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302" r:id="rId17"/>
    <p:sldId id="295" r:id="rId18"/>
    <p:sldId id="296" r:id="rId19"/>
    <p:sldId id="297" r:id="rId20"/>
    <p:sldId id="298" r:id="rId21"/>
    <p:sldId id="299" r:id="rId22"/>
    <p:sldId id="300" r:id="rId23"/>
    <p:sldId id="304" r:id="rId24"/>
    <p:sldId id="301" r:id="rId25"/>
    <p:sldId id="305" r:id="rId26"/>
    <p:sldId id="303" r:id="rId27"/>
    <p:sldId id="306" r:id="rId28"/>
    <p:sldId id="28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62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302"/>
            <p14:sldId id="295"/>
            <p14:sldId id="296"/>
            <p14:sldId id="297"/>
            <p14:sldId id="298"/>
            <p14:sldId id="299"/>
            <p14:sldId id="300"/>
            <p14:sldId id="304"/>
            <p14:sldId id="301"/>
            <p14:sldId id="305"/>
            <p14:sldId id="303"/>
            <p14:sldId id="306"/>
            <p14:sldId id="281"/>
          </p14:sldIdLst>
        </p14:section>
        <p14:section name="제목 없는 구역" id="{421798BD-A03C-4ABB-87A1-DF62BA408D6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DD9-1601-4051-BDF8-196939006E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DD9-1601-4051-BDF8-196939006E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9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DD9-1601-4051-BDF8-196939006E1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4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2019-05-18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19-1 Seminar #9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2019 05 21 </a:t>
            </a:r>
            <a:r>
              <a:rPr lang="ko-KR" altLang="en-US" dirty="0"/>
              <a:t>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BA0EB-3141-49AC-ACC2-CB943DDB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DE792-9ECA-42A0-9BF6-CA0DACDA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폴더의 하위 폴더 생성</a:t>
            </a:r>
            <a:r>
              <a:rPr lang="en-US" altLang="ko-KR" dirty="0"/>
              <a:t>(</a:t>
            </a:r>
            <a:r>
              <a:rPr lang="ko-KR" altLang="en-US" dirty="0"/>
              <a:t>이름은 마음대로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추가한 이미지를 하위 폴더로 이동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Play </a:t>
            </a:r>
            <a:r>
              <a:rPr lang="ko-KR" altLang="en-US" dirty="0"/>
              <a:t>버튼으로 작동 확인</a:t>
            </a:r>
            <a:r>
              <a:rPr lang="en-US" altLang="ko-KR" dirty="0"/>
              <a:t>(</a:t>
            </a:r>
            <a:r>
              <a:rPr lang="ko-KR" altLang="en-US" dirty="0"/>
              <a:t>안됨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스크립트 수정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4021A7-72EF-4E24-A5B9-668AB25A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6AF88-3867-4513-85E6-B6D8CF79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0D713-DB39-4070-99F2-990F3F13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76C574EA-475E-4335-BEB5-A27DF2079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8" y="1420239"/>
            <a:ext cx="9649838" cy="4936112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DF37C0-74F8-44AB-8A62-E98E767B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5A658-C825-4A0A-8AB0-244CA1C4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6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779BC-09AE-493C-87AB-FDB33FB8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F5F8D-42DC-4085-BA99-5BF3CBE2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Resources</a:t>
            </a:r>
            <a:r>
              <a:rPr lang="ko-KR" altLang="en-US" dirty="0"/>
              <a:t>의 하위 폴더에 있는 모든 파일들을 불러오기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E4D2D-6D85-4AE6-911C-6FF341B1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CF175-BB28-403E-91DC-A856196D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 descr="스크린샷, 텍스트, 지도이(가) 표시된 사진&#10;&#10;자동 생성된 설명">
            <a:extLst>
              <a:ext uri="{FF2B5EF4-FFF2-40B4-BE49-F238E27FC236}">
                <a16:creationId xmlns:a16="http://schemas.microsoft.com/office/drawing/2014/main" id="{D3949AC0-9752-4ADF-89F3-751F4C68F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6" y="2316471"/>
            <a:ext cx="9562289" cy="45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965D-768F-4EDA-9FED-87D48E9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89FB-2390-4D68-96B6-41C1C673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8000" dirty="0"/>
              <a:t>2. Json Format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B6D5D-C89D-48FA-A43E-3A4F58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28D4-BBC9-4462-BD75-A589881E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8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7E8A9-F286-4E2D-8AA4-5CA812C1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Format</a:t>
            </a:r>
            <a:r>
              <a:rPr lang="ko-KR" altLang="en-US" dirty="0"/>
              <a:t>이란</a:t>
            </a:r>
            <a:r>
              <a:rPr lang="en-US" altLang="ko-KR" dirty="0"/>
              <a:t>? 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BDC17-2DCB-48FC-932C-76820570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dirty="0"/>
              <a:t>키 </a:t>
            </a:r>
            <a:r>
              <a:rPr lang="en-US" altLang="ko-KR" dirty="0"/>
              <a:t>– </a:t>
            </a:r>
            <a:r>
              <a:rPr lang="ko-KR" altLang="en-US" dirty="0"/>
              <a:t>값 쌍</a:t>
            </a:r>
            <a:r>
              <a:rPr lang="en-US" altLang="ko-KR" dirty="0"/>
              <a:t>” </a:t>
            </a:r>
            <a:r>
              <a:rPr lang="ko-KR" altLang="en-US" dirty="0"/>
              <a:t>으로 이루어진 </a:t>
            </a:r>
            <a:r>
              <a:rPr lang="en-US" altLang="ko-KR" dirty="0"/>
              <a:t>“</a:t>
            </a:r>
            <a:r>
              <a:rPr lang="ko-KR" altLang="en-US" dirty="0"/>
              <a:t>데이터를 전달하는 양식</a:t>
            </a:r>
            <a:r>
              <a:rPr lang="en-US" altLang="ko-KR" dirty="0"/>
              <a:t>”.</a:t>
            </a:r>
          </a:p>
          <a:p>
            <a:endParaRPr lang="en-US" altLang="ko-KR" dirty="0"/>
          </a:p>
          <a:p>
            <a:r>
              <a:rPr lang="ko-KR" altLang="en-US" dirty="0"/>
              <a:t>활용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몬스터 등의 데이터 불러오기</a:t>
            </a:r>
            <a:endParaRPr lang="en-US" altLang="ko-KR" dirty="0"/>
          </a:p>
          <a:p>
            <a:pPr lvl="1"/>
            <a:r>
              <a:rPr lang="ko-KR" altLang="en-US" dirty="0"/>
              <a:t>게임 진행상황 등의 데이터를 저장하기 </a:t>
            </a:r>
            <a:endParaRPr lang="en-US" altLang="ko-KR" dirty="0"/>
          </a:p>
          <a:p>
            <a:pPr lvl="1"/>
            <a:r>
              <a:rPr lang="ko-KR" altLang="en-US" dirty="0"/>
              <a:t>기타 등등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FC3AD6-D8F3-44CD-8087-91D17DCF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44ED46-E874-4A80-A057-5D98ABEA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77195-D5C6-4344-9A2C-5ABF825F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Format </a:t>
            </a:r>
            <a:r>
              <a:rPr lang="ko-KR" altLang="en-US" dirty="0"/>
              <a:t>작성법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85003-2FDB-4529-9925-4C0DDF57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“</a:t>
            </a:r>
            <a:r>
              <a:rPr lang="ko-KR" altLang="en-US" dirty="0"/>
              <a:t>변수이름</a:t>
            </a:r>
            <a:r>
              <a:rPr lang="en-US" altLang="ko-KR" dirty="0"/>
              <a:t>1” :  “</a:t>
            </a:r>
            <a:r>
              <a:rPr lang="ko-KR" altLang="en-US" dirty="0"/>
              <a:t>값</a:t>
            </a:r>
            <a:r>
              <a:rPr lang="en-US" altLang="ko-KR" dirty="0"/>
              <a:t>1”,</a:t>
            </a:r>
          </a:p>
          <a:p>
            <a:pPr marL="0" indent="0">
              <a:buNone/>
            </a:pPr>
            <a:r>
              <a:rPr lang="en-US" altLang="ko-KR" dirty="0"/>
              <a:t>	“</a:t>
            </a:r>
            <a:r>
              <a:rPr lang="ko-KR" altLang="en-US" dirty="0"/>
              <a:t>변수이름</a:t>
            </a:r>
            <a:r>
              <a:rPr lang="en-US" altLang="ko-KR" dirty="0"/>
              <a:t>2” :  “</a:t>
            </a:r>
            <a:r>
              <a:rPr lang="ko-KR" altLang="en-US" dirty="0"/>
              <a:t>값</a:t>
            </a:r>
            <a:r>
              <a:rPr lang="en-US" altLang="ko-KR" dirty="0"/>
              <a:t>2”,</a:t>
            </a:r>
          </a:p>
          <a:p>
            <a:pPr marL="0" indent="0">
              <a:buNone/>
            </a:pPr>
            <a:r>
              <a:rPr lang="en-US" altLang="ko-KR" dirty="0"/>
              <a:t>	“</a:t>
            </a:r>
            <a:r>
              <a:rPr lang="ko-KR" altLang="en-US" dirty="0"/>
              <a:t>변수배열</a:t>
            </a:r>
            <a:r>
              <a:rPr lang="en-US" altLang="ko-KR" dirty="0"/>
              <a:t>”   : [ “</a:t>
            </a:r>
            <a:r>
              <a:rPr lang="ko-KR" altLang="en-US" dirty="0"/>
              <a:t>원소</a:t>
            </a:r>
            <a:r>
              <a:rPr lang="en-US" altLang="ko-KR" dirty="0"/>
              <a:t>1”, “</a:t>
            </a:r>
            <a:r>
              <a:rPr lang="ko-KR" altLang="en-US" dirty="0"/>
              <a:t>원소</a:t>
            </a:r>
            <a:r>
              <a:rPr lang="en-US" altLang="ko-KR" dirty="0"/>
              <a:t>2” ]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원소에는 </a:t>
            </a:r>
            <a:r>
              <a:rPr lang="en-US" altLang="ko-KR" dirty="0"/>
              <a:t>class </a:t>
            </a:r>
            <a:r>
              <a:rPr lang="ko-KR" altLang="en-US" dirty="0"/>
              <a:t>형식이 들어갈 수 도 있음</a:t>
            </a:r>
            <a:r>
              <a:rPr lang="en-US" altLang="ko-KR" dirty="0"/>
              <a:t>.	</a:t>
            </a:r>
          </a:p>
          <a:p>
            <a:pPr marL="0" indent="0">
              <a:buNone/>
            </a:pPr>
            <a:r>
              <a:rPr lang="en-US" altLang="ko-KR" dirty="0"/>
              <a:t>Class</a:t>
            </a:r>
            <a:r>
              <a:rPr lang="ko-KR" altLang="en-US" dirty="0"/>
              <a:t> 형식이 들어간 경우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Json </a:t>
            </a:r>
            <a:r>
              <a:rPr lang="ko-KR" altLang="en-US" dirty="0"/>
              <a:t>포맷대로 적어주면 됨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97A59B-858D-4C9D-91C5-68038182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A7E6E-FC35-4209-AD6B-A75AF3D7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52B6-B8D2-4EC7-A37D-4260D8A3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505B1-79AB-4AEC-860E-9D3E0019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 정보 불러오기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524883-E262-48E5-ACAA-D1D290E2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88A5C8-6C46-441D-9B3A-3AD0831F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349C-2937-40B3-B6BF-313E6C1D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F783C-E1D0-4917-8CBB-0221A201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씬 생성</a:t>
            </a:r>
            <a:endParaRPr lang="en-US" altLang="ko-KR" dirty="0"/>
          </a:p>
          <a:p>
            <a:r>
              <a:rPr lang="ko-KR" altLang="en-US" dirty="0"/>
              <a:t>받아온 </a:t>
            </a:r>
            <a:r>
              <a:rPr lang="en-US" altLang="ko-KR" dirty="0"/>
              <a:t>json </a:t>
            </a:r>
            <a:r>
              <a:rPr lang="ko-KR" altLang="en-US" dirty="0"/>
              <a:t>을 저장할 클래스 생성</a:t>
            </a:r>
            <a:r>
              <a:rPr lang="en-US" altLang="ko-KR" dirty="0"/>
              <a:t>(Monster)</a:t>
            </a:r>
          </a:p>
          <a:p>
            <a:r>
              <a:rPr lang="ko-KR" altLang="en-US" dirty="0"/>
              <a:t>스크립트 켠 후 </a:t>
            </a:r>
            <a:r>
              <a:rPr lang="en-US" altLang="ko-KR" dirty="0" err="1"/>
              <a:t>MonoBehaviour</a:t>
            </a:r>
            <a:r>
              <a:rPr lang="en-US" altLang="ko-KR" dirty="0"/>
              <a:t> </a:t>
            </a:r>
            <a:r>
              <a:rPr lang="ko-KR" altLang="en-US" dirty="0"/>
              <a:t>상속 삭제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Using </a:t>
            </a:r>
            <a:r>
              <a:rPr lang="ko-KR" altLang="en-US" dirty="0" err="1"/>
              <a:t>지시문</a:t>
            </a:r>
            <a:r>
              <a:rPr lang="ko-KR" altLang="en-US" dirty="0"/>
              <a:t> 삭제</a:t>
            </a:r>
            <a:endParaRPr lang="en-US" altLang="ko-KR" dirty="0"/>
          </a:p>
          <a:p>
            <a:r>
              <a:rPr lang="en-US" altLang="ko-KR" dirty="0"/>
              <a:t>Monster</a:t>
            </a:r>
            <a:r>
              <a:rPr lang="ko-KR" altLang="en-US" dirty="0"/>
              <a:t>를 추상화한</a:t>
            </a:r>
            <a:r>
              <a:rPr lang="en-US" altLang="ko-KR" dirty="0"/>
              <a:t>, </a:t>
            </a:r>
            <a:r>
              <a:rPr lang="ko-KR" altLang="en-US" dirty="0"/>
              <a:t>다음의 코드 작성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E044B-4830-45C1-8647-D4A88C8F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9E4CBC-1F05-42CE-BC6D-C7819D5F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4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D0F91-0BF0-4737-98BB-0AC04908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AAD08-CFD6-45F3-B7BE-E3ACCEE1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6B6B0-5B0D-4D3A-9948-513849C6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E751D-C2DE-4A70-A283-7D0E007A0FFC}"/>
              </a:ext>
            </a:extLst>
          </p:cNvPr>
          <p:cNvSpPr/>
          <p:nvPr/>
        </p:nvSpPr>
        <p:spPr>
          <a:xfrm>
            <a:off x="992221" y="2274838"/>
            <a:ext cx="103615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endParaRPr lang="ko-KR" altLang="en-US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hp;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power;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speed;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[] dialogue;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235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EC246-DD19-4418-8848-15AB412D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실습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37017-BD2F-4669-BAB3-895ABD85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켠 후</a:t>
            </a:r>
            <a:r>
              <a:rPr lang="en-US" altLang="ko-KR" dirty="0"/>
              <a:t>, </a:t>
            </a:r>
            <a:r>
              <a:rPr lang="en-US" altLang="ko-KR" dirty="0" err="1"/>
              <a:t>SnailJson</a:t>
            </a:r>
            <a:r>
              <a:rPr lang="en-US" altLang="ko-KR" dirty="0"/>
              <a:t> </a:t>
            </a:r>
            <a:r>
              <a:rPr lang="ko-KR" altLang="en-US" dirty="0"/>
              <a:t>이라는 이름의 파일 생성</a:t>
            </a:r>
            <a:endParaRPr lang="en-US" altLang="ko-KR" dirty="0"/>
          </a:p>
          <a:p>
            <a:r>
              <a:rPr lang="ko-KR" altLang="en-US" dirty="0"/>
              <a:t>내용으로 다음과 같이 작성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D12F7-32AC-47BA-BC6C-0FCF8B28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EC0FE8-98F2-409B-AAFB-CC2B1183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6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9608E-AA24-4A25-B425-66A17BF0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D7001-D10B-4CE8-854D-22914932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Resources </a:t>
            </a:r>
            <a:r>
              <a:rPr lang="ko-KR" altLang="en-US" dirty="0"/>
              <a:t>폴더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양식을 유니티에서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BC24D8-B2D5-4065-8808-46F44E17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77A58-6F4A-469A-BB50-7D6A825D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2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30A0-15FE-4E17-8485-C895A268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7DF91-1E07-4F93-AAFA-79FE2459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43"/>
            <a:ext cx="10515600" cy="4817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"name" : "</a:t>
            </a:r>
            <a:r>
              <a:rPr lang="ko-KR" altLang="en-US" dirty="0" err="1"/>
              <a:t>파란달팽이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"hp" : "20.5",</a:t>
            </a:r>
          </a:p>
          <a:p>
            <a:pPr marL="0" indent="0">
              <a:buNone/>
            </a:pPr>
            <a:r>
              <a:rPr lang="en-US" altLang="ko-KR" dirty="0"/>
              <a:t>"power" : "10",</a:t>
            </a:r>
          </a:p>
          <a:p>
            <a:pPr marL="0" indent="0">
              <a:buNone/>
            </a:pPr>
            <a:r>
              <a:rPr lang="en-US" altLang="ko-KR" dirty="0"/>
              <a:t>"speed" : “5.3",</a:t>
            </a:r>
          </a:p>
          <a:p>
            <a:pPr marL="0" indent="0">
              <a:buNone/>
            </a:pPr>
            <a:r>
              <a:rPr lang="en-US" altLang="ko-KR" dirty="0"/>
              <a:t>"dialogue" : [ "</a:t>
            </a:r>
            <a:r>
              <a:rPr lang="ko-KR" altLang="en-US" dirty="0"/>
              <a:t>깨갱</a:t>
            </a:r>
            <a:r>
              <a:rPr lang="en-US" altLang="ko-KR" dirty="0"/>
              <a:t>", "</a:t>
            </a:r>
            <a:r>
              <a:rPr lang="ko-KR" altLang="en-US" dirty="0"/>
              <a:t>끼깅</a:t>
            </a:r>
            <a:r>
              <a:rPr lang="en-US" altLang="ko-KR" dirty="0"/>
              <a:t>", "</a:t>
            </a:r>
            <a:r>
              <a:rPr lang="ko-KR" altLang="en-US" dirty="0"/>
              <a:t>낑</a:t>
            </a:r>
            <a:r>
              <a:rPr lang="en-US" altLang="ko-KR" dirty="0"/>
              <a:t>"]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897EAE-115A-4F15-B24F-874F7D47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B2967-8A59-4964-8A0C-82671924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9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47C5B-BF97-4779-8E35-C933F8B6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14494-5F1E-4D29-B556-CC5CA8F3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</a:t>
            </a:r>
            <a:r>
              <a:rPr lang="en-US" altLang="ko-KR" dirty="0"/>
              <a:t>– </a:t>
            </a:r>
            <a:r>
              <a:rPr lang="ko-KR" altLang="en-US" dirty="0"/>
              <a:t>파일 </a:t>
            </a:r>
            <a:r>
              <a:rPr lang="en-US" altLang="ko-KR" dirty="0"/>
              <a:t>– </a:t>
            </a:r>
            <a:r>
              <a:rPr lang="ko-KR" altLang="en-US" dirty="0" err="1"/>
              <a:t>다른이름으로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/>
              <a:t>인코딩 </a:t>
            </a:r>
            <a:r>
              <a:rPr lang="en-US" altLang="ko-KR" dirty="0"/>
              <a:t>– UTF-8 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유니티 </a:t>
            </a:r>
            <a:r>
              <a:rPr lang="en-US" altLang="ko-KR" dirty="0"/>
              <a:t>– Resources </a:t>
            </a:r>
            <a:r>
              <a:rPr lang="ko-KR" altLang="en-US" dirty="0"/>
              <a:t>폴더에 </a:t>
            </a:r>
            <a:r>
              <a:rPr lang="en-US" altLang="ko-KR" dirty="0"/>
              <a:t>import</a:t>
            </a:r>
            <a:r>
              <a:rPr lang="ko-KR" altLang="en-US" dirty="0"/>
              <a:t>하기 </a:t>
            </a:r>
            <a:endParaRPr lang="en-US" altLang="ko-KR" dirty="0"/>
          </a:p>
          <a:p>
            <a:r>
              <a:rPr lang="en-US" altLang="ko-KR" dirty="0" err="1"/>
              <a:t>JsonManager</a:t>
            </a:r>
            <a:r>
              <a:rPr lang="en-US" altLang="ko-KR" dirty="0"/>
              <a:t> script </a:t>
            </a:r>
            <a:r>
              <a:rPr lang="ko-KR" altLang="en-US" dirty="0"/>
              <a:t>생성하기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JsonManager</a:t>
            </a:r>
            <a:r>
              <a:rPr lang="ko-KR" altLang="en-US" dirty="0"/>
              <a:t>의 </a:t>
            </a:r>
            <a:r>
              <a:rPr lang="en-US" altLang="ko-KR" dirty="0"/>
              <a:t>Start()</a:t>
            </a:r>
            <a:r>
              <a:rPr lang="ko-KR" altLang="en-US" dirty="0"/>
              <a:t>에 다음과 같은 코드 작성</a:t>
            </a:r>
            <a:endParaRPr lang="en-US" altLang="ko-KR" dirty="0"/>
          </a:p>
          <a:p>
            <a:r>
              <a:rPr lang="ko-KR" altLang="en-US" dirty="0"/>
              <a:t>작성 후 카메라에 </a:t>
            </a:r>
            <a:r>
              <a:rPr lang="en-US" altLang="ko-KR" dirty="0"/>
              <a:t>(</a:t>
            </a:r>
            <a:r>
              <a:rPr lang="ko-KR" altLang="en-US" dirty="0"/>
              <a:t>아무 오브젝트에나</a:t>
            </a:r>
            <a:r>
              <a:rPr lang="en-US" altLang="ko-KR" dirty="0"/>
              <a:t>) </a:t>
            </a:r>
            <a:r>
              <a:rPr lang="ko-KR" altLang="en-US" dirty="0"/>
              <a:t>부착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1E2BDF-61EB-412D-9B30-B94E5F3F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3A7B6-FC34-469A-89CC-382141D8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87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17EB6-B874-4C66-A9EA-A08102F3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A0E1C0-1E13-4C48-8128-57BB703D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B8517-1C29-4C45-9962-5C074A05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98131DC-763F-41EC-8BE5-01C4F128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91" y="680936"/>
            <a:ext cx="11948809" cy="581193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74819-3F90-488B-AFCE-9FDEEB8258CF}"/>
              </a:ext>
            </a:extLst>
          </p:cNvPr>
          <p:cNvSpPr/>
          <p:nvPr/>
        </p:nvSpPr>
        <p:spPr>
          <a:xfrm>
            <a:off x="408562" y="1997839"/>
            <a:ext cx="117834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() {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Monster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blueSnail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jsonFile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Resources.Load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TextAsset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SnailJson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blueSnail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JsonUtility.FromJson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&lt;Monster&gt;(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jsonFile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blueSnail.name);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파워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blueSnail.power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속도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blueSnail.speed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594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D3CC2-3EB6-498B-92D5-3075617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A01D7D29-D2AD-4E9F-8B9E-E09EEA451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0207"/>
            <a:ext cx="10329153" cy="4758219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C19847-2383-4BDD-B925-306B8A1C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09D5C1-6F6C-44DA-89B4-6903CE97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8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1335-A5C6-44B2-9524-D95ACED0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7958A-7AB1-4DCC-A04F-164BDCC3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파일에 데이터 저장하기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BA6356-E260-4D5E-A7E2-55582D32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3BE855-1ECF-4517-9CF5-184009E1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6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964E-6AE8-4F69-B05F-B0B89C2A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5737788F-300C-484D-8A9F-1EC962D1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438"/>
            <a:ext cx="10727987" cy="4445912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E4A67-CD59-421C-BF98-1206114F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477C6-5F66-40FC-B151-B81949E3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16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6B201-D9C5-489E-97A8-19066EDA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929E7-E3ED-4277-A39F-3A88751B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JsonManager.cs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에 다음과 같은 코드 추가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System.IO;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blueSnail.name =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초록달팽이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jsonFile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JsonUtility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.ToJson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blueSnail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.WriteAllText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.dataPath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SnailJson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jsonFile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jsonFile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738723-E3F8-4DD8-B7D6-F3262368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7E8D20-91E1-41CA-9A37-1A8C0F8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90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4BEB7-3059-4413-8AE0-3E09AD1E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50C7F5C6-6084-45CC-A3D4-9EE98A55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04" y="1690688"/>
            <a:ext cx="10194587" cy="4665662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F9E78-4E9F-4E1D-984F-022FFA27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CA286-F3DB-4A41-AAAE-9C309F36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91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965D-768F-4EDA-9FED-87D48E9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89FB-2390-4D68-96B6-41C1C673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8000" dirty="0"/>
              <a:t>1. Resources Folder</a:t>
            </a:r>
            <a:endParaRPr lang="ko-KR" altLang="en-US" sz="8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B6D5D-C89D-48FA-A43E-3A4F58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28D4-BBC9-4462-BD75-A589881E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5218B-CF86-40B3-AEDC-B7F34758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 err="1"/>
              <a:t>폴더란</a:t>
            </a:r>
            <a:r>
              <a:rPr lang="en-US" altLang="ko-KR" dirty="0"/>
              <a:t>?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E006A-5B21-4E7E-9AB6-1D772649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에 의해 미리 예약된 폴더 이름임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Resources </a:t>
            </a:r>
            <a:r>
              <a:rPr lang="ko-KR" altLang="en-US" dirty="0"/>
              <a:t>폴더를 사용하지 않는다</a:t>
            </a:r>
            <a:endParaRPr lang="en-US" altLang="ko-KR" dirty="0"/>
          </a:p>
          <a:p>
            <a:pPr lvl="1"/>
            <a:r>
              <a:rPr lang="en-US" altLang="ko-KR" dirty="0"/>
              <a:t>=&gt; Inspector </a:t>
            </a:r>
            <a:r>
              <a:rPr lang="ko-KR" altLang="en-US" dirty="0"/>
              <a:t>에서 스크립트에 필요한 오브젝트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연결해서 사용한다</a:t>
            </a:r>
            <a:r>
              <a:rPr lang="en-US" altLang="ko-KR" dirty="0"/>
              <a:t>. (</a:t>
            </a:r>
            <a:r>
              <a:rPr lang="ko-KR" altLang="en-US" dirty="0"/>
              <a:t>드래그 앤 드롭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Resources </a:t>
            </a:r>
            <a:r>
              <a:rPr lang="ko-KR" altLang="en-US" dirty="0"/>
              <a:t>폴더를 사용한다</a:t>
            </a:r>
            <a:endParaRPr lang="en-US" altLang="ko-KR" dirty="0"/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스크립트에서 </a:t>
            </a:r>
            <a:r>
              <a:rPr lang="en-US" altLang="ko-KR" dirty="0"/>
              <a:t>“</a:t>
            </a:r>
            <a:r>
              <a:rPr lang="ko-KR" altLang="en-US" dirty="0"/>
              <a:t>직접＂ 어떤 오브젝트를 사용할지 정할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게임이 </a:t>
            </a:r>
            <a:r>
              <a:rPr lang="ko-KR" altLang="en-US" dirty="0" err="1"/>
              <a:t>실행중일때</a:t>
            </a:r>
            <a:r>
              <a:rPr lang="ko-KR" altLang="en-US" dirty="0"/>
              <a:t> 어떤 파일을 불러올지 정할 수 있음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F579E-2987-42BB-8667-E4669C14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ED80D-BBF5-4F81-A47E-C86AD883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1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2F0B-BF76-41FC-BC42-616AE4C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 err="1"/>
              <a:t>폴더란</a:t>
            </a:r>
            <a:r>
              <a:rPr lang="en-US" altLang="ko-KR" dirty="0"/>
              <a:t>?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F4FFB-FC83-492C-A27A-2BB89404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리소스 폴더는</a:t>
            </a:r>
            <a:r>
              <a:rPr lang="en-US" altLang="ko-KR" dirty="0"/>
              <a:t>, </a:t>
            </a:r>
            <a:r>
              <a:rPr lang="ko-KR" altLang="en-US" dirty="0"/>
              <a:t>게임 </a:t>
            </a:r>
            <a:r>
              <a:rPr lang="ko-KR" altLang="en-US" dirty="0" err="1"/>
              <a:t>빌드시</a:t>
            </a:r>
            <a:r>
              <a:rPr lang="ko-KR" altLang="en-US" dirty="0"/>
              <a:t> 리소스 폴더에 있는 모든 파일들이 포함되어 </a:t>
            </a:r>
            <a:r>
              <a:rPr lang="ko-KR" altLang="en-US" dirty="0" err="1"/>
              <a:t>빌드된다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게임에서 아예 사용되지 않는 파일은 절대 들어가면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유니티 공식홈페이지</a:t>
            </a:r>
            <a:r>
              <a:rPr lang="en-US" altLang="ko-KR" dirty="0"/>
              <a:t> Resource</a:t>
            </a:r>
            <a:r>
              <a:rPr lang="ko-KR" altLang="en-US" dirty="0"/>
              <a:t>폴더 가이드</a:t>
            </a:r>
            <a:endParaRPr lang="en-US" altLang="ko-KR" dirty="0"/>
          </a:p>
          <a:p>
            <a:pPr lvl="1"/>
            <a:r>
              <a:rPr lang="en-US" altLang="ko-KR" b="1" i="1" dirty="0">
                <a:solidFill>
                  <a:srgbClr val="FF0000"/>
                </a:solidFill>
              </a:rPr>
              <a:t>Don't use it.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D55FEE-E37F-409E-B47D-FD141839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65934-D3AC-4B5D-8378-7972B1B9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C8FEB-F2E0-4B85-80DD-9A08CEF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</a:t>
            </a:r>
            <a:r>
              <a:rPr lang="ko-KR" altLang="en-US" dirty="0"/>
              <a:t> </a:t>
            </a:r>
            <a:r>
              <a:rPr lang="ko-KR" altLang="en-US" dirty="0" err="1"/>
              <a:t>폴더란</a:t>
            </a:r>
            <a:r>
              <a:rPr lang="en-US" altLang="ko-KR" dirty="0"/>
              <a:t>?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C565A-7F08-4400-9600-799F1511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왜 리소스 폴더를 사용하지 말라고 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세분화된 메모리 관리가 어려워 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부적절하게 사용하면 게임의 시작시간과 빌드 길이가 증가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리소스 폴더는 </a:t>
            </a:r>
            <a:r>
              <a:rPr lang="en-US" altLang="ko-KR" dirty="0"/>
              <a:t>“</a:t>
            </a:r>
            <a:r>
              <a:rPr lang="ko-KR" altLang="en-US" dirty="0"/>
              <a:t>직렬화</a:t>
            </a:r>
            <a:r>
              <a:rPr lang="en-US" altLang="ko-KR" dirty="0"/>
              <a:t>”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어떤 파일 하나를 불러올 때</a:t>
            </a:r>
            <a:r>
              <a:rPr lang="en-US" altLang="ko-KR" dirty="0"/>
              <a:t>, </a:t>
            </a:r>
            <a:r>
              <a:rPr lang="ko-KR" altLang="en-US" dirty="0"/>
              <a:t>불필요한 파일들도 한꺼번에 딸려올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1DC35-13A9-414B-A8E0-EF918ABA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31B3C-2A01-4041-9679-0619265D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3717C-A4B1-4C2B-8606-358F1A17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 err="1"/>
              <a:t>폴더란</a:t>
            </a:r>
            <a:r>
              <a:rPr lang="en-US" altLang="ko-KR" dirty="0"/>
              <a:t>?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CAB1D-6B4B-4252-A4D5-EA98AE26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그렇다면 언제 </a:t>
            </a:r>
            <a:r>
              <a:rPr lang="en-US" altLang="ko-KR" dirty="0"/>
              <a:t>Resources </a:t>
            </a:r>
            <a:r>
              <a:rPr lang="ko-KR" altLang="en-US" dirty="0"/>
              <a:t>폴더를 사용해도 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문서 등 적은 용량을 차지하는 파일을 어느 </a:t>
            </a:r>
            <a:r>
              <a:rPr lang="ko-KR" altLang="en-US" dirty="0" err="1"/>
              <a:t>씬에서든</a:t>
            </a:r>
            <a:r>
              <a:rPr lang="ko-KR" altLang="en-US" dirty="0"/>
              <a:t> 접근하고자 할 때</a:t>
            </a:r>
            <a:endParaRPr lang="en-US" altLang="ko-KR" dirty="0"/>
          </a:p>
          <a:p>
            <a:pPr lvl="1"/>
            <a:r>
              <a:rPr lang="ko-KR" altLang="en-US" dirty="0"/>
              <a:t>적은 용량이 아니더라도 게임이 </a:t>
            </a:r>
            <a:r>
              <a:rPr lang="ko-KR" altLang="en-US" dirty="0" err="1"/>
              <a:t>끝날때까지</a:t>
            </a:r>
            <a:r>
              <a:rPr lang="ko-KR" altLang="en-US" dirty="0"/>
              <a:t> 일반적으로 필요한 파일들</a:t>
            </a:r>
            <a:endParaRPr lang="en-US" altLang="ko-KR" dirty="0"/>
          </a:p>
          <a:p>
            <a:pPr lvl="1"/>
            <a:r>
              <a:rPr lang="ko-KR" altLang="en-US" dirty="0"/>
              <a:t>제작 초기단계에서 빠르게 프로토타입을 만들고 싶을 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42FD6-4289-48E2-8AB4-D5899F1A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42049-0219-4AC5-B2E5-CAD483DD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63F9-3D35-4AD5-B62F-FB410DE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58B-0BA0-41BC-9893-FA25F128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View</a:t>
            </a:r>
            <a:r>
              <a:rPr lang="ko-KR" altLang="en-US" dirty="0"/>
              <a:t>에서 </a:t>
            </a:r>
            <a:r>
              <a:rPr lang="en-US" altLang="ko-KR" dirty="0"/>
              <a:t>Create -&gt; Folder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방금 만든 폴더의 이름을 </a:t>
            </a:r>
            <a:r>
              <a:rPr lang="en-US" altLang="ko-KR" dirty="0"/>
              <a:t>Resources </a:t>
            </a:r>
            <a:r>
              <a:rPr lang="ko-KR" altLang="en-US" dirty="0"/>
              <a:t>로 설정하기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Resource </a:t>
            </a:r>
            <a:r>
              <a:rPr lang="ko-KR" altLang="en-US" dirty="0"/>
              <a:t>폴더에 아무 이미지 </a:t>
            </a:r>
            <a:r>
              <a:rPr lang="en-US" altLang="ko-KR" dirty="0"/>
              <a:t>1</a:t>
            </a:r>
            <a:r>
              <a:rPr lang="ko-KR" altLang="en-US" dirty="0"/>
              <a:t>장을 </a:t>
            </a:r>
            <a:r>
              <a:rPr lang="en-US" altLang="ko-KR" dirty="0" err="1"/>
              <a:t>impor</a:t>
            </a:r>
            <a:r>
              <a:rPr lang="ko-KR" altLang="en-US" dirty="0"/>
              <a:t>하기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Hierarchy View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클릭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Rect</a:t>
            </a:r>
            <a:r>
              <a:rPr lang="en-US" altLang="ko-KR" dirty="0"/>
              <a:t> Transform </a:t>
            </a:r>
            <a:r>
              <a:rPr lang="ko-KR" altLang="en-US" dirty="0"/>
              <a:t>에서 </a:t>
            </a:r>
            <a:r>
              <a:rPr lang="en-US" altLang="ko-KR" dirty="0"/>
              <a:t>stretch</a:t>
            </a:r>
            <a:r>
              <a:rPr lang="ko-KR" altLang="en-US" dirty="0"/>
              <a:t>로 변경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적용 확인하기</a:t>
            </a:r>
            <a:r>
              <a:rPr lang="en-US" altLang="ko-KR" dirty="0"/>
              <a:t>.( </a:t>
            </a:r>
            <a:r>
              <a:rPr lang="ko-KR" altLang="en-US" dirty="0"/>
              <a:t>드래그앤 드롭 으로</a:t>
            </a:r>
            <a:r>
              <a:rPr lang="en-US" altLang="ko-KR" dirty="0"/>
              <a:t>..) </a:t>
            </a:r>
          </a:p>
          <a:p>
            <a:r>
              <a:rPr lang="en-US" altLang="ko-KR" dirty="0"/>
              <a:t>Script </a:t>
            </a:r>
            <a:r>
              <a:rPr lang="ko-KR" altLang="en-US" dirty="0"/>
              <a:t>생성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A533EB-97B6-4E2A-9AFF-1312228F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5ECDA-5AD1-4AC0-82A4-0236BE1C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696A9-BB74-4E05-9575-1489D25C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 </a:t>
            </a:r>
            <a:r>
              <a:rPr lang="ko-KR" altLang="en-US" dirty="0"/>
              <a:t>폴더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0F57F-BDE4-4007-9C05-C1612553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6D17BB-92E4-4E79-B439-AD6FD8EE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4FF62-C88F-4961-B5E5-154B546E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C5D40F4-5B66-4D35-B01E-9C63B9D6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1449421"/>
            <a:ext cx="10243225" cy="5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6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769</Words>
  <Application>Microsoft Office PowerPoint</Application>
  <PresentationFormat>와이드스크린</PresentationFormat>
  <Paragraphs>195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돋움체</vt:lpstr>
      <vt:lpstr>맑은 고딕</vt:lpstr>
      <vt:lpstr>Arial</vt:lpstr>
      <vt:lpstr>Office 테마</vt:lpstr>
      <vt:lpstr>ExP Make Programming Team 19-1 Seminar #9</vt:lpstr>
      <vt:lpstr>목차</vt:lpstr>
      <vt:lpstr>PowerPoint 프레젠테이션</vt:lpstr>
      <vt:lpstr>Resources 폴더란? 1</vt:lpstr>
      <vt:lpstr>Resources 폴더란? 2</vt:lpstr>
      <vt:lpstr>Resources 폴더란? 3</vt:lpstr>
      <vt:lpstr>Resources 폴더란? 4</vt:lpstr>
      <vt:lpstr>Resources 폴더 실습 1</vt:lpstr>
      <vt:lpstr>Resources 폴더 실습 2</vt:lpstr>
      <vt:lpstr>Resources 폴더 실습 3</vt:lpstr>
      <vt:lpstr>Resources 폴더 실습 4</vt:lpstr>
      <vt:lpstr>Resources 폴더 실습 5</vt:lpstr>
      <vt:lpstr>PowerPoint 프레젠테이션</vt:lpstr>
      <vt:lpstr>Json Format이란?  </vt:lpstr>
      <vt:lpstr>Json Format 작성법</vt:lpstr>
      <vt:lpstr>PowerPoint 프레젠테이션</vt:lpstr>
      <vt:lpstr>Json 실습 1</vt:lpstr>
      <vt:lpstr>Json 실습 2</vt:lpstr>
      <vt:lpstr>Json 실습 3</vt:lpstr>
      <vt:lpstr>PowerPoint 프레젠테이션</vt:lpstr>
      <vt:lpstr>Json 실습 4</vt:lpstr>
      <vt:lpstr>PowerPoint 프레젠테이션</vt:lpstr>
      <vt:lpstr>결과</vt:lpstr>
      <vt:lpstr>PowerPoint 프레젠테이션</vt:lpstr>
      <vt:lpstr>결과</vt:lpstr>
      <vt:lpstr>Json 실습 5</vt:lpstr>
      <vt:lpstr>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#6</dc:title>
  <dc:creator>Bak Seongjin</dc:creator>
  <cp:lastModifiedBy>Bak Seongjin</cp:lastModifiedBy>
  <cp:revision>65</cp:revision>
  <dcterms:created xsi:type="dcterms:W3CDTF">2019-04-29T09:29:33Z</dcterms:created>
  <dcterms:modified xsi:type="dcterms:W3CDTF">2019-05-18T13:12:16Z</dcterms:modified>
</cp:coreProperties>
</file>