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5" r:id="rId4"/>
    <p:sldId id="296" r:id="rId5"/>
    <p:sldId id="297" r:id="rId6"/>
    <p:sldId id="298" r:id="rId7"/>
    <p:sldId id="293" r:id="rId8"/>
    <p:sldId id="294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95"/>
            <p14:sldId id="296"/>
            <p14:sldId id="297"/>
            <p14:sldId id="298"/>
            <p14:sldId id="293"/>
            <p14:sldId id="29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79" d="100"/>
          <a:sy n="79" d="100"/>
        </p:scale>
        <p:origin x="10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2019 11 1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en-US" altLang="ko-KR" dirty="0"/>
              <a:t>Animator Override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Animator Override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EF1CAA2-5E24-43FA-86AC-290F26D21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Animator Override</a:t>
            </a:r>
            <a:br>
              <a:rPr lang="en-US" altLang="ko-KR" sz="4000"/>
            </a:b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/>
          </a:p>
          <a:p>
            <a:endParaRPr lang="en-US" altLang="ko-KR" sz="1800"/>
          </a:p>
          <a:p>
            <a:endParaRPr lang="en-US" altLang="ko-KR" sz="1800" b="1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14DDCA2-EDC8-4E0C-ABF4-9D1E0E96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44" y="1515490"/>
            <a:ext cx="7251192" cy="3827019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634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Animator Override</a:t>
            </a:r>
            <a:br>
              <a:rPr lang="en-US" altLang="ko-KR" sz="4000"/>
            </a:b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/>
          </a:p>
          <a:p>
            <a:endParaRPr lang="en-US" altLang="ko-KR" sz="1800"/>
          </a:p>
          <a:p>
            <a:endParaRPr lang="en-US" altLang="ko-KR" sz="1800" b="1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C5FCC78-0357-4870-8ABD-4610CF07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44" y="1465832"/>
            <a:ext cx="7251192" cy="3926335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634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Animator Override</a:t>
            </a:r>
            <a:br>
              <a:rPr lang="en-US" altLang="ko-KR" sz="4000"/>
            </a:b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/>
          </a:p>
          <a:p>
            <a:endParaRPr lang="en-US" altLang="ko-KR" sz="1800"/>
          </a:p>
          <a:p>
            <a:endParaRPr lang="en-US" altLang="ko-KR" sz="1800" b="1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CF82C7F-ABFB-4AA0-BA27-F37B4898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44" y="1643394"/>
            <a:ext cx="7251192" cy="3571212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634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0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파일 다운로드 후 </a:t>
            </a:r>
            <a:br>
              <a:rPr lang="en-US" altLang="ko-KR" dirty="0"/>
            </a:br>
            <a:r>
              <a:rPr lang="ko-KR" altLang="en-US" dirty="0"/>
              <a:t>프로젝트 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7" name="그림 6" descr="스크린샷, 컴퓨터, 화면, 노트북이(가) 표시된 사진&#10;&#10;자동 생성된 설명">
            <a:extLst>
              <a:ext uri="{FF2B5EF4-FFF2-40B4-BE49-F238E27FC236}">
                <a16:creationId xmlns:a16="http://schemas.microsoft.com/office/drawing/2014/main" id="{4EEAFB0F-065C-4D48-A849-CEF83705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16" y="2193079"/>
            <a:ext cx="8378790" cy="34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파일 다운로드 후 </a:t>
            </a:r>
            <a:br>
              <a:rPr lang="en-US" altLang="ko-KR" dirty="0"/>
            </a:br>
            <a:r>
              <a:rPr lang="ko-KR" altLang="en-US" dirty="0"/>
              <a:t>프로젝트 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B829CE6-9C92-4674-8046-E49647A9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1614195"/>
            <a:ext cx="10366310" cy="51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ExP Make Programming Team 19-2 Seminar #9</vt:lpstr>
      <vt:lpstr>목차</vt:lpstr>
      <vt:lpstr>Animator Override </vt:lpstr>
      <vt:lpstr>Animator Override </vt:lpstr>
      <vt:lpstr>Animator Override </vt:lpstr>
      <vt:lpstr>Animator Override </vt:lpstr>
      <vt:lpstr>프로젝트 파일 다운로드 후  프로젝트 켜기</vt:lpstr>
      <vt:lpstr>프로젝트 파일 다운로드 후  프로젝트 켜기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19-2 Seminar #9</dc:title>
  <dc:creator>Bak Seongjin</dc:creator>
  <cp:lastModifiedBy>Bak Seongjin</cp:lastModifiedBy>
  <cp:revision>1</cp:revision>
  <dcterms:created xsi:type="dcterms:W3CDTF">2019-11-14T08:15:44Z</dcterms:created>
  <dcterms:modified xsi:type="dcterms:W3CDTF">2019-11-14T08:53:05Z</dcterms:modified>
</cp:coreProperties>
</file>