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9"/>
            <p14:sldId id="282"/>
            <p14:sldId id="283"/>
            <p14:sldId id="284"/>
            <p14:sldId id="28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2019-10-28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2019 10 28 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애니메이션 클립</a:t>
            </a:r>
            <a:endParaRPr lang="en-US" altLang="ko-KR" b="1" dirty="0"/>
          </a:p>
          <a:p>
            <a:r>
              <a:rPr lang="ko-KR" altLang="en-US" b="1" dirty="0" err="1"/>
              <a:t>프리팹</a:t>
            </a:r>
            <a:r>
              <a:rPr lang="ko-KR" altLang="en-US" b="1" dirty="0"/>
              <a:t> 준비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애니메이션 클립 위치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3046CDF9-874C-479E-A5D4-97C67D9F4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10" y="1278293"/>
            <a:ext cx="8992379" cy="4788199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애니메이션 클립 위치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20EEE1DE-8350-4931-BDB7-DD0C6961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3567"/>
            <a:ext cx="11112759" cy="4805266"/>
          </a:xfrm>
        </p:spPr>
      </p:pic>
    </p:spTree>
    <p:extLst>
      <p:ext uri="{BB962C8B-B14F-4D97-AF65-F5344CB8AC3E}">
        <p14:creationId xmlns:p14="http://schemas.microsoft.com/office/powerpoint/2010/main" val="387393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애니메이션 클립 위치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내용 개체 틀 7" descr="실내, 스크린샷, 하얀색, 대형이(가) 표시된 사진&#10;&#10;자동 생성된 설명">
            <a:extLst>
              <a:ext uri="{FF2B5EF4-FFF2-40B4-BE49-F238E27FC236}">
                <a16:creationId xmlns:a16="http://schemas.microsoft.com/office/drawing/2014/main" id="{F0D4E02A-9B52-4C42-993B-5FAB6CA00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492898"/>
            <a:ext cx="10402078" cy="4863451"/>
          </a:xfrm>
        </p:spPr>
      </p:pic>
    </p:spTree>
    <p:extLst>
      <p:ext uri="{BB962C8B-B14F-4D97-AF65-F5344CB8AC3E}">
        <p14:creationId xmlns:p14="http://schemas.microsoft.com/office/powerpoint/2010/main" val="417631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애니메이션 클립 위치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FFD76A0-9224-455E-A9B8-49ABE7B7F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4" y="1427584"/>
            <a:ext cx="9125339" cy="4928766"/>
          </a:xfrm>
        </p:spPr>
      </p:pic>
    </p:spTree>
    <p:extLst>
      <p:ext uri="{BB962C8B-B14F-4D97-AF65-F5344CB8AC3E}">
        <p14:creationId xmlns:p14="http://schemas.microsoft.com/office/powerpoint/2010/main" val="36939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b="1" dirty="0" err="1"/>
              <a:t>프리팹</a:t>
            </a:r>
            <a:r>
              <a:rPr lang="ko-KR" altLang="en-US" b="1" dirty="0"/>
              <a:t> 준비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A3B500B1-B75E-4003-AF28-677D2DC0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674" y="315912"/>
            <a:ext cx="4474338" cy="6040438"/>
          </a:xfrm>
        </p:spPr>
      </p:pic>
    </p:spTree>
    <p:extLst>
      <p:ext uri="{BB962C8B-B14F-4D97-AF65-F5344CB8AC3E}">
        <p14:creationId xmlns:p14="http://schemas.microsoft.com/office/powerpoint/2010/main" val="22638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ExP Make Programming Team 19-2 Seminar #5</vt:lpstr>
      <vt:lpstr>목차</vt:lpstr>
      <vt:lpstr>1. 애니메이션 클립 위치</vt:lpstr>
      <vt:lpstr>1. 애니메이션 클립 위치</vt:lpstr>
      <vt:lpstr>1. 애니메이션 클립 위치</vt:lpstr>
      <vt:lpstr>1. 애니메이션 클립 위치</vt:lpstr>
      <vt:lpstr>2. 프리팹 준비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74</cp:revision>
  <dcterms:created xsi:type="dcterms:W3CDTF">2019-03-23T10:55:27Z</dcterms:created>
  <dcterms:modified xsi:type="dcterms:W3CDTF">2019-10-27T15:43:54Z</dcterms:modified>
</cp:coreProperties>
</file>