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62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2" r:id="rId14"/>
    <p:sldId id="293" r:id="rId15"/>
    <p:sldId id="294" r:id="rId16"/>
    <p:sldId id="307" r:id="rId17"/>
    <p:sldId id="302" r:id="rId18"/>
    <p:sldId id="295" r:id="rId19"/>
    <p:sldId id="296" r:id="rId20"/>
    <p:sldId id="297" r:id="rId21"/>
    <p:sldId id="298" r:id="rId22"/>
    <p:sldId id="299" r:id="rId23"/>
    <p:sldId id="300" r:id="rId24"/>
    <p:sldId id="304" r:id="rId25"/>
    <p:sldId id="301" r:id="rId26"/>
    <p:sldId id="305" r:id="rId27"/>
    <p:sldId id="303" r:id="rId28"/>
    <p:sldId id="306" r:id="rId29"/>
    <p:sldId id="308" r:id="rId30"/>
    <p:sldId id="281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99CC59C-AD17-4698-ABB5-30D011B0C933}">
          <p14:sldIdLst>
            <p14:sldId id="256"/>
            <p14:sldId id="257"/>
            <p14:sldId id="262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2"/>
            <p14:sldId id="293"/>
            <p14:sldId id="294"/>
            <p14:sldId id="307"/>
            <p14:sldId id="302"/>
            <p14:sldId id="295"/>
            <p14:sldId id="296"/>
            <p14:sldId id="297"/>
            <p14:sldId id="298"/>
            <p14:sldId id="299"/>
            <p14:sldId id="300"/>
            <p14:sldId id="304"/>
            <p14:sldId id="301"/>
            <p14:sldId id="305"/>
            <p14:sldId id="303"/>
            <p14:sldId id="306"/>
            <p14:sldId id="308"/>
            <p14:sldId id="281"/>
          </p14:sldIdLst>
        </p14:section>
        <p14:section name="제목 없는 구역" id="{421798BD-A03C-4ABB-87A1-DF62BA408D6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F263A-1897-4832-85CD-20D04247F771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32DD9-1601-4051-BDF8-196939006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17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32DD9-1601-4051-BDF8-196939006E1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46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32DD9-1601-4051-BDF8-196939006E1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992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32DD9-1601-4051-BDF8-196939006E1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240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5D59C-02CC-484B-9F49-6E5728791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1E5F6E-15B3-4AED-AFCC-8FDA1F1A9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D29E95-4BF0-4AC2-8AC0-B342CDD15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2B93-56AC-48FD-B8A5-9A5E55FF369B}" type="datetime1">
              <a:rPr lang="ko-KR" altLang="en-US" smtClean="0"/>
              <a:t>2019-11-25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E15C6C-1CD8-4FA4-95AF-D4ADD8E52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584872" y="895783"/>
            <a:ext cx="1607128" cy="226580"/>
          </a:xfrm>
        </p:spPr>
        <p:txBody>
          <a:bodyPr>
            <a:noAutofit/>
          </a:bodyPr>
          <a:lstStyle>
            <a:lvl1pPr algn="r">
              <a:defRPr sz="1000">
                <a:ln w="0">
                  <a:solidFill>
                    <a:schemeClr val="accent1">
                      <a:alpha val="40000"/>
                    </a:schemeClr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ExP Make Programming Team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8BCD89-25D6-46B5-8EF2-D24773DBE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0793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ECE21-1081-408E-906D-C1EE4BD21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8EFD28-D248-436A-B745-304D32920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80BE38-52BA-4760-BE20-796EE5AAE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D3D3-355D-4813-9772-DDF9ADCC60B8}" type="datetime1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B04F38-D791-4765-BEF6-C2800998B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30872C-8971-4FDE-BDE7-C3E7DDFD5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63703F-86D7-47D7-86DD-C56270415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467060-24C4-4D58-B51B-652244AEB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D4F8EC-A06A-4D8D-8EC0-B0732B3C3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1C347-6ED1-459A-82A8-BB8F2BAE52C9}" type="datetime1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EB4555-E7E0-4EDD-A0D7-71496ADED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108580-BB5C-4784-A16E-05E431D1C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69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CA0DB-6D45-4201-A29A-08A3F0AE8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EE3BD-6EDF-43B4-B50C-9CD280A41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8F11D1-CBA4-4C1D-9798-A2248F509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AC7E-B92F-48CF-99B0-C8865831A033}" type="datetime1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BBB39-CF54-40A8-929B-89B9F221E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21051F-528B-446E-97D1-030E5AD9A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03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20227-FE57-4EA0-8692-8C6BC61B8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090409-70DF-4D44-B1DC-D79AE66BF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E634CF-D9C3-49F5-8054-68F306F2B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62EB-2742-4591-BFF7-AD4E7441E7E2}" type="datetime1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3A3FE9-04EF-46D7-8B8B-E39F77F4F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B2A716-3BA8-4157-A148-071881D05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37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AC3AD-9B84-4AC6-80D7-66B12377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E09A3F-5FFF-400F-B7FD-31A0A2BB2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84A5E1-F3A5-4C5C-9474-94C962B19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68B34D-B9FE-4C4B-81BC-ED3EBDEE8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E43D-141C-4DB3-A683-1E11D6CDEB8C}" type="datetime1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8AC1C2-D0E3-44EB-9F81-28BF454CF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BC20EF-397A-4EC5-BBE0-8DE87D068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978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2346AC-7823-4CEC-BC5C-AAD2E26FA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A05D4F-7467-4164-BA37-C1B3E7DC9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AD0586-C0B1-49F3-A11F-5B21A7CBE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25E393-BA83-4819-86D6-84D2B6DFE6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DB7DAF-449B-4C66-83EE-D8566B82BA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9D54C6A-5910-4A0F-AFBD-29A4B7814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C111-88B8-4592-BD40-064B52BA38D4}" type="datetime1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FE5F68-C188-4B8D-AF5C-350DF867B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C21294-AFDA-4643-B081-0450D3E64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36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0A7E5-AF63-41CF-A3A1-D868C1CBE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7AA2EE-465E-4DE4-9CD8-ECC749A37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A1B3-1195-4A99-90B0-E22D2875B7EF}" type="datetime1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4B4CFC-E39A-4DFA-B4DA-D899DD7C4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CEC4BF-6B89-4AEA-B389-165EC3C2B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562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65A27D-744B-4ABB-9099-6809EAC16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4F94-BCD4-47A3-AAB6-8820B57BF1CC}" type="datetime1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F8833D-43D2-4343-9239-525C15BE3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338DBD-176C-4422-8D8B-63E1117E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455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AF9768-E426-47A1-B5FF-0AAFC6EAD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A5E965-5395-43EF-8F86-0993804F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0B3D5E-6DD8-4E9F-BBBA-C8F911A26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6B4536-8C9C-4F26-B9E0-921A52340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4A5E-3131-45B1-8E42-6DD205687873}" type="datetime1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2D9D10-9E17-4B50-92F5-3400C5BE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252338-AC9F-4FE1-9DFD-B0439A4C7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99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B3CEA-9D11-46EF-8C7A-C13D88B23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9B0766-A7BD-4444-8173-F9A3721DC7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CA5DB1-4C01-4CED-A1AC-DA8BE93C2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2192D9-0E95-4542-BCB1-57358A8C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4D10-C65B-4A55-A1E3-4559AC5C4802}" type="datetime1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1021C0-91F3-47C1-AE89-070CFDCCD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5E0995-23DE-4F56-A40A-41800DFE1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271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86000" b="8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F63B42-B07C-417B-975D-FE6D65871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627422-DA25-4020-97B5-C25ED0373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D0EDC5-886A-4F95-AB54-EA05A5D1F6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DBF22-41BE-46BC-993D-B091D63BDC93}" type="datetime1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4422FA-156E-455C-80CF-8835435A6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2F59F2-0BFD-48CE-A6BF-CA8E61743D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25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500C8-7FFE-4499-AB8E-01C37BDFF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835" y="1999131"/>
            <a:ext cx="10086109" cy="986523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ExP</a:t>
            </a:r>
            <a:r>
              <a:rPr lang="en-US" altLang="ko-KR" dirty="0"/>
              <a:t> Make Programming Team</a:t>
            </a:r>
            <a:br>
              <a:rPr lang="en-US" altLang="ko-KR" dirty="0"/>
            </a:br>
            <a:r>
              <a:rPr lang="en-US" altLang="ko-KR" dirty="0"/>
              <a:t>19-2 Seminar #11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C84CA1-A883-41C8-9123-7B7888D727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2019 11 24 </a:t>
            </a:r>
            <a:r>
              <a:rPr lang="ko-KR" altLang="en-US" dirty="0"/>
              <a:t>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61193-4FA7-446E-88AF-96333EB44364}"/>
              </a:ext>
            </a:extLst>
          </p:cNvPr>
          <p:cNvSpPr txBox="1"/>
          <p:nvPr/>
        </p:nvSpPr>
        <p:spPr>
          <a:xfrm>
            <a:off x="8072580" y="6031324"/>
            <a:ext cx="321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컴퓨터공학과 </a:t>
            </a:r>
            <a:r>
              <a:rPr lang="en-US" altLang="ko-KR" dirty="0"/>
              <a:t>15</a:t>
            </a:r>
            <a:r>
              <a:rPr lang="ko-KR" altLang="en-US" dirty="0"/>
              <a:t>학번 백성진</a:t>
            </a:r>
          </a:p>
        </p:txBody>
      </p:sp>
    </p:spTree>
    <p:extLst>
      <p:ext uri="{BB962C8B-B14F-4D97-AF65-F5344CB8AC3E}">
        <p14:creationId xmlns:p14="http://schemas.microsoft.com/office/powerpoint/2010/main" val="2114993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0BA0EB-3141-49AC-ACC2-CB943DDB2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Resources </a:t>
            </a:r>
            <a:r>
              <a:rPr lang="ko-KR" altLang="en-US" dirty="0"/>
              <a:t>폴더 실습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DE792-9ECA-42A0-9BF6-CA0DACDAB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Resources </a:t>
            </a:r>
            <a:r>
              <a:rPr lang="ko-KR" altLang="en-US" dirty="0"/>
              <a:t>폴더의 하위 폴더 생성</a:t>
            </a:r>
            <a:r>
              <a:rPr lang="en-US" altLang="ko-KR" dirty="0"/>
              <a:t>(</a:t>
            </a:r>
            <a:r>
              <a:rPr lang="ko-KR" altLang="en-US" dirty="0"/>
              <a:t>이름은 마음대로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추가한 이미지를 하위 폴더로 이동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Play </a:t>
            </a:r>
            <a:r>
              <a:rPr lang="ko-KR" altLang="en-US" dirty="0"/>
              <a:t>버튼으로 작동 확인</a:t>
            </a:r>
            <a:r>
              <a:rPr lang="en-US" altLang="ko-KR" dirty="0"/>
              <a:t>(</a:t>
            </a:r>
            <a:r>
              <a:rPr lang="ko-KR" altLang="en-US" dirty="0"/>
              <a:t>안됨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스크립트 수정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4021A7-72EF-4E24-A5B9-668AB25A7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56AF88-3867-4513-85E6-B6D8CF799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989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D60D713-DB39-4070-99F2-990F3F131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2800" kern="1200">
                <a:latin typeface="+mj-lt"/>
                <a:ea typeface="+mj-ea"/>
                <a:cs typeface="+mj-cs"/>
              </a:rPr>
              <a:t>Resources </a:t>
            </a:r>
            <a:r>
              <a:rPr lang="ko-KR" altLang="en-US" sz="2800" kern="1200">
                <a:latin typeface="+mj-lt"/>
                <a:ea typeface="+mj-ea"/>
                <a:cs typeface="+mj-cs"/>
              </a:rPr>
              <a:t>폴더 실습 </a:t>
            </a:r>
            <a:r>
              <a:rPr lang="en-US" altLang="ko-KR" sz="2800" kern="1200">
                <a:latin typeface="+mj-lt"/>
                <a:ea typeface="+mj-ea"/>
                <a:cs typeface="+mj-cs"/>
              </a:rPr>
              <a:t>4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674AE720-147B-4B49-8450-50FF6D4F6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/>
              <a:t>Resources </a:t>
            </a:r>
            <a:r>
              <a:rPr lang="ko-KR" altLang="en-US" sz="2000" dirty="0"/>
              <a:t>의 </a:t>
            </a:r>
            <a:r>
              <a:rPr lang="ko-KR" altLang="en-US" sz="2000" dirty="0" err="1"/>
              <a:t>하위폴더의</a:t>
            </a:r>
            <a:r>
              <a:rPr lang="ko-KR" altLang="en-US" sz="2000" dirty="0"/>
              <a:t> 이미지를 불러오기</a:t>
            </a:r>
            <a:endParaRPr lang="en-US" sz="2000" dirty="0"/>
          </a:p>
        </p:txBody>
      </p:sp>
      <p:pic>
        <p:nvPicPr>
          <p:cNvPr id="9" name="내용 개체 틀 8" descr="스크린샷이(가) 표시된 사진&#10;&#10;자동 생성된 설명">
            <a:extLst>
              <a:ext uri="{FF2B5EF4-FFF2-40B4-BE49-F238E27FC236}">
                <a16:creationId xmlns:a16="http://schemas.microsoft.com/office/drawing/2014/main" id="{8FEAF055-505D-44B0-A691-81F2D7A1A9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616" y="368559"/>
            <a:ext cx="6649245" cy="6120881"/>
          </a:xfrm>
          <a:prstGeom prst="rect">
            <a:avLst/>
          </a:prstGeo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DF37C0-74F8-44AB-8A62-E98E767B0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>
              <a:spcAft>
                <a:spcPts val="600"/>
              </a:spcAft>
            </a:pPr>
            <a:r>
              <a:rPr lang="en-US" altLang="ko-KR" kern="1200">
                <a:latin typeface="+mn-lt"/>
                <a:ea typeface="+mn-ea"/>
                <a:cs typeface="+mn-cs"/>
              </a:rPr>
              <a:t>ExP Make Programming Team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D5A658-C825-4A0A-8AB0-244CA1C4D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>
              <a:spcAft>
                <a:spcPts val="600"/>
              </a:spcAft>
            </a:pPr>
            <a:fld id="{FF0FD81D-3A37-4637-9842-66B26730370D}" type="slidenum">
              <a:rPr lang="en-US" altLang="ko-KR"/>
              <a:pPr latinLnBrk="0">
                <a:spcAft>
                  <a:spcPts val="600"/>
                </a:spcAft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7360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54779BC-09AE-493C-87AB-FDB33FB84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altLang="ko-KR" sz="2800"/>
              <a:t>Resources </a:t>
            </a:r>
            <a:r>
              <a:rPr lang="ko-KR" altLang="en-US" sz="2800"/>
              <a:t>폴더 실습 </a:t>
            </a:r>
            <a:r>
              <a:rPr lang="en-US" altLang="ko-KR" sz="2800"/>
              <a:t>5</a:t>
            </a:r>
            <a:endParaRPr lang="ko-KR" altLang="en-US" sz="28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5F5F8D-42DC-4085-BA99-5BF3CBE20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altLang="ko-KR" sz="2000"/>
              <a:t>Resources</a:t>
            </a:r>
            <a:r>
              <a:rPr lang="ko-KR" altLang="en-US" sz="2000"/>
              <a:t>의 하위 폴더에 있는 모든 파일들을 불러오기</a:t>
            </a:r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B25B5B82-16BA-4FDD-A9DB-3E93804ABE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225" y="466530"/>
            <a:ext cx="6932644" cy="5962261"/>
          </a:xfrm>
          <a:prstGeom prst="rect">
            <a:avLst/>
          </a:prstGeo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EE4D2D-6D85-4AE6-911C-6FF341B11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8CF175-BB28-403E-91DC-A856196D4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F0FD81D-3A37-4637-9842-66B26730370D}" type="slidenum">
              <a:rPr lang="ko-KR" altLang="en-US" smtClean="0"/>
              <a:pPr>
                <a:spcAft>
                  <a:spcPts val="600"/>
                </a:spcAft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219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0965D-768F-4EDA-9FED-87D48E9F4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CA89FB-2390-4D68-96B6-41C1C6736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8000" dirty="0"/>
              <a:t>2. Json Format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6B6D5D-C89D-48FA-A43E-3A4F58CF4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BF28D4-BBC9-4462-BD75-A589881EC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182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77E8A9-F286-4E2D-8AA4-5CA812C1C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 Format</a:t>
            </a:r>
            <a:r>
              <a:rPr lang="ko-KR" altLang="en-US" dirty="0"/>
              <a:t>이란</a:t>
            </a:r>
            <a:r>
              <a:rPr lang="en-US" altLang="ko-KR" dirty="0"/>
              <a:t>? 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5BDC17-2DCB-48FC-932C-768205702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JSON</a:t>
            </a:r>
            <a:r>
              <a:rPr lang="en-US" altLang="ko-KR" dirty="0"/>
              <a:t>(</a:t>
            </a:r>
            <a:r>
              <a:rPr lang="ko-KR" altLang="en-US" dirty="0"/>
              <a:t>제이슨</a:t>
            </a:r>
            <a:r>
              <a:rPr lang="en-US" altLang="ko-KR" dirty="0"/>
              <a:t>, JavaScript Object Notation)</a:t>
            </a:r>
            <a:r>
              <a:rPr lang="ko-KR" altLang="en-US" dirty="0"/>
              <a:t>은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ko-KR" altLang="en-US" dirty="0"/>
              <a:t>키 </a:t>
            </a:r>
            <a:r>
              <a:rPr lang="en-US" altLang="ko-KR" dirty="0"/>
              <a:t>– </a:t>
            </a:r>
            <a:r>
              <a:rPr lang="ko-KR" altLang="en-US" dirty="0"/>
              <a:t>값 쌍</a:t>
            </a:r>
            <a:r>
              <a:rPr lang="en-US" altLang="ko-KR" dirty="0"/>
              <a:t>” </a:t>
            </a:r>
            <a:r>
              <a:rPr lang="ko-KR" altLang="en-US" dirty="0"/>
              <a:t>으로 이루어진 </a:t>
            </a:r>
            <a:r>
              <a:rPr lang="en-US" altLang="ko-KR" dirty="0"/>
              <a:t>“</a:t>
            </a:r>
            <a:r>
              <a:rPr lang="ko-KR" altLang="en-US" dirty="0"/>
              <a:t>데이터를 전달하는 양식</a:t>
            </a:r>
            <a:r>
              <a:rPr lang="en-US" altLang="ko-KR" dirty="0"/>
              <a:t>”.</a:t>
            </a:r>
          </a:p>
          <a:p>
            <a:endParaRPr lang="en-US" altLang="ko-KR" dirty="0"/>
          </a:p>
          <a:p>
            <a:r>
              <a:rPr lang="ko-KR" altLang="en-US" dirty="0"/>
              <a:t>활용</a:t>
            </a:r>
            <a:r>
              <a:rPr lang="en-US" altLang="ko-KR" dirty="0"/>
              <a:t>	</a:t>
            </a:r>
          </a:p>
          <a:p>
            <a:pPr lvl="1"/>
            <a:r>
              <a:rPr lang="ko-KR" altLang="en-US" dirty="0"/>
              <a:t>캐릭터</a:t>
            </a:r>
            <a:r>
              <a:rPr lang="en-US" altLang="ko-KR" dirty="0"/>
              <a:t>, </a:t>
            </a:r>
            <a:r>
              <a:rPr lang="ko-KR" altLang="en-US" dirty="0"/>
              <a:t>몬스터 등의 데이터 불러오기</a:t>
            </a:r>
            <a:endParaRPr lang="en-US" altLang="ko-KR" dirty="0"/>
          </a:p>
          <a:p>
            <a:pPr lvl="1"/>
            <a:r>
              <a:rPr lang="ko-KR" altLang="en-US" dirty="0"/>
              <a:t>게임 진행상황 등의 데이터를 저장하기 </a:t>
            </a:r>
            <a:endParaRPr lang="en-US" altLang="ko-KR" dirty="0"/>
          </a:p>
          <a:p>
            <a:pPr lvl="1"/>
            <a:r>
              <a:rPr lang="ko-KR" altLang="en-US" dirty="0"/>
              <a:t>기타 등등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FC3AD6-D8F3-44CD-8087-91D17DCF8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44ED46-E874-4A80-A057-5D98ABEAA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319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77195-D5C6-4344-9A2C-5ABF825F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 Format </a:t>
            </a:r>
            <a:r>
              <a:rPr lang="ko-KR" altLang="en-US" dirty="0"/>
              <a:t>작성법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285003-2FDB-4529-9925-4C0DDF578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“</a:t>
            </a:r>
            <a:r>
              <a:rPr lang="ko-KR" altLang="en-US" dirty="0"/>
              <a:t>변수이름</a:t>
            </a:r>
            <a:r>
              <a:rPr lang="en-US" altLang="ko-KR" dirty="0"/>
              <a:t>1” :  “</a:t>
            </a:r>
            <a:r>
              <a:rPr lang="ko-KR" altLang="en-US" dirty="0"/>
              <a:t>값</a:t>
            </a:r>
            <a:r>
              <a:rPr lang="en-US" altLang="ko-KR" dirty="0"/>
              <a:t>1”,</a:t>
            </a:r>
          </a:p>
          <a:p>
            <a:pPr marL="0" indent="0">
              <a:buNone/>
            </a:pPr>
            <a:r>
              <a:rPr lang="en-US" altLang="ko-KR" dirty="0"/>
              <a:t>	“</a:t>
            </a:r>
            <a:r>
              <a:rPr lang="ko-KR" altLang="en-US" dirty="0"/>
              <a:t>변수이름</a:t>
            </a:r>
            <a:r>
              <a:rPr lang="en-US" altLang="ko-KR" dirty="0"/>
              <a:t>2” :  “</a:t>
            </a:r>
            <a:r>
              <a:rPr lang="ko-KR" altLang="en-US" dirty="0"/>
              <a:t>값</a:t>
            </a:r>
            <a:r>
              <a:rPr lang="en-US" altLang="ko-KR" dirty="0"/>
              <a:t>2”,</a:t>
            </a:r>
          </a:p>
          <a:p>
            <a:pPr marL="0" indent="0">
              <a:buNone/>
            </a:pPr>
            <a:r>
              <a:rPr lang="en-US" altLang="ko-KR" dirty="0"/>
              <a:t>	“</a:t>
            </a:r>
            <a:r>
              <a:rPr lang="ko-KR" altLang="en-US" dirty="0"/>
              <a:t>변수배열</a:t>
            </a:r>
            <a:r>
              <a:rPr lang="en-US" altLang="ko-KR" dirty="0"/>
              <a:t>”   : [ “</a:t>
            </a:r>
            <a:r>
              <a:rPr lang="ko-KR" altLang="en-US" dirty="0"/>
              <a:t>원소</a:t>
            </a:r>
            <a:r>
              <a:rPr lang="en-US" altLang="ko-KR" dirty="0"/>
              <a:t>1”, “</a:t>
            </a:r>
            <a:r>
              <a:rPr lang="ko-KR" altLang="en-US" dirty="0"/>
              <a:t>원소</a:t>
            </a:r>
            <a:r>
              <a:rPr lang="en-US" altLang="ko-KR" dirty="0"/>
              <a:t>2” ] 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ko-KR" altLang="en-US" dirty="0"/>
              <a:t>값</a:t>
            </a:r>
            <a:r>
              <a:rPr lang="en-US" altLang="ko-KR" dirty="0"/>
              <a:t>, </a:t>
            </a:r>
            <a:r>
              <a:rPr lang="ko-KR" altLang="en-US" dirty="0"/>
              <a:t>원소에는 </a:t>
            </a:r>
            <a:r>
              <a:rPr lang="en-US" altLang="ko-KR" dirty="0"/>
              <a:t>class </a:t>
            </a:r>
            <a:r>
              <a:rPr lang="ko-KR" altLang="en-US" dirty="0"/>
              <a:t>형식이 들어갈 수 도 있음</a:t>
            </a:r>
            <a:r>
              <a:rPr lang="en-US" altLang="ko-KR" dirty="0"/>
              <a:t>.	</a:t>
            </a:r>
          </a:p>
          <a:p>
            <a:pPr marL="0" indent="0">
              <a:buNone/>
            </a:pPr>
            <a:r>
              <a:rPr lang="en-US" altLang="ko-KR" dirty="0"/>
              <a:t>Class</a:t>
            </a:r>
            <a:r>
              <a:rPr lang="ko-KR" altLang="en-US" dirty="0"/>
              <a:t> 형식이 들어간 경우</a:t>
            </a:r>
            <a:r>
              <a:rPr lang="en-US" altLang="ko-KR" dirty="0"/>
              <a:t>, </a:t>
            </a:r>
            <a:r>
              <a:rPr lang="ko-KR" altLang="en-US" dirty="0"/>
              <a:t>그 </a:t>
            </a:r>
            <a:r>
              <a:rPr lang="en-US" altLang="ko-KR" dirty="0"/>
              <a:t>class</a:t>
            </a:r>
            <a:r>
              <a:rPr lang="ko-KR" altLang="en-US" dirty="0"/>
              <a:t>의 </a:t>
            </a:r>
            <a:r>
              <a:rPr lang="en-US" altLang="ko-KR" dirty="0"/>
              <a:t>Json </a:t>
            </a:r>
            <a:r>
              <a:rPr lang="ko-KR" altLang="en-US" dirty="0"/>
              <a:t>포맷대로 적어주면 됨</a:t>
            </a:r>
            <a:r>
              <a:rPr lang="en-US" altLang="ko-KR" dirty="0"/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97A59B-858D-4C9D-91C5-68038182A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0A7E6E-FC35-4209-AD6B-A75AF3D7C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524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77195-D5C6-4344-9A2C-5ABF825F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 Format </a:t>
            </a:r>
            <a:r>
              <a:rPr lang="ko-KR" altLang="en-US" dirty="0"/>
              <a:t>작성법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285003-2FDB-4529-9925-4C0DDF578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	{</a:t>
            </a:r>
          </a:p>
          <a:p>
            <a:pPr marL="0" indent="0">
              <a:buNone/>
            </a:pPr>
            <a:r>
              <a:rPr lang="en-US" altLang="ko-KR" dirty="0"/>
              <a:t>	   “</a:t>
            </a:r>
            <a:r>
              <a:rPr lang="en-US" altLang="ko-KR" dirty="0" err="1"/>
              <a:t>MyList</a:t>
            </a:r>
            <a:r>
              <a:rPr lang="en-US" altLang="ko-KR" dirty="0"/>
              <a:t>”   : [ </a:t>
            </a:r>
          </a:p>
          <a:p>
            <a:pPr marL="0" indent="0">
              <a:buNone/>
            </a:pPr>
            <a:r>
              <a:rPr lang="en-US" altLang="ko-KR" dirty="0"/>
              <a:t>			      { ‘id’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1,</a:t>
            </a:r>
            <a:r>
              <a:rPr lang="ko-KR" altLang="en-US" dirty="0"/>
              <a:t> </a:t>
            </a:r>
            <a:r>
              <a:rPr lang="en-US" altLang="ko-KR" dirty="0"/>
              <a:t>‘text’ = ‘element1’ },</a:t>
            </a:r>
          </a:p>
          <a:p>
            <a:pPr marL="0" indent="0">
              <a:buNone/>
            </a:pPr>
            <a:r>
              <a:rPr lang="en-US" altLang="ko-KR" dirty="0"/>
              <a:t>			      {‘id’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2,</a:t>
            </a:r>
            <a:r>
              <a:rPr lang="ko-KR" altLang="en-US" dirty="0"/>
              <a:t> </a:t>
            </a:r>
            <a:r>
              <a:rPr lang="en-US" altLang="ko-KR" dirty="0"/>
              <a:t>‘text’ = ‘element2’ } </a:t>
            </a:r>
          </a:p>
          <a:p>
            <a:pPr marL="0" indent="0">
              <a:buNone/>
            </a:pPr>
            <a:r>
              <a:rPr lang="en-US" altLang="ko-KR" dirty="0"/>
              <a:t>			    ] 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 err="1"/>
              <a:t>Mylist</a:t>
            </a:r>
            <a:r>
              <a:rPr lang="en-US" altLang="ko-KR" dirty="0"/>
              <a:t>&lt;</a:t>
            </a:r>
            <a:r>
              <a:rPr lang="en-US" altLang="ko-KR" dirty="0" err="1">
                <a:solidFill>
                  <a:schemeClr val="accent5"/>
                </a:solidFill>
              </a:rPr>
              <a:t>MyClass</a:t>
            </a:r>
            <a:r>
              <a:rPr lang="en-US" altLang="ko-KR" dirty="0"/>
              <a:t>&gt; </a:t>
            </a:r>
            <a:r>
              <a:rPr lang="ko-KR" altLang="en-US" dirty="0"/>
              <a:t>형식</a:t>
            </a:r>
            <a:r>
              <a:rPr lang="en-US" altLang="ko-KR" dirty="0"/>
              <a:t>. </a:t>
            </a:r>
            <a:r>
              <a:rPr lang="en-US" altLang="ko-KR" dirty="0" err="1"/>
              <a:t>MyClass</a:t>
            </a:r>
            <a:r>
              <a:rPr lang="en-US" altLang="ko-KR" dirty="0"/>
              <a:t>{ </a:t>
            </a:r>
            <a:r>
              <a:rPr lang="en-US" altLang="ko-KR" dirty="0">
                <a:solidFill>
                  <a:schemeClr val="accent5"/>
                </a:solidFill>
              </a:rPr>
              <a:t>int</a:t>
            </a:r>
            <a:r>
              <a:rPr lang="en-US" altLang="ko-KR" dirty="0"/>
              <a:t> id, </a:t>
            </a:r>
            <a:r>
              <a:rPr lang="en-US" altLang="ko-KR" dirty="0">
                <a:solidFill>
                  <a:schemeClr val="accent5"/>
                </a:solidFill>
              </a:rPr>
              <a:t>string</a:t>
            </a:r>
            <a:r>
              <a:rPr lang="en-US" altLang="ko-KR" dirty="0"/>
              <a:t> text }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97A59B-858D-4C9D-91C5-68038182A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0A7E6E-FC35-4209-AD6B-A75AF3D7C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035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552B6-B8D2-4EC7-A37D-4260D8A37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9505B1-79AB-4AEC-860E-9D3E00192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Json </a:t>
            </a:r>
            <a:r>
              <a:rPr lang="ko-KR" altLang="en-US" dirty="0"/>
              <a:t>파일 정보를 유니티 스크립트로 불러오기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524883-E262-48E5-ACAA-D1D290E24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88A5C8-6C46-441D-9B3A-3AD0831FA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074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188349C-2937-40B3-B6BF-313E6C1D2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altLang="ko-KR" sz="2800"/>
              <a:t>Json </a:t>
            </a:r>
            <a:r>
              <a:rPr lang="ko-KR" altLang="en-US" sz="2800"/>
              <a:t>실습 </a:t>
            </a:r>
            <a:r>
              <a:rPr lang="en-US" altLang="ko-KR" sz="2800"/>
              <a:t>1</a:t>
            </a:r>
            <a:endParaRPr lang="ko-KR" altLang="en-US" sz="28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AF783C-E1D0-4917-8CBB-0221A2010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새로운 씬 생성</a:t>
            </a:r>
            <a:endParaRPr lang="en-US" altLang="ko-KR" sz="2000" dirty="0"/>
          </a:p>
          <a:p>
            <a:r>
              <a:rPr lang="ko-KR" altLang="en-US" sz="2000" dirty="0"/>
              <a:t>받아온 </a:t>
            </a:r>
            <a:r>
              <a:rPr lang="en-US" altLang="ko-KR" sz="2000" dirty="0"/>
              <a:t>json </a:t>
            </a:r>
            <a:r>
              <a:rPr lang="ko-KR" altLang="en-US" sz="2000" dirty="0"/>
              <a:t>을 저장할 클래스 생성</a:t>
            </a:r>
            <a:r>
              <a:rPr lang="en-US" altLang="ko-KR" sz="2000" dirty="0"/>
              <a:t>(Monster)</a:t>
            </a:r>
          </a:p>
          <a:p>
            <a:r>
              <a:rPr lang="ko-KR" altLang="en-US" sz="2000" dirty="0"/>
              <a:t>스크립트 켠 후 </a:t>
            </a:r>
            <a:r>
              <a:rPr lang="en-US" altLang="ko-KR" sz="2000" dirty="0" err="1"/>
              <a:t>MonoBehaviour</a:t>
            </a:r>
            <a:r>
              <a:rPr lang="en-US" altLang="ko-KR" sz="2000" dirty="0"/>
              <a:t> </a:t>
            </a:r>
            <a:r>
              <a:rPr lang="ko-KR" altLang="en-US" sz="2000" dirty="0"/>
              <a:t>상속 삭제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Using </a:t>
            </a:r>
            <a:r>
              <a:rPr lang="en-US" altLang="ko-KR" sz="2000" dirty="0" err="1"/>
              <a:t>UnityEngine</a:t>
            </a:r>
            <a:r>
              <a:rPr lang="ko-KR" altLang="en-US" sz="2000" dirty="0"/>
              <a:t> 등 전부 삭제</a:t>
            </a:r>
            <a:endParaRPr lang="en-US" altLang="ko-KR" sz="2000" dirty="0"/>
          </a:p>
          <a:p>
            <a:r>
              <a:rPr lang="en-US" altLang="ko-KR" sz="2000" dirty="0"/>
              <a:t>Monster</a:t>
            </a:r>
            <a:r>
              <a:rPr lang="ko-KR" altLang="en-US" sz="2000" dirty="0"/>
              <a:t>를 추상화한</a:t>
            </a:r>
            <a:r>
              <a:rPr lang="en-US" altLang="ko-KR" sz="2000" dirty="0"/>
              <a:t>, </a:t>
            </a:r>
            <a:r>
              <a:rPr lang="ko-KR" altLang="en-US" sz="2000" dirty="0"/>
              <a:t>다음의 코드 작성</a:t>
            </a:r>
            <a:endParaRPr lang="en-US" altLang="ko-KR" sz="2000" dirty="0"/>
          </a:p>
          <a:p>
            <a:endParaRPr lang="ko-KR" altLang="en-US" sz="20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03AB6BEB-0C51-481A-9D37-944E6B7DD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232808"/>
            <a:ext cx="6250769" cy="4231517"/>
          </a:xfrm>
          <a:prstGeom prst="rect">
            <a:avLst/>
          </a:prstGeo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7E044B-4830-45C1-8647-D4A88C8F2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9E4CBC-1F05-42CE-BC6D-C7819D5FF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F0FD81D-3A37-4637-9842-66B26730370D}" type="slidenum">
              <a:rPr lang="ko-KR" altLang="en-US" smtClean="0"/>
              <a:pPr>
                <a:spcAft>
                  <a:spcPts val="600"/>
                </a:spcAft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945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64D0F91-0BF0-4737-98BB-0AC04908D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Json </a:t>
            </a:r>
            <a:r>
              <a:rPr lang="ko-KR" alt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실습 </a:t>
            </a:r>
            <a:r>
              <a:rPr lang="en-US" altLang="ko-KR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</a:t>
            </a: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A74579B5-FAC9-4D25-9338-C3240AC909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898" y="1487271"/>
            <a:ext cx="7875037" cy="3439291"/>
          </a:xfrm>
          <a:prstGeom prst="rect">
            <a:avLst/>
          </a:prstGeo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3AAD08-CFD6-45F3-B7BE-E3ACCEE18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84789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latinLnBrk="0">
              <a:spcAft>
                <a:spcPts val="600"/>
              </a:spcAft>
            </a:pPr>
            <a:r>
              <a:rPr lang="en-US" altLang="ko-KR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ExP Make Programming Team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96B6B0-5B0D-4D3A-9948-513849C63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4978" y="6356350"/>
            <a:ext cx="146882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fld id="{FF0FD81D-3A37-4637-9842-66B26730370D}" type="slidenum">
              <a:rPr lang="en-US" altLang="ko-KR">
                <a:solidFill>
                  <a:prstClr val="black">
                    <a:tint val="75000"/>
                  </a:prstClr>
                </a:solidFill>
              </a:rPr>
              <a:pPr latinLnBrk="0">
                <a:spcAft>
                  <a:spcPts val="600"/>
                </a:spcAft>
              </a:pPr>
              <a:t>19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353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9608E-AA24-4A25-B425-66A17BF04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6D7001-D10B-4CE8-854D-22914932E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Resources </a:t>
            </a:r>
            <a:r>
              <a:rPr lang="ko-KR" altLang="en-US" dirty="0"/>
              <a:t>폴더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Json </a:t>
            </a:r>
            <a:r>
              <a:rPr lang="ko-KR" altLang="en-US" dirty="0"/>
              <a:t>양식을 유니티에서 활용하기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BC24D8-B2D5-4065-8808-46F44E17E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977A58-6F4A-469A-BB50-7D6A825D6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24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7EC246-DD19-4418-8848-15AB412D8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 </a:t>
            </a:r>
            <a:r>
              <a:rPr lang="ko-KR" altLang="en-US" dirty="0"/>
              <a:t>실습</a:t>
            </a:r>
            <a:r>
              <a:rPr lang="en-US" altLang="ko-KR" dirty="0"/>
              <a:t> 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837017-BD2F-4669-BAB3-895ABD858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메모장 켠 후</a:t>
            </a:r>
            <a:r>
              <a:rPr lang="en-US" altLang="ko-KR" dirty="0"/>
              <a:t>, </a:t>
            </a:r>
            <a:r>
              <a:rPr lang="en-US" altLang="ko-KR" dirty="0" err="1"/>
              <a:t>SnailJson</a:t>
            </a:r>
            <a:r>
              <a:rPr lang="en-US" altLang="ko-KR" dirty="0"/>
              <a:t> </a:t>
            </a:r>
            <a:r>
              <a:rPr lang="ko-KR" altLang="en-US" dirty="0"/>
              <a:t>이라는 이름의 파일 생성해야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메모장을 킨 후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내용으로 다음과 같이 작성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4D12F7-32AC-47BA-BC6C-0FCF8B288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EC0FE8-98F2-409B-AAFB-CC2B11834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968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A30A0-15FE-4E17-8485-C895A268C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57DF91-1E07-4F93-AAFA-79FE24593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9243"/>
            <a:ext cx="10515600" cy="481772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"name" : "</a:t>
            </a:r>
            <a:r>
              <a:rPr lang="ko-KR" altLang="en-US" dirty="0" err="1"/>
              <a:t>파란달팽이</a:t>
            </a:r>
            <a:r>
              <a:rPr lang="en-US" altLang="ko-KR" dirty="0"/>
              <a:t>",</a:t>
            </a:r>
          </a:p>
          <a:p>
            <a:pPr marL="0" indent="0">
              <a:buNone/>
            </a:pPr>
            <a:r>
              <a:rPr lang="en-US" altLang="ko-KR" dirty="0"/>
              <a:t>"hp" : "20.5",</a:t>
            </a:r>
          </a:p>
          <a:p>
            <a:pPr marL="0" indent="0">
              <a:buNone/>
            </a:pPr>
            <a:r>
              <a:rPr lang="en-US" altLang="ko-KR" dirty="0"/>
              <a:t>"power" : "10",</a:t>
            </a:r>
          </a:p>
          <a:p>
            <a:pPr marL="0" indent="0">
              <a:buNone/>
            </a:pPr>
            <a:r>
              <a:rPr lang="en-US" altLang="ko-KR" dirty="0"/>
              <a:t>"speed" : "5.3",</a:t>
            </a:r>
          </a:p>
          <a:p>
            <a:pPr marL="0" indent="0">
              <a:buNone/>
            </a:pPr>
            <a:r>
              <a:rPr lang="en-US" altLang="ko-KR" dirty="0"/>
              <a:t>"dialogue" : ["</a:t>
            </a:r>
            <a:r>
              <a:rPr lang="ko-KR" altLang="en-US" dirty="0"/>
              <a:t>대사</a:t>
            </a:r>
            <a:r>
              <a:rPr lang="en-US" altLang="ko-KR" dirty="0"/>
              <a:t>1", "</a:t>
            </a:r>
            <a:r>
              <a:rPr lang="ko-KR" altLang="en-US" dirty="0"/>
              <a:t>대사</a:t>
            </a:r>
            <a:r>
              <a:rPr lang="en-US" altLang="ko-KR" dirty="0"/>
              <a:t>2", "</a:t>
            </a:r>
            <a:r>
              <a:rPr lang="ko-KR" altLang="en-US" dirty="0"/>
              <a:t>대사</a:t>
            </a:r>
            <a:r>
              <a:rPr lang="en-US" altLang="ko-KR" dirty="0"/>
              <a:t>3"]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897EAE-115A-4F15-B24F-874F7D472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DB2967-8A59-4964-8A0C-826719245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490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C47C5B-BF97-4779-8E35-C933F8B6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 </a:t>
            </a:r>
            <a:r>
              <a:rPr lang="ko-KR" altLang="en-US" dirty="0"/>
              <a:t>실습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514494-5F1E-4D29-B556-CC5CA8F32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메모장 </a:t>
            </a:r>
            <a:r>
              <a:rPr lang="en-US" altLang="ko-KR" dirty="0"/>
              <a:t>– </a:t>
            </a:r>
            <a:r>
              <a:rPr lang="ko-KR" altLang="en-US" dirty="0"/>
              <a:t>파일 </a:t>
            </a:r>
            <a:r>
              <a:rPr lang="en-US" altLang="ko-KR" dirty="0"/>
              <a:t>– </a:t>
            </a:r>
            <a:r>
              <a:rPr lang="ko-KR" altLang="en-US" dirty="0" err="1"/>
              <a:t>다른이름으로</a:t>
            </a:r>
            <a:r>
              <a:rPr lang="ko-KR" altLang="en-US" dirty="0"/>
              <a:t> 저장 </a:t>
            </a:r>
            <a:r>
              <a:rPr lang="en-US" altLang="ko-KR" dirty="0"/>
              <a:t>– </a:t>
            </a:r>
            <a:r>
              <a:rPr lang="ko-KR" altLang="en-US" dirty="0"/>
              <a:t>인코딩 </a:t>
            </a:r>
            <a:r>
              <a:rPr lang="en-US" altLang="ko-KR" dirty="0"/>
              <a:t>– UTF-8 </a:t>
            </a:r>
            <a:r>
              <a:rPr lang="ko-KR" altLang="en-US" dirty="0"/>
              <a:t>로 변경</a:t>
            </a:r>
            <a:endParaRPr lang="en-US" altLang="ko-KR" dirty="0"/>
          </a:p>
          <a:p>
            <a:r>
              <a:rPr lang="ko-KR" altLang="en-US" dirty="0"/>
              <a:t>파일 이름은 </a:t>
            </a:r>
            <a:r>
              <a:rPr lang="en-US" altLang="ko-KR" dirty="0">
                <a:solidFill>
                  <a:srgbClr val="FF0000"/>
                </a:solidFill>
              </a:rPr>
              <a:t>snail.txt</a:t>
            </a:r>
          </a:p>
          <a:p>
            <a:r>
              <a:rPr lang="ko-KR" altLang="en-US" dirty="0"/>
              <a:t>유니티 </a:t>
            </a:r>
            <a:r>
              <a:rPr lang="en-US" altLang="ko-KR" dirty="0"/>
              <a:t>– Resources </a:t>
            </a:r>
            <a:r>
              <a:rPr lang="ko-KR" altLang="en-US" dirty="0"/>
              <a:t>폴더에 </a:t>
            </a:r>
            <a:r>
              <a:rPr lang="en-US" altLang="ko-KR" dirty="0"/>
              <a:t>import</a:t>
            </a:r>
            <a:r>
              <a:rPr lang="ko-KR" altLang="en-US" dirty="0"/>
              <a:t>하기 </a:t>
            </a:r>
            <a:endParaRPr lang="en-US" altLang="ko-KR" dirty="0"/>
          </a:p>
          <a:p>
            <a:r>
              <a:rPr lang="en-US" altLang="ko-KR" dirty="0" err="1">
                <a:solidFill>
                  <a:schemeClr val="accent1"/>
                </a:solidFill>
              </a:rPr>
              <a:t>JsonManager</a:t>
            </a:r>
            <a:r>
              <a:rPr lang="en-US" altLang="ko-KR" dirty="0"/>
              <a:t> script </a:t>
            </a:r>
            <a:r>
              <a:rPr lang="ko-KR" altLang="en-US" dirty="0"/>
              <a:t>생성하기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JsonManager</a:t>
            </a:r>
            <a:r>
              <a:rPr lang="ko-KR" altLang="en-US" dirty="0"/>
              <a:t>의 </a:t>
            </a:r>
            <a:r>
              <a:rPr lang="en-US" altLang="ko-KR" dirty="0"/>
              <a:t>Start()</a:t>
            </a:r>
            <a:r>
              <a:rPr lang="ko-KR" altLang="en-US" dirty="0"/>
              <a:t>에 다음과 같은 코드 작성</a:t>
            </a:r>
            <a:endParaRPr lang="en-US" altLang="ko-KR" dirty="0"/>
          </a:p>
          <a:p>
            <a:r>
              <a:rPr lang="ko-KR" altLang="en-US" dirty="0"/>
              <a:t>작성 후 카메라에 </a:t>
            </a:r>
            <a:r>
              <a:rPr lang="en-US" altLang="ko-KR" dirty="0"/>
              <a:t>(</a:t>
            </a:r>
            <a:r>
              <a:rPr lang="ko-KR" altLang="en-US" dirty="0"/>
              <a:t>아무 오브젝트에나</a:t>
            </a:r>
            <a:r>
              <a:rPr lang="en-US" altLang="ko-KR" dirty="0"/>
              <a:t>) </a:t>
            </a:r>
            <a:r>
              <a:rPr lang="ko-KR" altLang="en-US" dirty="0"/>
              <a:t>부착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1E2BDF-61EB-412D-9B30-B94E5F3FF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43A7B6-FC34-469A-89CC-382141D8D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787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D17EB6-B874-4C66-A9EA-A08102F3B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A0E1C0-1E13-4C48-8128-57BB703D0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6B8517-1C29-4C45-9962-5C074A057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F0FD81D-3A37-4637-9842-66B26730370D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8" name="내용 개체 틀 7" descr="스크린샷이(가) 표시된 사진&#10;&#10;자동 생성된 설명">
            <a:extLst>
              <a:ext uri="{FF2B5EF4-FFF2-40B4-BE49-F238E27FC236}">
                <a16:creationId xmlns:a16="http://schemas.microsoft.com/office/drawing/2014/main" id="{BC32518B-30C9-4F97-9230-5DB8FB03D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31" y="923731"/>
            <a:ext cx="10338318" cy="5432619"/>
          </a:xfr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F974819-3F90-488B-AFCE-9FDEEB8258CF}"/>
              </a:ext>
            </a:extLst>
          </p:cNvPr>
          <p:cNvSpPr/>
          <p:nvPr/>
        </p:nvSpPr>
        <p:spPr>
          <a:xfrm>
            <a:off x="408562" y="1997839"/>
            <a:ext cx="117834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2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2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85948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DD3CC2-3EB6-498B-92D5-307561781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pic>
        <p:nvPicPr>
          <p:cNvPr id="7" name="내용 개체 틀 6" descr="스크린샷이(가) 표시된 사진&#10;&#10;자동 생성된 설명">
            <a:extLst>
              <a:ext uri="{FF2B5EF4-FFF2-40B4-BE49-F238E27FC236}">
                <a16:creationId xmlns:a16="http://schemas.microsoft.com/office/drawing/2014/main" id="{A01D7D29-D2AD-4E9F-8B9E-E09EEA4512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0207"/>
            <a:ext cx="10329153" cy="4758219"/>
          </a:xfr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C19847-2383-4BDD-B925-306B8A1C4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09D5C1-6F6C-44DA-89B4-6903CE973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081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41335-A5C6-44B2-9524-D95ACED00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47958A-7AB1-4DCC-A04F-164BDCC3E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Json </a:t>
            </a:r>
            <a:r>
              <a:rPr lang="ko-KR" altLang="en-US" dirty="0"/>
              <a:t>파일에 데이터 저장하기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BA6356-E260-4D5E-A7E2-55582D327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3BE855-1ECF-4517-9CF5-184009E1F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0674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6D964E-6AE8-4F69-B05F-B0B89C2A0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jsonFile</a:t>
            </a:r>
            <a:r>
              <a:rPr lang="ko-KR" altLang="en-US" dirty="0"/>
              <a:t>을 그냥 출력했을 때의 결과</a:t>
            </a:r>
          </a:p>
        </p:txBody>
      </p:sp>
      <p:pic>
        <p:nvPicPr>
          <p:cNvPr id="7" name="내용 개체 틀 6" descr="스크린샷이(가) 표시된 사진&#10;&#10;자동 생성된 설명">
            <a:extLst>
              <a:ext uri="{FF2B5EF4-FFF2-40B4-BE49-F238E27FC236}">
                <a16:creationId xmlns:a16="http://schemas.microsoft.com/office/drawing/2014/main" id="{5737788F-300C-484D-8A9F-1EC962D16B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0438"/>
            <a:ext cx="10727987" cy="4445912"/>
          </a:xfr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5E4A67-CD59-421C-BF98-1206114F3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A477C6-5F66-40FC-B151-B81949E3A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9164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1F6B201-D9C5-489E-97A8-19066EDAF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altLang="ko-KR" sz="2800"/>
              <a:t>Json </a:t>
            </a:r>
            <a:r>
              <a:rPr lang="ko-KR" altLang="en-US" sz="2800"/>
              <a:t>실습 </a:t>
            </a:r>
            <a:r>
              <a:rPr lang="en-US" altLang="ko-KR" sz="2800"/>
              <a:t>5</a:t>
            </a:r>
            <a:endParaRPr lang="ko-KR" altLang="en-US" sz="28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929E7-E3ED-4277-A39F-3A88751B6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>
                <a:latin typeface="돋움체" panose="020B0609000101010101" pitchFamily="49" charset="-127"/>
                <a:ea typeface="돋움체" panose="020B0609000101010101" pitchFamily="49" charset="-127"/>
              </a:rPr>
              <a:t>JsonManager.cs</a:t>
            </a:r>
            <a:r>
              <a:rPr lang="ko-KR" altLang="en-US" sz="2000">
                <a:latin typeface="돋움체" panose="020B0609000101010101" pitchFamily="49" charset="-127"/>
                <a:ea typeface="돋움체" panose="020B0609000101010101" pitchFamily="49" charset="-127"/>
              </a:rPr>
              <a:t>에 다음과 같은 코드 추가</a:t>
            </a:r>
            <a:r>
              <a:rPr lang="en-US" altLang="ko-KR" sz="2000"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pPr marL="0" indent="0">
              <a:buNone/>
            </a:pPr>
            <a:endParaRPr lang="en-US" altLang="ko-KR" sz="200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endParaRPr lang="en-US" altLang="ko-KR" sz="2000"/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AAC94A07-834A-4F5B-B49B-5F5B1F4AC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191" y="408562"/>
            <a:ext cx="7376809" cy="5947788"/>
          </a:xfrm>
          <a:prstGeom prst="rect">
            <a:avLst/>
          </a:prstGeo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738723-E3F8-4DD8-B7D6-F32623689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7E8D20-91E1-41CA-9A37-1A8C0F86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F0FD81D-3A37-4637-9842-66B26730370D}" type="slidenum">
              <a:rPr lang="ko-KR" altLang="en-US" smtClean="0"/>
              <a:pPr>
                <a:spcAft>
                  <a:spcPts val="600"/>
                </a:spcAft>
              </a:pPr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890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744BEB7-3059-4413-8AE0-3E09AD1ED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결과 </a:t>
            </a:r>
            <a:r>
              <a:rPr lang="en-US" altLang="ko-K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</a:t>
            </a:r>
            <a:endParaRPr lang="ko-KR" alt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내용 개체 틀 8" descr="스크린샷이(가) 표시된 사진&#10;&#10;자동 생성된 설명">
            <a:extLst>
              <a:ext uri="{FF2B5EF4-FFF2-40B4-BE49-F238E27FC236}">
                <a16:creationId xmlns:a16="http://schemas.microsoft.com/office/drawing/2014/main" id="{3446EAE9-1548-4BFF-9829-E547E50351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3244079"/>
            <a:ext cx="11496821" cy="2529300"/>
          </a:xfrm>
          <a:prstGeom prst="rect">
            <a:avLst/>
          </a:prstGeo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AF9E78-4E9F-4E1D-984F-022FFA27B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r>
              <a:rPr lang="en-US" altLang="ko-KR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ExP Make Programming Team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ACA286-F3DB-4A41-AAAE-9C309F36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fld id="{FF0FD81D-3A37-4637-9842-66B26730370D}" type="slidenum">
              <a:rPr lang="en-US" altLang="ko-KR">
                <a:solidFill>
                  <a:srgbClr val="898989"/>
                </a:solidFill>
              </a:rPr>
              <a:pPr latinLnBrk="0">
                <a:spcAft>
                  <a:spcPts val="600"/>
                </a:spcAft>
              </a:pPr>
              <a:t>28</a:t>
            </a:fld>
            <a:endParaRPr lang="en-US" altLang="ko-KR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3913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744BEB7-3059-4413-8AE0-3E09AD1ED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2800" kern="1200">
                <a:latin typeface="+mj-lt"/>
                <a:ea typeface="+mj-ea"/>
                <a:cs typeface="+mj-cs"/>
              </a:rPr>
              <a:t>결과 </a:t>
            </a:r>
            <a:r>
              <a:rPr lang="en-US" altLang="ko-KR" sz="2800" kern="1200">
                <a:latin typeface="+mj-lt"/>
                <a:ea typeface="+mj-ea"/>
                <a:cs typeface="+mj-cs"/>
              </a:rPr>
              <a:t>2</a:t>
            </a:r>
            <a:endParaRPr lang="ko-KR" altLang="en-US" sz="2800" kern="1200">
              <a:latin typeface="+mj-lt"/>
              <a:ea typeface="+mj-ea"/>
              <a:cs typeface="+mj-cs"/>
            </a:endParaRP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AEE9CE0F-C7B1-424C-B7FC-B4EAA5AF7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pic>
        <p:nvPicPr>
          <p:cNvPr id="8" name="내용 개체 틀 7" descr="스크린샷이(가) 표시된 사진&#10;&#10;자동 생성된 설명">
            <a:extLst>
              <a:ext uri="{FF2B5EF4-FFF2-40B4-BE49-F238E27FC236}">
                <a16:creationId xmlns:a16="http://schemas.microsoft.com/office/drawing/2014/main" id="{A20F8667-2704-41B3-A408-541A90265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079338"/>
            <a:ext cx="6250769" cy="4538457"/>
          </a:xfrm>
          <a:prstGeom prst="rect">
            <a:avLst/>
          </a:prstGeo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AF9E78-4E9F-4E1D-984F-022FFA27B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>
              <a:spcAft>
                <a:spcPts val="600"/>
              </a:spcAft>
            </a:pPr>
            <a:r>
              <a:rPr lang="en-US" altLang="ko-KR" kern="1200">
                <a:latin typeface="+mn-lt"/>
                <a:ea typeface="+mn-ea"/>
                <a:cs typeface="+mn-cs"/>
              </a:rPr>
              <a:t>ExP Make Programming Team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ACA286-F3DB-4A41-AAAE-9C309F36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>
              <a:spcAft>
                <a:spcPts val="600"/>
              </a:spcAft>
            </a:pPr>
            <a:fld id="{FF0FD81D-3A37-4637-9842-66B26730370D}" type="slidenum">
              <a:rPr lang="en-US" altLang="ko-KR"/>
              <a:pPr latinLnBrk="0">
                <a:spcAft>
                  <a:spcPts val="600"/>
                </a:spcAft>
              </a:pPr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1986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0965D-768F-4EDA-9FED-87D48E9F4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CA89FB-2390-4D68-96B6-41C1C6736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8000" dirty="0"/>
              <a:t>1. Resources Folder</a:t>
            </a:r>
            <a:endParaRPr lang="ko-KR" altLang="en-US" sz="80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6B6D5D-C89D-48FA-A43E-3A4F58CF4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BF28D4-BBC9-4462-BD75-A589881EC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5513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61AFC-721D-46EE-8ADE-DC8D1887D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E32329-EE37-4581-93C0-A5D64B0B1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9600" dirty="0"/>
          </a:p>
          <a:p>
            <a:pPr marL="0" indent="0">
              <a:buNone/>
            </a:pPr>
            <a:r>
              <a:rPr lang="en-US" altLang="ko-KR" sz="9600" dirty="0" err="1"/>
              <a:t>QnA</a:t>
            </a:r>
            <a:endParaRPr lang="ko-KR" altLang="en-US" sz="96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0422B2-D991-43BB-BF59-65B4DFB47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03B402-6112-40D4-BAB2-37E05E4A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434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55218B-CF86-40B3-AEDC-B7F347584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Resources </a:t>
            </a:r>
            <a:r>
              <a:rPr lang="ko-KR" altLang="en-US" dirty="0" err="1"/>
              <a:t>폴더란</a:t>
            </a:r>
            <a:r>
              <a:rPr lang="en-US" altLang="ko-KR" dirty="0"/>
              <a:t>? 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E006A-5B21-4E7E-9AB6-1D7726494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Unity</a:t>
            </a:r>
            <a:r>
              <a:rPr lang="ko-KR" altLang="en-US" dirty="0"/>
              <a:t>에 의해 미리 예약된 폴더 이름임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Resources </a:t>
            </a:r>
            <a:r>
              <a:rPr lang="ko-KR" altLang="en-US" dirty="0"/>
              <a:t>폴더를 사용하지 않는다</a:t>
            </a:r>
            <a:endParaRPr lang="en-US" altLang="ko-KR" dirty="0"/>
          </a:p>
          <a:p>
            <a:pPr lvl="1"/>
            <a:r>
              <a:rPr lang="en-US" altLang="ko-KR" dirty="0"/>
              <a:t>=&gt; Inspector </a:t>
            </a:r>
            <a:r>
              <a:rPr lang="ko-KR" altLang="en-US" dirty="0"/>
              <a:t>에서 스크립트에 필요한 오브젝트</a:t>
            </a:r>
            <a:r>
              <a:rPr lang="en-US" altLang="ko-KR" dirty="0"/>
              <a:t>(</a:t>
            </a:r>
            <a:r>
              <a:rPr lang="ko-KR" altLang="en-US" dirty="0"/>
              <a:t>이미지</a:t>
            </a:r>
            <a:r>
              <a:rPr lang="en-US" altLang="ko-KR" dirty="0"/>
              <a:t>,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을 연결해서 사용한다</a:t>
            </a:r>
            <a:r>
              <a:rPr lang="en-US" altLang="ko-KR" dirty="0"/>
              <a:t>. (</a:t>
            </a:r>
            <a:r>
              <a:rPr lang="ko-KR" altLang="en-US" dirty="0"/>
              <a:t>드래그 앤 드롭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Resources </a:t>
            </a:r>
            <a:r>
              <a:rPr lang="ko-KR" altLang="en-US" dirty="0"/>
              <a:t>폴더를 사용한다</a:t>
            </a:r>
            <a:endParaRPr lang="en-US" altLang="ko-KR" dirty="0"/>
          </a:p>
          <a:p>
            <a:pPr lvl="1"/>
            <a:r>
              <a:rPr lang="en-US" altLang="ko-KR" dirty="0"/>
              <a:t>=&gt; </a:t>
            </a:r>
            <a:r>
              <a:rPr lang="ko-KR" altLang="en-US" dirty="0"/>
              <a:t>스크립트에서 </a:t>
            </a:r>
            <a:r>
              <a:rPr lang="en-US" altLang="ko-KR" dirty="0"/>
              <a:t>“</a:t>
            </a:r>
            <a:r>
              <a:rPr lang="ko-KR" altLang="en-US" dirty="0"/>
              <a:t>직접＂ 어떤 오브젝트를 사용할지 정할 수 있다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	(</a:t>
            </a:r>
            <a:r>
              <a:rPr lang="ko-KR" altLang="en-US" dirty="0"/>
              <a:t>게임이 </a:t>
            </a:r>
            <a:r>
              <a:rPr lang="ko-KR" altLang="en-US" dirty="0" err="1"/>
              <a:t>실행중일때</a:t>
            </a:r>
            <a:r>
              <a:rPr lang="ko-KR" altLang="en-US" dirty="0"/>
              <a:t> 어떤 파일을 불러올지 정할 수 있음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1F579E-2987-42BB-8667-E4669C14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6ED80D-BBF5-4F81-A47E-C86AD8831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61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22F0B-BF76-41FC-BC42-616AE4C88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Resources </a:t>
            </a:r>
            <a:r>
              <a:rPr lang="ko-KR" altLang="en-US" dirty="0" err="1"/>
              <a:t>폴더란</a:t>
            </a:r>
            <a:r>
              <a:rPr lang="en-US" altLang="ko-KR" dirty="0"/>
              <a:t>?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BF4FFB-FC83-492C-A27A-2BB894044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리소스 폴더는</a:t>
            </a:r>
            <a:r>
              <a:rPr lang="en-US" altLang="ko-KR" dirty="0"/>
              <a:t>, </a:t>
            </a:r>
            <a:r>
              <a:rPr lang="ko-KR" altLang="en-US" dirty="0"/>
              <a:t>게임 </a:t>
            </a:r>
            <a:r>
              <a:rPr lang="ko-KR" altLang="en-US" dirty="0" err="1"/>
              <a:t>빌드시</a:t>
            </a:r>
            <a:r>
              <a:rPr lang="ko-KR" altLang="en-US" dirty="0"/>
              <a:t> 리소스 폴더에 있는 모든 파일들이 포함되어 </a:t>
            </a:r>
            <a:r>
              <a:rPr lang="ko-KR" altLang="en-US" dirty="0" err="1"/>
              <a:t>빌드된다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게임에서 아예 사용되지 않는 파일은 절대 들어가면 안된다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유니티 공식홈페이지</a:t>
            </a:r>
            <a:r>
              <a:rPr lang="en-US" altLang="ko-KR" dirty="0"/>
              <a:t> Resource</a:t>
            </a:r>
            <a:r>
              <a:rPr lang="ko-KR" altLang="en-US" dirty="0"/>
              <a:t>폴더 가이드</a:t>
            </a:r>
            <a:endParaRPr lang="en-US" altLang="ko-KR" dirty="0"/>
          </a:p>
          <a:p>
            <a:pPr lvl="1"/>
            <a:r>
              <a:rPr lang="en-US" altLang="ko-KR" b="1" i="1" dirty="0">
                <a:solidFill>
                  <a:srgbClr val="FF0000"/>
                </a:solidFill>
              </a:rPr>
              <a:t>Don't use it.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D55FEE-E37F-409E-B47D-FD1418398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665934-D3AC-4B5D-8378-7972B1B9A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668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C8FEB-F2E0-4B85-80DD-9A08CEF3D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Resources</a:t>
            </a:r>
            <a:r>
              <a:rPr lang="ko-KR" altLang="en-US" dirty="0"/>
              <a:t> </a:t>
            </a:r>
            <a:r>
              <a:rPr lang="ko-KR" altLang="en-US" dirty="0" err="1"/>
              <a:t>폴더란</a:t>
            </a:r>
            <a:r>
              <a:rPr lang="en-US" altLang="ko-KR" dirty="0"/>
              <a:t>? 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C565A-7F08-4400-9600-799F15114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왜 리소스 폴더를 사용하지 말라고 할까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세분화된 메모리 관리가 어려워 짐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부적절하게 사용하면 게임의 시작시간과 빌드 길이가 증가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리소스 폴더는 </a:t>
            </a:r>
            <a:r>
              <a:rPr lang="en-US" altLang="ko-KR" dirty="0"/>
              <a:t>“</a:t>
            </a:r>
            <a:r>
              <a:rPr lang="ko-KR" altLang="en-US" dirty="0"/>
              <a:t>직렬화</a:t>
            </a:r>
            <a:r>
              <a:rPr lang="en-US" altLang="ko-KR" dirty="0"/>
              <a:t>”</a:t>
            </a:r>
            <a:r>
              <a:rPr lang="ko-KR" altLang="en-US" dirty="0"/>
              <a:t> 됨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어떤 파일 하나를 불러올 때</a:t>
            </a:r>
            <a:r>
              <a:rPr lang="en-US" altLang="ko-KR" dirty="0"/>
              <a:t>, </a:t>
            </a:r>
            <a:r>
              <a:rPr lang="ko-KR" altLang="en-US" dirty="0"/>
              <a:t>불필요한 파일들도 한꺼번에 딸려올 수 있음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</a:p>
          <a:p>
            <a:pPr lvl="2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F1DC35-13A9-414B-A8E0-EF918ABAE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331B3C-2A01-4041-9679-0619265D5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99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83717C-A4B1-4C2B-8606-358F1A174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Resources </a:t>
            </a:r>
            <a:r>
              <a:rPr lang="ko-KR" altLang="en-US" dirty="0" err="1"/>
              <a:t>폴더란</a:t>
            </a:r>
            <a:r>
              <a:rPr lang="en-US" altLang="ko-KR" dirty="0"/>
              <a:t>? 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CAB1D-6B4B-4252-A4D5-EA98AE260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그렇다면 언제 </a:t>
            </a:r>
            <a:r>
              <a:rPr lang="en-US" altLang="ko-KR" dirty="0"/>
              <a:t>Resources </a:t>
            </a:r>
            <a:r>
              <a:rPr lang="ko-KR" altLang="en-US" dirty="0"/>
              <a:t>폴더를 사용해도 될까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문서 등 적은 용량을 차지하는 파일을 어느 </a:t>
            </a:r>
            <a:r>
              <a:rPr lang="ko-KR" altLang="en-US" dirty="0" err="1"/>
              <a:t>씬에서든</a:t>
            </a:r>
            <a:r>
              <a:rPr lang="ko-KR" altLang="en-US" dirty="0"/>
              <a:t> 접근하고자 할 때</a:t>
            </a:r>
            <a:endParaRPr lang="en-US" altLang="ko-KR" dirty="0"/>
          </a:p>
          <a:p>
            <a:pPr lvl="1"/>
            <a:r>
              <a:rPr lang="ko-KR" altLang="en-US" dirty="0"/>
              <a:t>적은 용량이 아니더라도 게임이 </a:t>
            </a:r>
            <a:r>
              <a:rPr lang="ko-KR" altLang="en-US" dirty="0" err="1"/>
              <a:t>끝날때까지</a:t>
            </a:r>
            <a:r>
              <a:rPr lang="ko-KR" altLang="en-US" dirty="0"/>
              <a:t> 일반적으로 필요한 파일들</a:t>
            </a:r>
            <a:endParaRPr lang="en-US" altLang="ko-KR" dirty="0"/>
          </a:p>
          <a:p>
            <a:pPr lvl="1"/>
            <a:r>
              <a:rPr lang="ko-KR" altLang="en-US" dirty="0"/>
              <a:t>제작 초기단계에서 빠르게 프로토타입을 만들고 싶을 때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</a:t>
            </a:r>
          </a:p>
          <a:p>
            <a:pPr lvl="1"/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942FD6-4289-48E2-8AB4-D5899F1A3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842049-0219-4AC5-B2E5-CAD483DDB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012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363F9-3D35-4AD5-B62F-FB410DE33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Resources </a:t>
            </a:r>
            <a:r>
              <a:rPr lang="ko-KR" altLang="en-US" dirty="0"/>
              <a:t>폴더 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59C58B-0BA0-41BC-9893-FA25F128C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Project View</a:t>
            </a:r>
            <a:r>
              <a:rPr lang="ko-KR" altLang="en-US" dirty="0"/>
              <a:t>에서 </a:t>
            </a:r>
            <a:r>
              <a:rPr lang="en-US" altLang="ko-KR" dirty="0"/>
              <a:t>Create -&gt; Folder </a:t>
            </a:r>
            <a:r>
              <a:rPr lang="ko-KR" altLang="en-US" dirty="0"/>
              <a:t>클릭</a:t>
            </a:r>
            <a:endParaRPr lang="en-US" altLang="ko-KR" dirty="0"/>
          </a:p>
          <a:p>
            <a:r>
              <a:rPr lang="ko-KR" altLang="en-US" dirty="0"/>
              <a:t>방금 만든 폴더의 이름을 </a:t>
            </a:r>
            <a:r>
              <a:rPr lang="en-US" altLang="ko-KR" dirty="0"/>
              <a:t>Resources </a:t>
            </a:r>
            <a:r>
              <a:rPr lang="ko-KR" altLang="en-US" dirty="0"/>
              <a:t>로 설정하기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Resource </a:t>
            </a:r>
            <a:r>
              <a:rPr lang="ko-KR" altLang="en-US" dirty="0"/>
              <a:t>폴더에 아무 이미지 </a:t>
            </a:r>
            <a:r>
              <a:rPr lang="en-US" altLang="ko-KR" dirty="0"/>
              <a:t>1</a:t>
            </a:r>
            <a:r>
              <a:rPr lang="ko-KR" altLang="en-US" dirty="0"/>
              <a:t>장을 </a:t>
            </a:r>
            <a:r>
              <a:rPr lang="en-US" altLang="ko-KR"/>
              <a:t>import</a:t>
            </a:r>
            <a:r>
              <a:rPr lang="ko-KR" altLang="en-US"/>
              <a:t>하기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Hierarchy View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UI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Image</a:t>
            </a:r>
            <a:r>
              <a:rPr lang="ko-KR" altLang="en-US" dirty="0"/>
              <a:t> 클릭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Rect</a:t>
            </a:r>
            <a:r>
              <a:rPr lang="en-US" altLang="ko-KR" dirty="0"/>
              <a:t> Transform </a:t>
            </a:r>
            <a:r>
              <a:rPr lang="ko-KR" altLang="en-US" dirty="0"/>
              <a:t>에서 </a:t>
            </a:r>
            <a:r>
              <a:rPr lang="en-US" altLang="ko-KR" dirty="0"/>
              <a:t>stretch</a:t>
            </a:r>
            <a:r>
              <a:rPr lang="ko-KR" altLang="en-US" dirty="0"/>
              <a:t>로 변경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이미지 적용 확인하기</a:t>
            </a:r>
            <a:r>
              <a:rPr lang="en-US" altLang="ko-KR" dirty="0"/>
              <a:t>.( </a:t>
            </a:r>
            <a:r>
              <a:rPr lang="ko-KR" altLang="en-US" dirty="0"/>
              <a:t>드래그앤 드롭 으로</a:t>
            </a:r>
            <a:r>
              <a:rPr lang="en-US" altLang="ko-KR" dirty="0"/>
              <a:t>..) </a:t>
            </a:r>
          </a:p>
          <a:p>
            <a:r>
              <a:rPr lang="en-US" altLang="ko-KR" dirty="0"/>
              <a:t>Script </a:t>
            </a:r>
            <a:r>
              <a:rPr lang="ko-KR" altLang="en-US" dirty="0"/>
              <a:t>생성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A533EB-97B6-4E2A-9AFF-1312228F2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85ECDA-5AD1-4AC0-82A4-0236BE1C1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130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8696A9-BB74-4E05-9575-1489D25C7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Resources </a:t>
            </a:r>
            <a:r>
              <a:rPr lang="ko-KR" altLang="en-US" dirty="0"/>
              <a:t>폴더 실습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00F57F-BDE4-4007-9C05-C1612553C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6D17BB-92E4-4E79-B439-AD6FD8EE4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D4FF62-C88F-4961-B5E5-154B546EB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AC5D40F4-5B66-4D35-B01E-9C63B9D65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17" y="1449421"/>
            <a:ext cx="10243225" cy="515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166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840</Words>
  <Application>Microsoft Office PowerPoint</Application>
  <PresentationFormat>와이드스크린</PresentationFormat>
  <Paragraphs>191</Paragraphs>
  <Slides>30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돋움체</vt:lpstr>
      <vt:lpstr>맑은 고딕</vt:lpstr>
      <vt:lpstr>Arial</vt:lpstr>
      <vt:lpstr>Calibri</vt:lpstr>
      <vt:lpstr>Office 테마</vt:lpstr>
      <vt:lpstr>ExP Make Programming Team 19-2 Seminar #11</vt:lpstr>
      <vt:lpstr>목차</vt:lpstr>
      <vt:lpstr>PowerPoint 프레젠테이션</vt:lpstr>
      <vt:lpstr>Resources 폴더란? 1</vt:lpstr>
      <vt:lpstr>Resources 폴더란? 2</vt:lpstr>
      <vt:lpstr>Resources 폴더란? 3</vt:lpstr>
      <vt:lpstr>Resources 폴더란? 4</vt:lpstr>
      <vt:lpstr>Resources 폴더 실습 1</vt:lpstr>
      <vt:lpstr>Resources 폴더 실습 2</vt:lpstr>
      <vt:lpstr>Resources 폴더 실습 3</vt:lpstr>
      <vt:lpstr>Resources 폴더 실습 4</vt:lpstr>
      <vt:lpstr>Resources 폴더 실습 5</vt:lpstr>
      <vt:lpstr>PowerPoint 프레젠테이션</vt:lpstr>
      <vt:lpstr>Json Format이란?  </vt:lpstr>
      <vt:lpstr>Json Format 작성법 1</vt:lpstr>
      <vt:lpstr>Json Format 작성법 2</vt:lpstr>
      <vt:lpstr>PowerPoint 프레젠테이션</vt:lpstr>
      <vt:lpstr>Json 실습 1</vt:lpstr>
      <vt:lpstr>Json 실습 2</vt:lpstr>
      <vt:lpstr>Json 실습 3</vt:lpstr>
      <vt:lpstr>PowerPoint 프레젠테이션</vt:lpstr>
      <vt:lpstr>Json 실습 4</vt:lpstr>
      <vt:lpstr>PowerPoint 프레젠테이션</vt:lpstr>
      <vt:lpstr>결과</vt:lpstr>
      <vt:lpstr>PowerPoint 프레젠테이션</vt:lpstr>
      <vt:lpstr>jsonFile을 그냥 출력했을 때의 결과</vt:lpstr>
      <vt:lpstr>Json 실습 5</vt:lpstr>
      <vt:lpstr>결과 1</vt:lpstr>
      <vt:lpstr>결과 2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 Make Programming Team 19-2 Seminar #11</dc:title>
  <dc:creator>Bak Seongjin</dc:creator>
  <cp:lastModifiedBy>Bak Seongjin</cp:lastModifiedBy>
  <cp:revision>1</cp:revision>
  <dcterms:created xsi:type="dcterms:W3CDTF">2019-11-25T05:47:21Z</dcterms:created>
  <dcterms:modified xsi:type="dcterms:W3CDTF">2019-11-25T05:47:23Z</dcterms:modified>
</cp:coreProperties>
</file>