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82" r:id="rId5"/>
    <p:sldId id="283" r:id="rId6"/>
    <p:sldId id="285" r:id="rId7"/>
    <p:sldId id="284" r:id="rId8"/>
    <p:sldId id="287" r:id="rId9"/>
    <p:sldId id="286" r:id="rId10"/>
    <p:sldId id="288" r:id="rId11"/>
    <p:sldId id="289" r:id="rId12"/>
    <p:sldId id="28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99CC59C-AD17-4698-ABB5-30D011B0C933}">
          <p14:sldIdLst>
            <p14:sldId id="256"/>
            <p14:sldId id="257"/>
            <p14:sldId id="259"/>
            <p14:sldId id="282"/>
            <p14:sldId id="283"/>
            <p14:sldId id="285"/>
            <p14:sldId id="284"/>
            <p14:sldId id="287"/>
            <p14:sldId id="286"/>
            <p14:sldId id="288"/>
            <p14:sldId id="289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33" autoAdjust="0"/>
  </p:normalViewPr>
  <p:slideViewPr>
    <p:cSldViewPr snapToGrid="0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F263A-1897-4832-85CD-20D04247F77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32DD9-1601-4051-BDF8-196939006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7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5D59C-02CC-484B-9F49-6E5728791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1E5F6E-15B3-4AED-AFCC-8FDA1F1A9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29E95-4BF0-4AC2-8AC0-B342CDD1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2B93-56AC-48FD-B8A5-9A5E55FF369B}" type="datetime1">
              <a:rPr lang="ko-KR" altLang="en-US" smtClean="0"/>
              <a:t>2019-10-30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15C6C-1CD8-4FA4-95AF-D4ADD8E5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84872" y="895783"/>
            <a:ext cx="1607128" cy="226580"/>
          </a:xfrm>
        </p:spPr>
        <p:txBody>
          <a:bodyPr>
            <a:noAutofit/>
          </a:bodyPr>
          <a:lstStyle>
            <a:lvl1pPr algn="r">
              <a:defRPr sz="1000">
                <a:ln w="0">
                  <a:solidFill>
                    <a:schemeClr val="accent1">
                      <a:alpha val="40000"/>
                    </a:schemeClr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ExP Make Programming Team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BCD89-25D6-46B5-8EF2-D24773DB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79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ECE21-1081-408E-906D-C1EE4BD2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8EFD28-D248-436A-B745-304D32920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0BE38-52BA-4760-BE20-796EE5AA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D3D3-355D-4813-9772-DDF9ADCC60B8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B04F38-D791-4765-BEF6-C2800998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0872C-8971-4FDE-BDE7-C3E7DDFD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63703F-86D7-47D7-86DD-C56270415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467060-24C4-4D58-B51B-652244AEB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4F8EC-A06A-4D8D-8EC0-B0732B3C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C347-6ED1-459A-82A8-BB8F2BAE52C9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B4555-E7E0-4EDD-A0D7-71496ADE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08580-BB5C-4784-A16E-05E431D1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69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A0DB-6D45-4201-A29A-08A3F0AE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EE3BD-6EDF-43B4-B50C-9CD280A41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F11D1-CBA4-4C1D-9798-A2248F50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AC7E-B92F-48CF-99B0-C8865831A033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BBB39-CF54-40A8-929B-89B9F221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1051F-528B-446E-97D1-030E5AD9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03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0227-FE57-4EA0-8692-8C6BC61B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90409-70DF-4D44-B1DC-D79AE66BF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634CF-D9C3-49F5-8054-68F306F2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62EB-2742-4591-BFF7-AD4E7441E7E2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A3FE9-04EF-46D7-8B8B-E39F77F4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2A716-3BA8-4157-A148-071881D0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37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AC3AD-9B84-4AC6-80D7-66B12377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09A3F-5FFF-400F-B7FD-31A0A2BB2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84A5E1-F3A5-4C5C-9474-94C962B19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68B34D-B9FE-4C4B-81BC-ED3EBDEE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E43D-141C-4DB3-A683-1E11D6CDEB8C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8AC1C2-D0E3-44EB-9F81-28BF454C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BC20EF-397A-4EC5-BBE0-8DE87D06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97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346AC-7823-4CEC-BC5C-AAD2E26F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A05D4F-7467-4164-BA37-C1B3E7DC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AD0586-C0B1-49F3-A11F-5B21A7CBE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25E393-BA83-4819-86D6-84D2B6DFE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DB7DAF-449B-4C66-83EE-D8566B82B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D54C6A-5910-4A0F-AFBD-29A4B781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C111-88B8-4592-BD40-064B52BA38D4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FE5F68-C188-4B8D-AF5C-350DF867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C21294-AFDA-4643-B081-0450D3E6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36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0A7E5-AF63-41CF-A3A1-D868C1CB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7AA2EE-465E-4DE4-9CD8-ECC749A3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A1B3-1195-4A99-90B0-E22D2875B7EF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4B4CFC-E39A-4DFA-B4DA-D899DD7C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CEC4BF-6B89-4AEA-B389-165EC3C2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56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65A27D-744B-4ABB-9099-6809EAC1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4F94-BCD4-47A3-AAB6-8820B57BF1CC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F8833D-43D2-4343-9239-525C15BE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338DBD-176C-4422-8D8B-63E1117E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45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F9768-E426-47A1-B5FF-0AAFC6EA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5E965-5395-43EF-8F86-0993804F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B3D5E-6DD8-4E9F-BBBA-C8F911A26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6B4536-8C9C-4F26-B9E0-921A5234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4A5E-3131-45B1-8E42-6DD205687873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D9D10-9E17-4B50-92F5-3400C5BE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252338-AC9F-4FE1-9DFD-B0439A4C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99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B3CEA-9D11-46EF-8C7A-C13D88B2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9B0766-A7BD-4444-8173-F9A3721DC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CA5DB1-4C01-4CED-A1AC-DA8BE93C2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2192D9-0E95-4542-BCB1-57358A8C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4D10-C65B-4A55-A1E3-4559AC5C4802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021C0-91F3-47C1-AE89-070CFDCC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5E0995-23DE-4F56-A40A-41800DFE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7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86000" b="8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F63B42-B07C-417B-975D-FE6D6587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27422-DA25-4020-97B5-C25ED0373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D0EDC5-886A-4F95-AB54-EA05A5D1F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BF22-41BE-46BC-993D-B091D63BDC93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422FA-156E-455C-80CF-8835435A6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2F59F2-0BFD-48CE-A6BF-CA8E61743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500C8-7FFE-4499-AB8E-01C37BDFF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835" y="1999131"/>
            <a:ext cx="10086109" cy="986523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br>
              <a:rPr lang="en-US" altLang="ko-KR" dirty="0"/>
            </a:br>
            <a:r>
              <a:rPr lang="en-US" altLang="ko-KR" dirty="0"/>
              <a:t>19-2 Seminar #6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C84CA1-A883-41C8-9123-7B7888D727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2019 10 31 </a:t>
            </a:r>
            <a:r>
              <a:rPr lang="ko-KR" altLang="en-US" dirty="0"/>
              <a:t>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61193-4FA7-446E-88AF-96333EB44364}"/>
              </a:ext>
            </a:extLst>
          </p:cNvPr>
          <p:cNvSpPr txBox="1"/>
          <p:nvPr/>
        </p:nvSpPr>
        <p:spPr>
          <a:xfrm>
            <a:off x="8072580" y="6031324"/>
            <a:ext cx="321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컴퓨터공학과 </a:t>
            </a:r>
            <a:r>
              <a:rPr lang="en-US" altLang="ko-KR" dirty="0"/>
              <a:t>15</a:t>
            </a:r>
            <a:r>
              <a:rPr lang="ko-KR" altLang="en-US" dirty="0"/>
              <a:t>학번 백성진</a:t>
            </a:r>
          </a:p>
        </p:txBody>
      </p:sp>
    </p:spTree>
    <p:extLst>
      <p:ext uri="{BB962C8B-B14F-4D97-AF65-F5344CB8AC3E}">
        <p14:creationId xmlns:p14="http://schemas.microsoft.com/office/powerpoint/2010/main" val="211499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4F094-BADF-4B58-AB2A-A7907531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en-US" altLang="ko-KR" b="1" dirty="0" err="1"/>
              <a:t>BoardManager</a:t>
            </a:r>
            <a:br>
              <a:rPr lang="en-US" altLang="ko-KR" b="1" dirty="0"/>
            </a:br>
            <a:r>
              <a:rPr lang="en-US" altLang="ko-KR" b="1" dirty="0"/>
              <a:t>- Exit </a:t>
            </a:r>
            <a:r>
              <a:rPr lang="ko-KR" altLang="en-US" b="1" dirty="0"/>
              <a:t>배치</a:t>
            </a:r>
            <a:r>
              <a:rPr lang="en-US" altLang="ko-KR" b="1" dirty="0"/>
              <a:t>.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F75E15-94F3-4080-BDD7-8828DA22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118C4F-8FDB-4BD9-B31A-5F5C53CD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216ADA1-7BBD-4568-A50A-11DC079478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8719702"/>
              </p:ext>
            </p:extLst>
          </p:nvPr>
        </p:nvGraphicFramePr>
        <p:xfrm>
          <a:off x="838200" y="1825624"/>
          <a:ext cx="10515600" cy="4447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55526763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5396828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8459827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96973359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6363277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471851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292205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67739331"/>
                    </a:ext>
                  </a:extLst>
                </a:gridCol>
              </a:tblGrid>
              <a:tr h="5438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외벽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외벽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외벽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외벽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외벽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외벽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2474"/>
                  </a:ext>
                </a:extLst>
              </a:tr>
              <a:tr h="543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음식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Enemy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  EXIT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745512"/>
                  </a:ext>
                </a:extLst>
              </a:tr>
              <a:tr h="543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310805"/>
                  </a:ext>
                </a:extLst>
              </a:tr>
              <a:tr h="543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Enemy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음식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861074"/>
                  </a:ext>
                </a:extLst>
              </a:tr>
              <a:tr h="543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Enemy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394016"/>
                  </a:ext>
                </a:extLst>
              </a:tr>
              <a:tr h="543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음식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Enemy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623767"/>
                  </a:ext>
                </a:extLst>
              </a:tr>
              <a:tr h="543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447776"/>
                  </a:ext>
                </a:extLst>
              </a:tr>
              <a:tr h="543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673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045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4F094-BADF-4B58-AB2A-A7907531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en-US" altLang="ko-KR" b="1" dirty="0" err="1"/>
              <a:t>GameManager</a:t>
            </a:r>
            <a:br>
              <a:rPr lang="en-US" altLang="ko-KR" b="1" dirty="0"/>
            </a:br>
            <a:r>
              <a:rPr lang="en-US" altLang="ko-KR" b="1" dirty="0"/>
              <a:t>- Singleton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F75E15-94F3-4080-BDD7-8828DA22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118C4F-8FDB-4BD9-B31A-5F5C53CD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91440C-8455-4FC8-A3B0-57C352C71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</a:t>
            </a:r>
            <a:r>
              <a:rPr lang="ko-KR" altLang="en-US" dirty="0" err="1"/>
              <a:t>씬에서</a:t>
            </a:r>
            <a:r>
              <a:rPr lang="ko-KR" altLang="en-US" dirty="0"/>
              <a:t> 다른 </a:t>
            </a:r>
            <a:r>
              <a:rPr lang="ko-KR" altLang="en-US" dirty="0" err="1"/>
              <a:t>씬으로</a:t>
            </a:r>
            <a:r>
              <a:rPr lang="ko-KR" altLang="en-US" dirty="0"/>
              <a:t> 이동하게 되면</a:t>
            </a:r>
            <a:r>
              <a:rPr lang="en-US" altLang="ko-KR" dirty="0"/>
              <a:t>, </a:t>
            </a:r>
            <a:r>
              <a:rPr lang="ko-KR" altLang="en-US" dirty="0"/>
              <a:t>기존에 있던 </a:t>
            </a:r>
            <a:r>
              <a:rPr lang="ko-KR" altLang="en-US" dirty="0" err="1"/>
              <a:t>씬의</a:t>
            </a:r>
            <a:r>
              <a:rPr lang="ko-KR" altLang="en-US" dirty="0"/>
              <a:t> 내용은 모두 사라짐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GameManager</a:t>
            </a:r>
            <a:r>
              <a:rPr lang="ko-KR" altLang="en-US" dirty="0"/>
              <a:t>와 같은</a:t>
            </a:r>
            <a:r>
              <a:rPr lang="en-US" altLang="ko-KR" dirty="0"/>
              <a:t>(</a:t>
            </a:r>
            <a:r>
              <a:rPr lang="en-US" altLang="ko-KR" dirty="0" err="1"/>
              <a:t>SoundManager</a:t>
            </a:r>
            <a:r>
              <a:rPr lang="en-US" altLang="ko-KR" dirty="0"/>
              <a:t>….) </a:t>
            </a:r>
            <a:r>
              <a:rPr lang="ko-KR" altLang="en-US" dirty="0"/>
              <a:t>오브젝트는 한 게임 내에서 </a:t>
            </a:r>
            <a:r>
              <a:rPr lang="en-US" altLang="ko-KR" dirty="0"/>
              <a:t>1</a:t>
            </a:r>
            <a:r>
              <a:rPr lang="ko-KR" altLang="en-US" dirty="0"/>
              <a:t>개만 존재함이 보장될 필요가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이럴때</a:t>
            </a:r>
            <a:r>
              <a:rPr lang="ko-KR" altLang="en-US" dirty="0"/>
              <a:t> </a:t>
            </a:r>
            <a:r>
              <a:rPr lang="en-US" altLang="ko-KR" dirty="0"/>
              <a:t>Singleton Design Pattern</a:t>
            </a:r>
            <a:r>
              <a:rPr lang="ko-KR" altLang="en-US" dirty="0"/>
              <a:t>을 사용함으로써</a:t>
            </a:r>
            <a:r>
              <a:rPr lang="en-US" altLang="ko-KR" dirty="0"/>
              <a:t>, </a:t>
            </a:r>
            <a:r>
              <a:rPr lang="ko-KR" altLang="en-US" dirty="0"/>
              <a:t>한 게임내에서 </a:t>
            </a:r>
            <a:r>
              <a:rPr lang="en-US" altLang="ko-KR" dirty="0"/>
              <a:t>1</a:t>
            </a:r>
            <a:r>
              <a:rPr lang="ko-KR" altLang="en-US" dirty="0"/>
              <a:t>개의 오브젝트가 계속 있도록 보장할 수 있음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4845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61AFC-721D-46EE-8ADE-DC8D1887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32329-EE37-4581-93C0-A5D64B0B1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9600" dirty="0"/>
          </a:p>
          <a:p>
            <a:pPr marL="0" indent="0">
              <a:buNone/>
            </a:pPr>
            <a:r>
              <a:rPr lang="en-US" altLang="ko-KR" sz="9600" dirty="0" err="1"/>
              <a:t>QnA</a:t>
            </a:r>
            <a:endParaRPr lang="ko-KR" altLang="en-US" sz="9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0422B2-D991-43BB-BF59-65B4DFB4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03B402-6112-40D4-BAB2-37E05E4A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43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56FEC-ECCE-40AB-8C56-B879582C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F52A6-B2CF-4490-AB5A-3E8F149E7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/>
          </a:p>
          <a:p>
            <a:r>
              <a:rPr lang="en-US" altLang="ko-KR" b="1" dirty="0"/>
              <a:t>Board Manager</a:t>
            </a:r>
          </a:p>
          <a:p>
            <a:r>
              <a:rPr lang="en-US" altLang="ko-KR" b="1" dirty="0"/>
              <a:t>Game Manager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C1A967-58EC-43A5-886D-63BD15E7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45F5E-D7F9-4672-93D2-12AB0867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1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4F094-BADF-4B58-AB2A-A7907531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en-US" altLang="ko-KR" b="1" dirty="0" err="1"/>
              <a:t>BoardManager</a:t>
            </a:r>
            <a:br>
              <a:rPr lang="en-US" altLang="ko-KR" b="1" dirty="0"/>
            </a:br>
            <a:r>
              <a:rPr lang="en-US" altLang="ko-KR" b="1" dirty="0"/>
              <a:t>- </a:t>
            </a:r>
            <a:r>
              <a:rPr lang="en-US" altLang="ko-KR" b="1" dirty="0" err="1"/>
              <a:t>initialiseList</a:t>
            </a:r>
            <a:r>
              <a:rPr lang="en-US" altLang="ko-KR" b="1" dirty="0"/>
              <a:t>()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F75E15-94F3-4080-BDD7-8828DA22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118C4F-8FDB-4BD9-B31A-5F5C53CD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216ADA1-7BBD-4568-A50A-11DC079478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7065450"/>
              </p:ext>
            </p:extLst>
          </p:nvPr>
        </p:nvGraphicFramePr>
        <p:xfrm>
          <a:off x="838200" y="1825624"/>
          <a:ext cx="10515600" cy="435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55526763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5396828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8459827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96973359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6363277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471851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292205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67739331"/>
                    </a:ext>
                  </a:extLst>
                </a:gridCol>
              </a:tblGrid>
              <a:tr h="54388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2474"/>
                  </a:ext>
                </a:extLst>
              </a:tr>
              <a:tr h="54388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745512"/>
                  </a:ext>
                </a:extLst>
              </a:tr>
              <a:tr h="54388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310805"/>
                  </a:ext>
                </a:extLst>
              </a:tr>
              <a:tr h="54388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861074"/>
                  </a:ext>
                </a:extLst>
              </a:tr>
              <a:tr h="54388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394016"/>
                  </a:ext>
                </a:extLst>
              </a:tr>
              <a:tr h="54388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623767"/>
                  </a:ext>
                </a:extLst>
              </a:tr>
              <a:tr h="54388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447776"/>
                  </a:ext>
                </a:extLst>
              </a:tr>
              <a:tr h="54388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673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29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4F094-BADF-4B58-AB2A-A7907531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en-US" altLang="ko-KR" b="1" dirty="0" err="1"/>
              <a:t>BoardManager</a:t>
            </a:r>
            <a:br>
              <a:rPr lang="en-US" altLang="ko-KR" b="1" dirty="0"/>
            </a:br>
            <a:r>
              <a:rPr lang="en-US" altLang="ko-KR" b="1" dirty="0"/>
              <a:t>- </a:t>
            </a:r>
            <a:r>
              <a:rPr lang="en-US" altLang="ko-KR" b="1" dirty="0" err="1"/>
              <a:t>BoardSetup</a:t>
            </a:r>
            <a:r>
              <a:rPr lang="en-US" altLang="ko-KR" b="1" dirty="0"/>
              <a:t>()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F75E15-94F3-4080-BDD7-8828DA22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118C4F-8FDB-4BD9-B31A-5F5C53CD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216ADA1-7BBD-4568-A50A-11DC079478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680332"/>
              </p:ext>
            </p:extLst>
          </p:nvPr>
        </p:nvGraphicFramePr>
        <p:xfrm>
          <a:off x="838200" y="1825624"/>
          <a:ext cx="10515600" cy="4447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55526763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5396828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8459827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96973359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6363277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471851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292205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67739331"/>
                    </a:ext>
                  </a:extLst>
                </a:gridCol>
              </a:tblGrid>
              <a:tr h="5438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외벽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외벽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외벽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외벽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외벽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외벽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2474"/>
                  </a:ext>
                </a:extLst>
              </a:tr>
              <a:tr h="543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745512"/>
                  </a:ext>
                </a:extLst>
              </a:tr>
              <a:tr h="543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310805"/>
                  </a:ext>
                </a:extLst>
              </a:tr>
              <a:tr h="543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861074"/>
                  </a:ext>
                </a:extLst>
              </a:tr>
              <a:tr h="543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394016"/>
                  </a:ext>
                </a:extLst>
              </a:tr>
              <a:tr h="543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623767"/>
                  </a:ext>
                </a:extLst>
              </a:tr>
              <a:tr h="543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447776"/>
                  </a:ext>
                </a:extLst>
              </a:tr>
              <a:tr h="543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673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2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4F094-BADF-4B58-AB2A-A7907531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en-US" altLang="ko-KR" b="1" dirty="0" err="1"/>
              <a:t>BoardManager</a:t>
            </a:r>
            <a:br>
              <a:rPr lang="en-US" altLang="ko-KR" b="1" dirty="0"/>
            </a:br>
            <a:r>
              <a:rPr lang="en-US" altLang="ko-KR" b="1" dirty="0"/>
              <a:t>- </a:t>
            </a:r>
            <a:r>
              <a:rPr lang="en-US" altLang="ko-KR" b="1" dirty="0" err="1"/>
              <a:t>LayoutObjectAtRandom</a:t>
            </a:r>
            <a:r>
              <a:rPr lang="en-US" altLang="ko-KR" b="1" dirty="0"/>
              <a:t>(</a:t>
            </a:r>
            <a:r>
              <a:rPr lang="en-US" altLang="ko-KR" b="1" dirty="0" err="1"/>
              <a:t>Walltiles</a:t>
            </a:r>
            <a:r>
              <a:rPr lang="en-US" altLang="ko-KR" b="1" dirty="0"/>
              <a:t>)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F75E15-94F3-4080-BDD7-8828DA22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118C4F-8FDB-4BD9-B31A-5F5C53CD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216ADA1-7BBD-4568-A50A-11DC079478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3260359"/>
              </p:ext>
            </p:extLst>
          </p:nvPr>
        </p:nvGraphicFramePr>
        <p:xfrm>
          <a:off x="838200" y="1825624"/>
          <a:ext cx="10515600" cy="4447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55526763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5396828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8459827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96973359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6363277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471851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292205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67739331"/>
                    </a:ext>
                  </a:extLst>
                </a:gridCol>
              </a:tblGrid>
              <a:tr h="5438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외벽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외벽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외벽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외벽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외벽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외벽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2474"/>
                  </a:ext>
                </a:extLst>
              </a:tr>
              <a:tr h="543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745512"/>
                  </a:ext>
                </a:extLst>
              </a:tr>
              <a:tr h="543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310805"/>
                  </a:ext>
                </a:extLst>
              </a:tr>
              <a:tr h="543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861074"/>
                  </a:ext>
                </a:extLst>
              </a:tr>
              <a:tr h="543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394016"/>
                  </a:ext>
                </a:extLst>
              </a:tr>
              <a:tr h="543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623767"/>
                  </a:ext>
                </a:extLst>
              </a:tr>
              <a:tr h="543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447776"/>
                  </a:ext>
                </a:extLst>
              </a:tr>
              <a:tr h="543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673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748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4F094-BADF-4B58-AB2A-A7907531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en-US" altLang="ko-KR" b="1" dirty="0" err="1"/>
              <a:t>BoardManager</a:t>
            </a:r>
            <a:br>
              <a:rPr lang="en-US" altLang="ko-KR" b="1" dirty="0"/>
            </a:br>
            <a:r>
              <a:rPr lang="en-US" altLang="ko-KR" b="1" dirty="0"/>
              <a:t>- </a:t>
            </a:r>
            <a:r>
              <a:rPr lang="en-US" altLang="ko-KR" b="1" dirty="0" err="1"/>
              <a:t>LayoutObjectAtRandom</a:t>
            </a:r>
            <a:r>
              <a:rPr lang="en-US" altLang="ko-KR" b="1" dirty="0"/>
              <a:t>(</a:t>
            </a:r>
            <a:r>
              <a:rPr lang="en-US" altLang="ko-KR" b="1" dirty="0" err="1"/>
              <a:t>Walltiles</a:t>
            </a:r>
            <a:r>
              <a:rPr lang="en-US" altLang="ko-KR" b="1" dirty="0"/>
              <a:t>) 2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F75E15-94F3-4080-BDD7-8828DA22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118C4F-8FDB-4BD9-B31A-5F5C53CD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FA411C-E0DD-440B-9B75-2EDD638B7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LayoutObjectAtRandom</a:t>
            </a:r>
            <a:r>
              <a:rPr lang="en-US" altLang="ko-KR" dirty="0"/>
              <a:t> </a:t>
            </a:r>
            <a:r>
              <a:rPr lang="ko-KR" altLang="en-US" dirty="0"/>
              <a:t>함수 안에서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RandomPosition</a:t>
            </a:r>
            <a:r>
              <a:rPr lang="en-US" altLang="ko-KR" dirty="0"/>
              <a:t>(); </a:t>
            </a:r>
            <a:r>
              <a:rPr lang="ko-KR" altLang="en-US" dirty="0"/>
              <a:t>함수가 사용됨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RandomPosition</a:t>
            </a:r>
            <a:r>
              <a:rPr lang="en-US" altLang="ko-KR" dirty="0"/>
              <a:t>()</a:t>
            </a:r>
            <a:r>
              <a:rPr lang="ko-KR" altLang="en-US" dirty="0"/>
              <a:t>은</a:t>
            </a:r>
            <a:r>
              <a:rPr lang="en-US" altLang="ko-KR" dirty="0"/>
              <a:t>, </a:t>
            </a:r>
            <a:r>
              <a:rPr lang="ko-KR" altLang="en-US" dirty="0"/>
              <a:t>타일을 놓을 수 있는 후보 위치들 중 </a:t>
            </a:r>
            <a:r>
              <a:rPr lang="ko-KR" altLang="en-US" dirty="0" err="1"/>
              <a:t>랜덤한</a:t>
            </a:r>
            <a:r>
              <a:rPr lang="ko-KR" altLang="en-US" dirty="0"/>
              <a:t> 위치를 선택한 후</a:t>
            </a:r>
            <a:r>
              <a:rPr lang="en-US" altLang="ko-KR" dirty="0"/>
              <a:t>, </a:t>
            </a:r>
            <a:r>
              <a:rPr lang="ko-KR" altLang="en-US" dirty="0"/>
              <a:t>타일을 배치하고</a:t>
            </a:r>
            <a:r>
              <a:rPr lang="en-US" altLang="ko-KR" dirty="0"/>
              <a:t>, </a:t>
            </a:r>
            <a:r>
              <a:rPr lang="ko-KR" altLang="en-US" dirty="0"/>
              <a:t>그 위치를 </a:t>
            </a:r>
            <a:r>
              <a:rPr lang="en-US" altLang="ko-KR" dirty="0"/>
              <a:t>List</a:t>
            </a:r>
            <a:r>
              <a:rPr lang="ko-KR" altLang="en-US" dirty="0"/>
              <a:t>에서 제거함</a:t>
            </a:r>
            <a:r>
              <a:rPr lang="en-US" altLang="ko-KR" dirty="0"/>
              <a:t>. </a:t>
            </a:r>
            <a:r>
              <a:rPr lang="ko-KR" altLang="en-US" dirty="0"/>
              <a:t>따라서 똑같은 위치에 여러 타일이 배치될 수 없음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8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4F094-BADF-4B58-AB2A-A7907531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en-US" altLang="ko-KR" b="1" dirty="0" err="1"/>
              <a:t>BoardManager</a:t>
            </a:r>
            <a:br>
              <a:rPr lang="en-US" altLang="ko-KR" b="1" dirty="0"/>
            </a:br>
            <a:r>
              <a:rPr lang="en-US" altLang="ko-KR" b="1" dirty="0"/>
              <a:t>- </a:t>
            </a:r>
            <a:r>
              <a:rPr lang="en-US" altLang="ko-KR" b="1" dirty="0" err="1"/>
              <a:t>LayoutObjectAtRandom</a:t>
            </a:r>
            <a:r>
              <a:rPr lang="en-US" altLang="ko-KR" b="1" dirty="0"/>
              <a:t>(</a:t>
            </a:r>
            <a:r>
              <a:rPr lang="en-US" altLang="ko-KR" b="1" dirty="0" err="1"/>
              <a:t>foodTiles</a:t>
            </a:r>
            <a:r>
              <a:rPr lang="en-US" altLang="ko-KR" b="1" dirty="0"/>
              <a:t>)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F75E15-94F3-4080-BDD7-8828DA22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118C4F-8FDB-4BD9-B31A-5F5C53CD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216ADA1-7BBD-4568-A50A-11DC079478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3840310"/>
              </p:ext>
            </p:extLst>
          </p:nvPr>
        </p:nvGraphicFramePr>
        <p:xfrm>
          <a:off x="838200" y="1825624"/>
          <a:ext cx="10515600" cy="4447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55526763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5396828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8459827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96973359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6363277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471851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292205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67739331"/>
                    </a:ext>
                  </a:extLst>
                </a:gridCol>
              </a:tblGrid>
              <a:tr h="5438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외벽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외벽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외벽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외벽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외벽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외벽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2474"/>
                  </a:ext>
                </a:extLst>
              </a:tr>
              <a:tr h="543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음식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745512"/>
                  </a:ext>
                </a:extLst>
              </a:tr>
              <a:tr h="543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310805"/>
                  </a:ext>
                </a:extLst>
              </a:tr>
              <a:tr h="543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음식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861074"/>
                  </a:ext>
                </a:extLst>
              </a:tr>
              <a:tr h="543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394016"/>
                  </a:ext>
                </a:extLst>
              </a:tr>
              <a:tr h="543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음식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623767"/>
                  </a:ext>
                </a:extLst>
              </a:tr>
              <a:tr h="543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447776"/>
                  </a:ext>
                </a:extLst>
              </a:tr>
              <a:tr h="543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673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0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4F094-BADF-4B58-AB2A-A7907531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en-US" altLang="ko-KR" b="1" dirty="0" err="1"/>
              <a:t>BoardManager</a:t>
            </a:r>
            <a:br>
              <a:rPr lang="en-US" altLang="ko-KR" b="1" dirty="0"/>
            </a:br>
            <a:r>
              <a:rPr lang="en-US" altLang="ko-KR" b="1" dirty="0"/>
              <a:t>- Enemy_ </a:t>
            </a:r>
            <a:r>
              <a:rPr lang="en-US" altLang="ko-KR" b="1" dirty="0" err="1"/>
              <a:t>Mathf.Log</a:t>
            </a:r>
            <a:r>
              <a:rPr lang="en-US" altLang="ko-KR" b="1" dirty="0"/>
              <a:t>()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F75E15-94F3-4080-BDD7-8828DA22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118C4F-8FDB-4BD9-B31A-5F5C53CD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AA9041-3249-4847-9E54-9A74DE92D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ko-KR" altLang="en-US" dirty="0" err="1"/>
              <a:t>맵에</a:t>
            </a:r>
            <a:r>
              <a:rPr lang="ko-KR" altLang="en-US" dirty="0"/>
              <a:t> 출현하는 </a:t>
            </a:r>
            <a:r>
              <a:rPr lang="en-US" altLang="ko-KR" dirty="0"/>
              <a:t>Enemy</a:t>
            </a:r>
            <a:r>
              <a:rPr lang="ko-KR" altLang="en-US" dirty="0"/>
              <a:t>의 수는</a:t>
            </a:r>
            <a:r>
              <a:rPr lang="en-US" altLang="ko-KR" dirty="0"/>
              <a:t>, </a:t>
            </a:r>
            <a:r>
              <a:rPr lang="ko-KR" altLang="en-US" dirty="0"/>
              <a:t>현재 레벨에 영향을 받는다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int </a:t>
            </a:r>
            <a:r>
              <a:rPr lang="en-US" altLang="ko-KR" dirty="0" err="1"/>
              <a:t>enemyCount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FF0000"/>
                </a:solidFill>
              </a:rPr>
              <a:t>(int)</a:t>
            </a:r>
            <a:r>
              <a:rPr lang="en-US" altLang="ko-KR" dirty="0" err="1"/>
              <a:t>Mathf.Log</a:t>
            </a:r>
            <a:r>
              <a:rPr lang="en-US" altLang="ko-KR" dirty="0"/>
              <a:t>(level, 2f); </a:t>
            </a:r>
            <a:r>
              <a:rPr lang="ko-KR" altLang="en-US" dirty="0"/>
              <a:t>코드는 다음과 같음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                                     level</a:t>
            </a:r>
            <a:r>
              <a:rPr lang="ko-KR" altLang="en-US" dirty="0"/>
              <a:t> </a:t>
            </a:r>
            <a:r>
              <a:rPr lang="en-US" altLang="ko-KR" dirty="0"/>
              <a:t>21</a:t>
            </a:r>
            <a:r>
              <a:rPr lang="ko-KR" altLang="en-US" dirty="0"/>
              <a:t> 이라면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                                  4</a:t>
            </a:r>
            <a:r>
              <a:rPr lang="ko-KR" altLang="en-US" dirty="0"/>
              <a:t>개의 </a:t>
            </a:r>
            <a:r>
              <a:rPr lang="en-US" altLang="ko-KR" dirty="0"/>
              <a:t>Enemy</a:t>
            </a:r>
            <a:r>
              <a:rPr lang="ko-KR" altLang="en-US" dirty="0"/>
              <a:t>가 배치됨</a:t>
            </a:r>
            <a:endParaRPr lang="en-US" altLang="ko-KR" dirty="0"/>
          </a:p>
          <a:p>
            <a:r>
              <a:rPr lang="en-US" altLang="ko-KR" dirty="0"/>
              <a:t>Le</a:t>
            </a:r>
          </a:p>
          <a:p>
            <a:r>
              <a:rPr lang="en-US" altLang="ko-KR" dirty="0"/>
              <a:t>                                        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712BD13A-CF10-4878-A314-928D8E3C2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64013"/>
            <a:ext cx="5085945" cy="174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95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4F094-BADF-4B58-AB2A-A7907531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en-US" altLang="ko-KR" b="1" dirty="0" err="1"/>
              <a:t>BoardManager</a:t>
            </a:r>
            <a:br>
              <a:rPr lang="en-US" altLang="ko-KR" b="1" dirty="0"/>
            </a:br>
            <a:r>
              <a:rPr lang="en-US" altLang="ko-KR" b="1" dirty="0"/>
              <a:t>- </a:t>
            </a:r>
            <a:r>
              <a:rPr lang="en-US" altLang="ko-KR" b="1" dirty="0" err="1"/>
              <a:t>LayoutObjectAtRandom</a:t>
            </a:r>
            <a:r>
              <a:rPr lang="en-US" altLang="ko-KR" b="1" dirty="0"/>
              <a:t>(enemy)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F75E15-94F3-4080-BDD7-8828DA22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118C4F-8FDB-4BD9-B31A-5F5C53CD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216ADA1-7BBD-4568-A50A-11DC079478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954840"/>
              </p:ext>
            </p:extLst>
          </p:nvPr>
        </p:nvGraphicFramePr>
        <p:xfrm>
          <a:off x="838200" y="1825624"/>
          <a:ext cx="10515600" cy="4447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55526763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5396828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8459827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96973359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6363277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471851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292205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67739331"/>
                    </a:ext>
                  </a:extLst>
                </a:gridCol>
              </a:tblGrid>
              <a:tr h="5438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외벽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외벽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외벽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외벽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외벽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외벽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2474"/>
                  </a:ext>
                </a:extLst>
              </a:tr>
              <a:tr h="543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음식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Enemy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745512"/>
                  </a:ext>
                </a:extLst>
              </a:tr>
              <a:tr h="543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310805"/>
                  </a:ext>
                </a:extLst>
              </a:tr>
              <a:tr h="543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Enemy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음식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861074"/>
                  </a:ext>
                </a:extLst>
              </a:tr>
              <a:tr h="543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Enemy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394016"/>
                  </a:ext>
                </a:extLst>
              </a:tr>
              <a:tr h="543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음식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Enemy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623767"/>
                  </a:ext>
                </a:extLst>
              </a:tr>
              <a:tr h="543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바닥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447776"/>
                  </a:ext>
                </a:extLst>
              </a:tr>
              <a:tr h="543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673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841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555</Words>
  <Application>Microsoft Office PowerPoint</Application>
  <PresentationFormat>와이드스크린</PresentationFormat>
  <Paragraphs>378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ExP Make Programming Team 19-2 Seminar #6</vt:lpstr>
      <vt:lpstr>목차</vt:lpstr>
      <vt:lpstr>1. BoardManager - initialiseList()</vt:lpstr>
      <vt:lpstr>1. BoardManager - BoardSetup() </vt:lpstr>
      <vt:lpstr>1. BoardManager - LayoutObjectAtRandom(Walltiles) </vt:lpstr>
      <vt:lpstr>1. BoardManager - LayoutObjectAtRandom(Walltiles) 2 </vt:lpstr>
      <vt:lpstr>1. BoardManager - LayoutObjectAtRandom(foodTiles) </vt:lpstr>
      <vt:lpstr>1. BoardManager - Enemy_ Mathf.Log()</vt:lpstr>
      <vt:lpstr>1. BoardManager - LayoutObjectAtRandom(enemy) </vt:lpstr>
      <vt:lpstr>1. BoardManager - Exit 배치. </vt:lpstr>
      <vt:lpstr>2. GameManager - Singleton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 Make Programming Team 19-1 Seminar #1</dc:title>
  <dc:creator>Bak Seongjin</dc:creator>
  <cp:lastModifiedBy>Bak Seongjin</cp:lastModifiedBy>
  <cp:revision>86</cp:revision>
  <dcterms:created xsi:type="dcterms:W3CDTF">2019-03-23T10:55:27Z</dcterms:created>
  <dcterms:modified xsi:type="dcterms:W3CDTF">2019-10-30T05:07:22Z</dcterms:modified>
</cp:coreProperties>
</file>