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5" r:id="rId4"/>
    <p:sldId id="286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85"/>
            <p14:sldId id="28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keywords/virtual" TargetMode="External"/><Relationship Id="rId2" Type="http://schemas.openxmlformats.org/officeDocument/2006/relationships/hyperlink" Target="https://docs.microsoft.com/ko-kr/dotnet/csharp/language-reference/keywords/abstr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530/ScriptReference/Physics2D.html" TargetMode="External"/><Relationship Id="rId2" Type="http://schemas.openxmlformats.org/officeDocument/2006/relationships/hyperlink" Target="http://theeye.pe.kr/archives/27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2019 11 04 </a:t>
            </a:r>
            <a:r>
              <a:rPr lang="ko-KR" altLang="en-US" dirty="0"/>
              <a:t>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추상 클래스</a:t>
            </a:r>
            <a:r>
              <a:rPr lang="en-US" altLang="ko-KR" b="1" dirty="0"/>
              <a:t>, </a:t>
            </a:r>
            <a:r>
              <a:rPr lang="ko-KR" altLang="en-US" b="1" dirty="0"/>
              <a:t>가상함수</a:t>
            </a:r>
            <a:endParaRPr lang="en-US" altLang="ko-KR" b="1" dirty="0"/>
          </a:p>
          <a:p>
            <a:r>
              <a:rPr lang="en-US" altLang="ko-KR" b="1" dirty="0" err="1"/>
              <a:t>Raycast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abstract, virtual, override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pPr lvl="1"/>
            <a:r>
              <a:rPr lang="en-US" altLang="ko-KR" dirty="0">
                <a:hlinkClick r:id="rId2"/>
              </a:rPr>
              <a:t>https://docs.microsoft.com/ko-kr/dotnet/csharp/language-reference/keywords/abstract</a:t>
            </a:r>
            <a:endParaRPr lang="en-US" altLang="ko-KR" dirty="0"/>
          </a:p>
          <a:p>
            <a:r>
              <a:rPr lang="en-US" altLang="ko-KR" dirty="0"/>
              <a:t>Virtual</a:t>
            </a:r>
          </a:p>
          <a:p>
            <a:pPr lvl="1"/>
            <a:r>
              <a:rPr lang="en-US" altLang="ko-KR" dirty="0">
                <a:hlinkClick r:id="rId3"/>
              </a:rPr>
              <a:t>https://docs.microsoft.com/ko-kr/dotnet/csharp/language-reference/keywords/virtual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A411C-E0DD-440B-9B75-2EDD638B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http://theeye.pe.kr/archives/2764</a:t>
            </a:r>
            <a:endParaRPr lang="en-US" altLang="ko-KR" dirty="0"/>
          </a:p>
          <a:p>
            <a:pPr lvl="1"/>
            <a:r>
              <a:rPr lang="en-US" altLang="ko-KR">
                <a:hlinkClick r:id="rId3"/>
              </a:rPr>
              <a:t>https://docs.unity3d.com/kr/530/ScriptReference/Physics2D.html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025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ExP Make Programming Team 19-2 Seminar #7</vt:lpstr>
      <vt:lpstr>목차</vt:lpstr>
      <vt:lpstr>1. abstract, virtual, override</vt:lpstr>
      <vt:lpstr>2. Raycast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91</cp:revision>
  <dcterms:created xsi:type="dcterms:W3CDTF">2019-03-23T10:55:27Z</dcterms:created>
  <dcterms:modified xsi:type="dcterms:W3CDTF">2019-11-04T06:22:30Z</dcterms:modified>
</cp:coreProperties>
</file>