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8" r:id="rId5"/>
    <p:sldId id="273" r:id="rId6"/>
    <p:sldId id="258" r:id="rId7"/>
    <p:sldId id="282" r:id="rId8"/>
    <p:sldId id="260" r:id="rId9"/>
    <p:sldId id="261" r:id="rId10"/>
    <p:sldId id="262" r:id="rId11"/>
    <p:sldId id="28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99CC59C-AD17-4698-ABB5-30D011B0C933}">
          <p14:sldIdLst>
            <p14:sldId id="256"/>
            <p14:sldId id="257"/>
            <p14:sldId id="259"/>
            <p14:sldId id="268"/>
            <p14:sldId id="273"/>
            <p14:sldId id="258"/>
            <p14:sldId id="282"/>
            <p14:sldId id="260"/>
            <p14:sldId id="261"/>
            <p14:sldId id="262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33" autoAdjust="0"/>
  </p:normalViewPr>
  <p:slideViewPr>
    <p:cSldViewPr snapToGrid="0">
      <p:cViewPr varScale="1">
        <p:scale>
          <a:sx n="48" d="100"/>
          <a:sy n="48" d="100"/>
        </p:scale>
        <p:origin x="58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F263A-1897-4832-85CD-20D04247F771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32DD9-1601-4051-BDF8-196939006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7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5D59C-02CC-484B-9F49-6E5728791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1E5F6E-15B3-4AED-AFCC-8FDA1F1A9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29E95-4BF0-4AC2-8AC0-B342CDD1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2B93-56AC-48FD-B8A5-9A5E55FF369B}" type="datetime1">
              <a:rPr lang="ko-KR" altLang="en-US" smtClean="0"/>
              <a:t>2019-09-21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15C6C-1CD8-4FA4-95AF-D4ADD8E5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84872" y="895783"/>
            <a:ext cx="1607128" cy="226580"/>
          </a:xfrm>
        </p:spPr>
        <p:txBody>
          <a:bodyPr>
            <a:noAutofit/>
          </a:bodyPr>
          <a:lstStyle>
            <a:lvl1pPr algn="r">
              <a:defRPr sz="1000">
                <a:ln w="0">
                  <a:solidFill>
                    <a:schemeClr val="accent1">
                      <a:alpha val="40000"/>
                    </a:schemeClr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ExP Make Programming Team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BCD89-25D6-46B5-8EF2-D24773DB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79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ECE21-1081-408E-906D-C1EE4BD2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8EFD28-D248-436A-B745-304D32920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0BE38-52BA-4760-BE20-796EE5AA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D3D3-355D-4813-9772-DDF9ADCC60B8}" type="datetime1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04F38-D791-4765-BEF6-C2800998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0872C-8971-4FDE-BDE7-C3E7DDFD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63703F-86D7-47D7-86DD-C56270415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467060-24C4-4D58-B51B-652244AEB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4F8EC-A06A-4D8D-8EC0-B0732B3C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C347-6ED1-459A-82A8-BB8F2BAE52C9}" type="datetime1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B4555-E7E0-4EDD-A0D7-71496ADE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08580-BB5C-4784-A16E-05E431D1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69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A0DB-6D45-4201-A29A-08A3F0AE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EE3BD-6EDF-43B4-B50C-9CD280A41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F11D1-CBA4-4C1D-9798-A2248F50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AC7E-B92F-48CF-99B0-C8865831A033}" type="datetime1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BBB39-CF54-40A8-929B-89B9F221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1051F-528B-446E-97D1-030E5AD9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03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0227-FE57-4EA0-8692-8C6BC61B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90409-70DF-4D44-B1DC-D79AE66BF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634CF-D9C3-49F5-8054-68F306F2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62EB-2742-4591-BFF7-AD4E7441E7E2}" type="datetime1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A3FE9-04EF-46D7-8B8B-E39F77F4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2A716-3BA8-4157-A148-071881D0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37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AC3AD-9B84-4AC6-80D7-66B12377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09A3F-5FFF-400F-B7FD-31A0A2BB2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84A5E1-F3A5-4C5C-9474-94C962B19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68B34D-B9FE-4C4B-81BC-ED3EBDEE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E43D-141C-4DB3-A683-1E11D6CDEB8C}" type="datetime1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8AC1C2-D0E3-44EB-9F81-28BF454C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BC20EF-397A-4EC5-BBE0-8DE87D06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97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346AC-7823-4CEC-BC5C-AAD2E26F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A05D4F-7467-4164-BA37-C1B3E7DC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AD0586-C0B1-49F3-A11F-5B21A7CBE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25E393-BA83-4819-86D6-84D2B6DFE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DB7DAF-449B-4C66-83EE-D8566B82B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D54C6A-5910-4A0F-AFBD-29A4B781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C111-88B8-4592-BD40-064B52BA38D4}" type="datetime1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FE5F68-C188-4B8D-AF5C-350DF867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C21294-AFDA-4643-B081-0450D3E6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36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0A7E5-AF63-41CF-A3A1-D868C1CB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7AA2EE-465E-4DE4-9CD8-ECC749A3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A1B3-1195-4A99-90B0-E22D2875B7EF}" type="datetime1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4B4CFC-E39A-4DFA-B4DA-D899DD7C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CEC4BF-6B89-4AEA-B389-165EC3C2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56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65A27D-744B-4ABB-9099-6809EAC1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4F94-BCD4-47A3-AAB6-8820B57BF1CC}" type="datetime1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F8833D-43D2-4343-9239-525C15BE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338DBD-176C-4422-8D8B-63E1117E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5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F9768-E426-47A1-B5FF-0AAFC6EA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5E965-5395-43EF-8F86-0993804F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B3D5E-6DD8-4E9F-BBBA-C8F911A26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6B4536-8C9C-4F26-B9E0-921A5234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4A5E-3131-45B1-8E42-6DD205687873}" type="datetime1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D9D10-9E17-4B50-92F5-3400C5BE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252338-AC9F-4FE1-9DFD-B0439A4C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99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B3CEA-9D11-46EF-8C7A-C13D88B2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9B0766-A7BD-4444-8173-F9A3721DC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CA5DB1-4C01-4CED-A1AC-DA8BE93C2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2192D9-0E95-4542-BCB1-57358A8C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4D10-C65B-4A55-A1E3-4559AC5C4802}" type="datetime1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021C0-91F3-47C1-AE89-070CFDCC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5E0995-23DE-4F56-A40A-41800DFE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7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86000" b="8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F63B42-B07C-417B-975D-FE6D6587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27422-DA25-4020-97B5-C25ED0373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D0EDC5-886A-4F95-AB54-EA05A5D1F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BF22-41BE-46BC-993D-B091D63BDC93}" type="datetime1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422FA-156E-455C-80CF-8835435A6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F59F2-0BFD-48CE-A6BF-CA8E61743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co.kr/learn/courses/1" TargetMode="External"/><Relationship Id="rId2" Type="http://schemas.openxmlformats.org/officeDocument/2006/relationships/hyperlink" Target="https://www.youtube.com/playlist?list=PLUZ5gNInsv_O7XRpaNQIC9D5uhMZmTYA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unity3d.com/kr/learn/tutorial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unity3d.com/kr/learn/tutorials/s/2d-ufo-tutoria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unity3d.com/kr/learn/tutorials/s/2d-roguelike-tutoria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500C8-7FFE-4499-AB8E-01C37BDFF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835" y="1999131"/>
            <a:ext cx="10086109" cy="986523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br>
              <a:rPr lang="en-US" altLang="ko-KR" dirty="0"/>
            </a:br>
            <a:r>
              <a:rPr lang="en-US" altLang="ko-KR" dirty="0"/>
              <a:t>19-2 Seminar #1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C84CA1-A883-41C8-9123-7B7888D727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2019 09 23 </a:t>
            </a:r>
            <a:r>
              <a:rPr lang="ko-KR" altLang="en-US" dirty="0"/>
              <a:t>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61193-4FA7-446E-88AF-96333EB44364}"/>
              </a:ext>
            </a:extLst>
          </p:cNvPr>
          <p:cNvSpPr txBox="1"/>
          <p:nvPr/>
        </p:nvSpPr>
        <p:spPr>
          <a:xfrm>
            <a:off x="8072580" y="6031324"/>
            <a:ext cx="321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컴퓨터공학과 </a:t>
            </a:r>
            <a:r>
              <a:rPr lang="en-US" altLang="ko-KR" dirty="0"/>
              <a:t>15</a:t>
            </a:r>
            <a:r>
              <a:rPr lang="ko-KR" altLang="en-US" dirty="0"/>
              <a:t>학번 백성진</a:t>
            </a:r>
          </a:p>
        </p:txBody>
      </p:sp>
    </p:spTree>
    <p:extLst>
      <p:ext uri="{BB962C8B-B14F-4D97-AF65-F5344CB8AC3E}">
        <p14:creationId xmlns:p14="http://schemas.microsoft.com/office/powerpoint/2010/main" val="211499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BB1AA-1B36-4B8B-A059-EB523D5C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Make </a:t>
            </a:r>
            <a:r>
              <a:rPr lang="ko-KR" altLang="en-US" dirty="0"/>
              <a:t>프로그래머의 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D5382-8BAD-4573-A729-5528287D1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아트 </a:t>
            </a:r>
            <a:r>
              <a:rPr lang="en-US" altLang="ko-KR" dirty="0"/>
              <a:t>+ </a:t>
            </a:r>
            <a:r>
              <a:rPr lang="ko-KR" altLang="en-US" dirty="0"/>
              <a:t>기획 </a:t>
            </a:r>
            <a:r>
              <a:rPr lang="en-US" altLang="ko-KR" dirty="0"/>
              <a:t>+ </a:t>
            </a:r>
            <a:r>
              <a:rPr lang="ko-KR" altLang="en-US" dirty="0"/>
              <a:t>사운드 </a:t>
            </a:r>
            <a:r>
              <a:rPr lang="en-US" altLang="ko-KR" dirty="0"/>
              <a:t>+ </a:t>
            </a:r>
            <a:r>
              <a:rPr lang="ko-KR" altLang="en-US" dirty="0">
                <a:solidFill>
                  <a:schemeClr val="accent1"/>
                </a:solidFill>
              </a:rPr>
              <a:t>프로그래밍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게임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팀원들의 기대에 부응</a:t>
            </a:r>
            <a:r>
              <a:rPr lang="en-US" altLang="ko-KR" dirty="0"/>
              <a:t>(..?) </a:t>
            </a:r>
            <a:r>
              <a:rPr lang="ko-KR" altLang="en-US" dirty="0"/>
              <a:t>하기 위해 열심히 연습하기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팀원들과 활발한 의사소통 하기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378429-CC49-4C94-8567-4D1FAE72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C3D674-CA75-4DD2-911F-DD487110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855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1AFC-721D-46EE-8ADE-DC8D1887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32329-EE37-4581-93C0-A5D64B0B1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9600" dirty="0"/>
          </a:p>
          <a:p>
            <a:pPr marL="0" indent="0">
              <a:buNone/>
            </a:pPr>
            <a:r>
              <a:rPr lang="en-US" altLang="ko-KR" sz="9600" dirty="0" err="1"/>
              <a:t>QnA</a:t>
            </a:r>
            <a:endParaRPr lang="ko-KR" altLang="en-US" sz="9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0422B2-D991-43BB-BF59-65B4DFB4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03B402-6112-40D4-BAB2-37E05E4A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43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56FEC-ECCE-40AB-8C56-B879582C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F52A6-B2CF-4490-AB5A-3E8F149E7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스터디 방향성 소개</a:t>
            </a:r>
            <a:endParaRPr lang="en-US" altLang="ko-KR" dirty="0"/>
          </a:p>
          <a:p>
            <a:r>
              <a:rPr lang="ko-KR" altLang="en-US" dirty="0"/>
              <a:t>스터디 일정 소개</a:t>
            </a:r>
            <a:endParaRPr lang="en-US" altLang="ko-KR" dirty="0"/>
          </a:p>
          <a:p>
            <a:r>
              <a:rPr lang="ko-KR" altLang="en-US" dirty="0"/>
              <a:t>유니티 엔진이란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C#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Make </a:t>
            </a:r>
            <a:r>
              <a:rPr lang="ko-KR" altLang="en-US" dirty="0"/>
              <a:t>프로그래머의 역할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C1A967-58EC-43A5-886D-63BD15E7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45F5E-D7F9-4672-93D2-12AB0867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1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4F094-BADF-4B58-AB2A-A7907531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스터디 방향성 소개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74A49-4F54-4222-85F5-49537D46D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대상 </a:t>
            </a:r>
            <a:r>
              <a:rPr lang="en-US" altLang="ko-KR" dirty="0"/>
              <a:t>: C#, Unity</a:t>
            </a:r>
            <a:r>
              <a:rPr lang="ko-KR" altLang="en-US" dirty="0"/>
              <a:t> 엔진이 처음인 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목적 </a:t>
            </a:r>
            <a:r>
              <a:rPr lang="en-US" altLang="ko-KR" dirty="0"/>
              <a:t>: </a:t>
            </a:r>
            <a:r>
              <a:rPr lang="ko-KR" altLang="en-US" dirty="0"/>
              <a:t>방학프로젝트 참여를 위함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내용 </a:t>
            </a:r>
            <a:r>
              <a:rPr lang="en-US" altLang="ko-KR" dirty="0"/>
              <a:t>: </a:t>
            </a:r>
            <a:r>
              <a:rPr lang="ko-KR" altLang="en-US" dirty="0"/>
              <a:t>튜토리얼 따라하며 </a:t>
            </a:r>
            <a:r>
              <a:rPr lang="en-US" altLang="ko-KR" dirty="0"/>
              <a:t>Unity</a:t>
            </a:r>
            <a:r>
              <a:rPr lang="ko-KR" altLang="en-US" dirty="0"/>
              <a:t> 연습하기</a:t>
            </a:r>
            <a:endParaRPr lang="en-US" altLang="ko-KR" dirty="0"/>
          </a:p>
          <a:p>
            <a:r>
              <a:rPr lang="ko-KR" altLang="en-US" dirty="0"/>
              <a:t>개요 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매주 월</a:t>
            </a:r>
            <a:r>
              <a:rPr lang="en-US" altLang="ko-KR" dirty="0"/>
              <a:t>, </a:t>
            </a:r>
            <a:r>
              <a:rPr lang="ko-KR" altLang="en-US" dirty="0"/>
              <a:t>목 </a:t>
            </a:r>
            <a:r>
              <a:rPr lang="en-US" altLang="ko-KR" dirty="0"/>
              <a:t>1H 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: Unity, C# </a:t>
            </a:r>
            <a:r>
              <a:rPr lang="ko-KR" altLang="en-US" dirty="0"/>
              <a:t>동영상 시청</a:t>
            </a:r>
            <a:r>
              <a:rPr lang="en-US" altLang="ko-KR" dirty="0"/>
              <a:t>(</a:t>
            </a:r>
            <a:r>
              <a:rPr lang="ko-KR" altLang="en-US" dirty="0"/>
              <a:t>필요한 사람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개발환경 </a:t>
            </a:r>
            <a:r>
              <a:rPr lang="en-US" altLang="ko-KR" dirty="0"/>
              <a:t>: C#, Unity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75E15-94F3-4080-BDD7-8828DA22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118C4F-8FDB-4BD9-B31A-5F5C53CD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29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C084D-6A87-4426-885A-5FB0DDAE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스터디 방향성 소개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FB0FB1-0158-4994-BD17-6D503D676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 스터디에서 </a:t>
            </a:r>
            <a:r>
              <a:rPr lang="en-US" altLang="ko-KR" dirty="0"/>
              <a:t>C# </a:t>
            </a:r>
            <a:r>
              <a:rPr lang="ko-KR" altLang="en-US" dirty="0"/>
              <a:t>과 유니티에 </a:t>
            </a:r>
            <a:r>
              <a:rPr lang="ko-KR" altLang="en-US" dirty="0" err="1"/>
              <a:t>관한걸</a:t>
            </a:r>
            <a:r>
              <a:rPr lang="ko-KR" altLang="en-US" dirty="0"/>
              <a:t> 전부 배울 수 있을까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C#</a:t>
            </a:r>
            <a:r>
              <a:rPr lang="ko-KR" altLang="en-US" dirty="0"/>
              <a:t>에 대해서는 따로 다루지 않을 예정</a:t>
            </a:r>
            <a:endParaRPr lang="en-US" altLang="ko-KR" dirty="0"/>
          </a:p>
          <a:p>
            <a:pPr lvl="1"/>
            <a:r>
              <a:rPr lang="en-US" altLang="ko-KR" dirty="0"/>
              <a:t>Unity</a:t>
            </a:r>
            <a:r>
              <a:rPr lang="ko-KR" altLang="en-US" dirty="0"/>
              <a:t>는 스터디 과정을 통해 게임제작을 완료하고</a:t>
            </a:r>
            <a:endParaRPr lang="en-US" altLang="ko-KR" dirty="0"/>
          </a:p>
          <a:p>
            <a:pPr lvl="1"/>
            <a:r>
              <a:rPr lang="ko-KR" altLang="en-US" dirty="0"/>
              <a:t>모르는 것이 나왔을 때 찾을 수 있는 수준까지</a:t>
            </a:r>
            <a:r>
              <a:rPr lang="en-US" altLang="ko-KR" dirty="0"/>
              <a:t>!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보조자료 사용</a:t>
            </a:r>
            <a:endParaRPr lang="en-US" altLang="ko-KR" dirty="0"/>
          </a:p>
          <a:p>
            <a:pPr lvl="1"/>
            <a:r>
              <a:rPr lang="en-US" altLang="ko-KR" dirty="0"/>
              <a:t>Unity C# </a:t>
            </a:r>
            <a:r>
              <a:rPr lang="ko-KR" altLang="en-US" dirty="0"/>
              <a:t>문법</a:t>
            </a:r>
            <a:endParaRPr lang="en-US" altLang="ko-KR" dirty="0"/>
          </a:p>
          <a:p>
            <a:pPr lvl="2"/>
            <a:r>
              <a:rPr lang="en-US" altLang="ko-KR" dirty="0">
                <a:hlinkClick r:id="rId2"/>
              </a:rPr>
              <a:t>https://www.youtube.com/playlist?list=PLUZ5gNInsv_O7XRpaNQIC9D5uhMZmTYAf</a:t>
            </a:r>
            <a:endParaRPr lang="en-US" altLang="ko-KR" dirty="0"/>
          </a:p>
          <a:p>
            <a:pPr lvl="1"/>
            <a:r>
              <a:rPr lang="ko-KR" altLang="en-US" dirty="0" err="1"/>
              <a:t>프로그래머스</a:t>
            </a:r>
            <a:r>
              <a:rPr lang="ko-KR" altLang="en-US" dirty="0"/>
              <a:t> </a:t>
            </a:r>
            <a:r>
              <a:rPr lang="en-US" altLang="ko-KR" dirty="0"/>
              <a:t>“Unity</a:t>
            </a:r>
            <a:r>
              <a:rPr lang="ko-KR" altLang="en-US" dirty="0"/>
              <a:t>로 배우는 </a:t>
            </a:r>
            <a:r>
              <a:rPr lang="en-US" altLang="ko-KR" dirty="0"/>
              <a:t>C#”</a:t>
            </a:r>
          </a:p>
          <a:p>
            <a:pPr lvl="2"/>
            <a:r>
              <a:rPr lang="en-US" altLang="ko-KR" dirty="0">
                <a:hlinkClick r:id="rId3"/>
              </a:rPr>
              <a:t>https://programmers.co.kr/learn/courses/1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93D342-F343-42E7-AD1C-138F47501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30FE83-F66D-4213-ADEF-F02C31FA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81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1FC1D-D119-4DDC-A790-D0C154AF5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스터디 방향성 소개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D4B513-142A-4EC0-AB64-3A94C983C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C/C++/Java </a:t>
            </a:r>
            <a:r>
              <a:rPr lang="ko-KR" altLang="en-US" dirty="0"/>
              <a:t>등 코딩 경험이 </a:t>
            </a:r>
            <a:r>
              <a:rPr lang="ko-KR" altLang="en-US" dirty="0">
                <a:solidFill>
                  <a:srgbClr val="FF0000"/>
                </a:solidFill>
              </a:rPr>
              <a:t>있는</a:t>
            </a:r>
            <a:r>
              <a:rPr lang="ko-KR" altLang="en-US" dirty="0"/>
              <a:t> 분 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정기 스터디를 진행하면서</a:t>
            </a:r>
            <a:r>
              <a:rPr lang="en-US" altLang="ko-KR" dirty="0"/>
              <a:t>, </a:t>
            </a:r>
            <a:r>
              <a:rPr lang="ko-KR" altLang="en-US" dirty="0"/>
              <a:t>더 </a:t>
            </a:r>
            <a:r>
              <a:rPr lang="ko-KR" altLang="en-US" dirty="0" err="1"/>
              <a:t>알고싶다면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>
                <a:hlinkClick r:id="rId2"/>
              </a:rPr>
              <a:t>https://unity3d.com/kr/learn/tutorials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C/C++/Java </a:t>
            </a:r>
            <a:r>
              <a:rPr lang="ko-KR" altLang="en-US" dirty="0"/>
              <a:t>등 코딩 경험이 </a:t>
            </a:r>
            <a:r>
              <a:rPr lang="ko-KR" altLang="en-US" dirty="0">
                <a:solidFill>
                  <a:srgbClr val="FF0000"/>
                </a:solidFill>
              </a:rPr>
              <a:t>없는</a:t>
            </a:r>
            <a:r>
              <a:rPr lang="ko-KR" altLang="en-US" dirty="0"/>
              <a:t> 분 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도서관에서 </a:t>
            </a:r>
            <a:r>
              <a:rPr lang="en-US" altLang="ko-KR" dirty="0"/>
              <a:t>C# </a:t>
            </a:r>
            <a:r>
              <a:rPr lang="ko-KR" altLang="en-US" dirty="0"/>
              <a:t>책을 빌리거나 구매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정기 스터디에 참여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이전 슬라이드의 보조자료 동영상을 시청하고 따라해본다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BE7C88-689D-4059-BB08-68F1A8E5E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D59040-4DA5-4293-8989-179CE68E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44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87FD9-38DF-4841-B03B-B7246F0D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스터디 일정 소개</a:t>
            </a:r>
            <a:r>
              <a:rPr lang="en-US" altLang="ko-KR" dirty="0"/>
              <a:t> (~</a:t>
            </a:r>
            <a:r>
              <a:rPr lang="ko-KR" altLang="en-US" dirty="0"/>
              <a:t>중간고사</a:t>
            </a:r>
            <a:r>
              <a:rPr lang="en-US" altLang="ko-KR" dirty="0"/>
              <a:t>, 4</a:t>
            </a:r>
            <a:r>
              <a:rPr lang="ko-KR" altLang="en-US" dirty="0"/>
              <a:t>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97D0BC4B-C8AC-4D6B-B5FE-053B2B0C92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0479835"/>
              </p:ext>
            </p:extLst>
          </p:nvPr>
        </p:nvGraphicFramePr>
        <p:xfrm>
          <a:off x="838200" y="1870448"/>
          <a:ext cx="10515601" cy="4273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327">
                  <a:extLst>
                    <a:ext uri="{9D8B030D-6E8A-4147-A177-3AD203B41FA5}">
                      <a16:colId xmlns:a16="http://schemas.microsoft.com/office/drawing/2014/main" val="1110266724"/>
                    </a:ext>
                  </a:extLst>
                </a:gridCol>
                <a:gridCol w="1436255">
                  <a:extLst>
                    <a:ext uri="{9D8B030D-6E8A-4147-A177-3AD203B41FA5}">
                      <a16:colId xmlns:a16="http://schemas.microsoft.com/office/drawing/2014/main" val="4093942060"/>
                    </a:ext>
                  </a:extLst>
                </a:gridCol>
                <a:gridCol w="1436255">
                  <a:extLst>
                    <a:ext uri="{9D8B030D-6E8A-4147-A177-3AD203B41FA5}">
                      <a16:colId xmlns:a16="http://schemas.microsoft.com/office/drawing/2014/main" val="3793784131"/>
                    </a:ext>
                  </a:extLst>
                </a:gridCol>
                <a:gridCol w="6975764">
                  <a:extLst>
                    <a:ext uri="{9D8B030D-6E8A-4147-A177-3AD203B41FA5}">
                      <a16:colId xmlns:a16="http://schemas.microsoft.com/office/drawing/2014/main" val="1345221970"/>
                    </a:ext>
                  </a:extLst>
                </a:gridCol>
              </a:tblGrid>
              <a:tr h="8367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회차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887574"/>
                  </a:ext>
                </a:extLst>
              </a:tr>
              <a:tr h="388382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2"/>
                        </a:rPr>
                        <a:t>https://unity3d.com/kr/learn/tutorials/s/2d-ufo-tutorial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098977"/>
                  </a:ext>
                </a:extLst>
              </a:tr>
              <a:tr h="9907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9/23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9/26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Introduction &amp; Setup, 2. Movement Basics 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800670"/>
                  </a:ext>
                </a:extLst>
              </a:tr>
              <a:tr h="988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9/30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10/3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개천절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Movement Basics 2, 3. Collectable Objects 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297191"/>
                  </a:ext>
                </a:extLst>
              </a:tr>
              <a:tr h="1069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10/7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10/10</a:t>
                      </a:r>
                    </a:p>
                    <a:p>
                      <a:pPr latinLnBrk="1"/>
                      <a:r>
                        <a:rPr lang="en-US" altLang="ko-KR" dirty="0"/>
                        <a:t>(1</a:t>
                      </a:r>
                      <a:r>
                        <a:rPr lang="ko-KR" altLang="en-US" dirty="0"/>
                        <a:t>차 발표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Collectable Objects 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Creating a Playable Build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100690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46E7D2-9BD1-4109-AD85-9FAF53136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6194AD-FA42-4290-8F00-ED8A0406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23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87FD9-38DF-4841-B03B-B7246F0D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스터디 일정 소개</a:t>
            </a:r>
            <a:r>
              <a:rPr lang="en-US" altLang="ko-KR" dirty="0"/>
              <a:t> (~</a:t>
            </a:r>
            <a:r>
              <a:rPr lang="ko-KR" altLang="en-US" dirty="0"/>
              <a:t>기말고사</a:t>
            </a:r>
            <a:r>
              <a:rPr lang="en-US" altLang="ko-KR" dirty="0"/>
              <a:t>, 8</a:t>
            </a:r>
            <a:r>
              <a:rPr lang="ko-KR" altLang="en-US" dirty="0"/>
              <a:t>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97D0BC4B-C8AC-4D6B-B5FE-053B2B0C92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764544"/>
              </p:ext>
            </p:extLst>
          </p:nvPr>
        </p:nvGraphicFramePr>
        <p:xfrm>
          <a:off x="838200" y="1870448"/>
          <a:ext cx="10515601" cy="4271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327">
                  <a:extLst>
                    <a:ext uri="{9D8B030D-6E8A-4147-A177-3AD203B41FA5}">
                      <a16:colId xmlns:a16="http://schemas.microsoft.com/office/drawing/2014/main" val="1110266724"/>
                    </a:ext>
                  </a:extLst>
                </a:gridCol>
                <a:gridCol w="1436255">
                  <a:extLst>
                    <a:ext uri="{9D8B030D-6E8A-4147-A177-3AD203B41FA5}">
                      <a16:colId xmlns:a16="http://schemas.microsoft.com/office/drawing/2014/main" val="4093942060"/>
                    </a:ext>
                  </a:extLst>
                </a:gridCol>
                <a:gridCol w="1436255">
                  <a:extLst>
                    <a:ext uri="{9D8B030D-6E8A-4147-A177-3AD203B41FA5}">
                      <a16:colId xmlns:a16="http://schemas.microsoft.com/office/drawing/2014/main" val="3793784131"/>
                    </a:ext>
                  </a:extLst>
                </a:gridCol>
                <a:gridCol w="6975764">
                  <a:extLst>
                    <a:ext uri="{9D8B030D-6E8A-4147-A177-3AD203B41FA5}">
                      <a16:colId xmlns:a16="http://schemas.microsoft.com/office/drawing/2014/main" val="1345221970"/>
                    </a:ext>
                  </a:extLst>
                </a:gridCol>
              </a:tblGrid>
              <a:tr h="4476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회차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887574"/>
                  </a:ext>
                </a:extLst>
              </a:tr>
              <a:tr h="337152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2"/>
                        </a:rPr>
                        <a:t>https://unity3d.com/kr/learn/tutorials/s/2d-roguelike-tutorial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098977"/>
                  </a:ext>
                </a:extLst>
              </a:tr>
              <a:tr h="7330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10/28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10/31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Setup and Assets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800670"/>
                  </a:ext>
                </a:extLst>
              </a:tr>
              <a:tr h="835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11/4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11/7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Level Generation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297191"/>
                  </a:ext>
                </a:extLst>
              </a:tr>
              <a:tr h="4809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11/11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11/14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Unit Mechanics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100690"/>
                  </a:ext>
                </a:extLst>
              </a:tr>
              <a:tr h="2697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11/18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11/21</a:t>
                      </a:r>
                    </a:p>
                    <a:p>
                      <a:pPr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발표회 참석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Architecture and Polish</a:t>
                      </a:r>
                    </a:p>
                    <a:p>
                      <a:pPr latinLnBrk="1"/>
                      <a:r>
                        <a:rPr lang="en-US" altLang="ko-KR" dirty="0"/>
                        <a:t>&amp;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Tips 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846336"/>
                  </a:ext>
                </a:extLst>
              </a:tr>
              <a:tr h="2697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11/25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11/28</a:t>
                      </a:r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팀빌딩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030531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46E7D2-9BD1-4109-AD85-9FAF53136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6194AD-FA42-4290-8F00-ED8A0406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327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819DB-45AF-459F-B2F6-FBC7CC69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유니티 엔진이란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1B54D3-C8D8-4D63-BCD7-F7A869C07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Component</a:t>
            </a:r>
            <a:r>
              <a:rPr lang="ko-KR" altLang="en-US" dirty="0"/>
              <a:t> 기반 엔진</a:t>
            </a:r>
            <a:endParaRPr lang="en-US" altLang="ko-KR" dirty="0"/>
          </a:p>
          <a:p>
            <a:pPr lvl="1"/>
            <a:r>
              <a:rPr lang="en-US" altLang="ko-KR" dirty="0"/>
              <a:t>Empty</a:t>
            </a:r>
            <a:r>
              <a:rPr lang="ko-KR" altLang="en-US" dirty="0"/>
              <a:t> </a:t>
            </a:r>
            <a:r>
              <a:rPr lang="en-US" altLang="ko-KR" dirty="0" err="1"/>
              <a:t>GameObject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Rendering Component = Visible</a:t>
            </a:r>
            <a:r>
              <a:rPr lang="ko-KR" altLang="en-US" dirty="0"/>
              <a:t> </a:t>
            </a:r>
            <a:r>
              <a:rPr lang="en-US" altLang="ko-KR" dirty="0" err="1"/>
              <a:t>GameObject</a:t>
            </a:r>
            <a:endParaRPr lang="en-US" altLang="ko-KR" dirty="0"/>
          </a:p>
          <a:p>
            <a:pPr lvl="1"/>
            <a:r>
              <a:rPr lang="en-US" altLang="ko-KR" dirty="0"/>
              <a:t>Visible </a:t>
            </a:r>
            <a:r>
              <a:rPr lang="en-US" altLang="ko-KR" dirty="0" err="1"/>
              <a:t>GameObject</a:t>
            </a:r>
            <a:r>
              <a:rPr lang="en-US" altLang="ko-KR" dirty="0"/>
              <a:t> + Physics Component = </a:t>
            </a:r>
            <a:r>
              <a:rPr lang="en-US" altLang="ko-KR" sz="2200" dirty="0"/>
              <a:t>Interactable </a:t>
            </a:r>
            <a:r>
              <a:rPr lang="en-US" altLang="ko-KR" sz="2200" dirty="0" err="1"/>
              <a:t>GameObject</a:t>
            </a:r>
            <a:endParaRPr lang="en-US" altLang="ko-KR" sz="2200" dirty="0"/>
          </a:p>
          <a:p>
            <a:r>
              <a:rPr lang="ko-KR" altLang="en-US" dirty="0"/>
              <a:t>멀티플랫폼 지원</a:t>
            </a:r>
            <a:endParaRPr lang="en-US" altLang="ko-KR" dirty="0"/>
          </a:p>
          <a:p>
            <a:pPr lvl="1"/>
            <a:r>
              <a:rPr lang="ko-KR" altLang="en-US" dirty="0"/>
              <a:t>개발 →</a:t>
            </a:r>
            <a:r>
              <a:rPr lang="en-US" altLang="ko-KR" dirty="0"/>
              <a:t> </a:t>
            </a:r>
            <a:r>
              <a:rPr lang="ko-KR" altLang="en-US" dirty="0"/>
              <a:t>빌드 후 </a:t>
            </a:r>
            <a:r>
              <a:rPr lang="en-US" altLang="ko-KR" dirty="0"/>
              <a:t>PC, Android</a:t>
            </a:r>
            <a:r>
              <a:rPr lang="ko-KR" altLang="en-US" dirty="0"/>
              <a:t> 등으로 쉽게 플랫폼 변경 가능</a:t>
            </a:r>
            <a:endParaRPr lang="en-US" altLang="ko-KR" dirty="0"/>
          </a:p>
          <a:p>
            <a:r>
              <a:rPr lang="ko-KR" altLang="en-US" dirty="0"/>
              <a:t>접근성</a:t>
            </a:r>
            <a:endParaRPr lang="en-US" altLang="ko-KR" dirty="0"/>
          </a:p>
          <a:p>
            <a:pPr lvl="1"/>
            <a:r>
              <a:rPr lang="ko-KR" altLang="en-US" dirty="0" err="1"/>
              <a:t>에셋</a:t>
            </a:r>
            <a:r>
              <a:rPr lang="ko-KR" altLang="en-US" dirty="0"/>
              <a:t> 스토어</a:t>
            </a:r>
            <a:endParaRPr lang="en-US" altLang="ko-KR" dirty="0"/>
          </a:p>
          <a:p>
            <a:pPr lvl="1"/>
            <a:r>
              <a:rPr lang="ko-KR" altLang="en-US" dirty="0"/>
              <a:t>공개된 자료 多</a:t>
            </a:r>
            <a:endParaRPr lang="en-US" altLang="ko-KR" dirty="0"/>
          </a:p>
          <a:p>
            <a:pPr lvl="1"/>
            <a:r>
              <a:rPr lang="ko-KR" altLang="en-US" dirty="0"/>
              <a:t>그나마 쉽다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7E607F-9304-4A01-8FCB-40690D4C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9A16C9-82E0-43FF-883C-4BE44CA1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461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AAD0D-F290-4756-9391-22A1031C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C#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60FE8-DC62-4866-A9CE-41521861A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C#</a:t>
            </a:r>
            <a:r>
              <a:rPr lang="ko-KR" altLang="en-US" dirty="0"/>
              <a:t>으로  할 수 있는 일</a:t>
            </a:r>
            <a:endParaRPr lang="en-US" altLang="ko-KR" dirty="0"/>
          </a:p>
          <a:p>
            <a:pPr lvl="1"/>
            <a:r>
              <a:rPr lang="en-US" altLang="ko-KR" dirty="0"/>
              <a:t>GUI, </a:t>
            </a:r>
            <a:r>
              <a:rPr lang="ko-KR" altLang="en-US" dirty="0"/>
              <a:t>웹</a:t>
            </a:r>
            <a:r>
              <a:rPr lang="en-US" altLang="ko-KR" dirty="0"/>
              <a:t>, </a:t>
            </a:r>
            <a:r>
              <a:rPr lang="ko-KR" altLang="en-US" dirty="0"/>
              <a:t>게임</a:t>
            </a:r>
            <a:r>
              <a:rPr lang="en-US" altLang="ko-KR" dirty="0"/>
              <a:t>, IoT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유래 </a:t>
            </a:r>
            <a:r>
              <a:rPr lang="en-US" altLang="ko-KR" dirty="0"/>
              <a:t>: C, C++ </a:t>
            </a:r>
            <a:r>
              <a:rPr lang="ko-KR" altLang="en-US" dirty="0"/>
              <a:t>등의 후속으로 마이크로소프트에서 개발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을 배워본 적이 있는 분이라면 쉽게 습득 가능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기초 문법은 거의 대부분 동일하다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사용하는 이유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chemeClr val="accent1"/>
                </a:solidFill>
              </a:rPr>
              <a:t>유니티 스크립트 작성시 필요한 언어</a:t>
            </a:r>
            <a:endParaRPr lang="en-US" altLang="ko-KR" dirty="0">
              <a:solidFill>
                <a:schemeClr val="accent1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7C271E-A588-4B4A-A018-25610189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2C5DCD-07AD-4917-A78F-99C0D93C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70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570</Words>
  <Application>Microsoft Office PowerPoint</Application>
  <PresentationFormat>와이드스크린</PresentationFormat>
  <Paragraphs>139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ExP Make Programming Team 19-2 Seminar #1</vt:lpstr>
      <vt:lpstr>목차</vt:lpstr>
      <vt:lpstr>1. 스터디 방향성 소개 (1)</vt:lpstr>
      <vt:lpstr>1. 스터디 방향성 소개 (2)</vt:lpstr>
      <vt:lpstr>1. 스터디 방향성 소개 (3)</vt:lpstr>
      <vt:lpstr>2. 스터디 일정 소개 (~중간고사, 4회)</vt:lpstr>
      <vt:lpstr>2. 스터디 일정 소개 (~기말고사, 8회)</vt:lpstr>
      <vt:lpstr>3. 유니티 엔진이란?</vt:lpstr>
      <vt:lpstr>4. C# 이란?</vt:lpstr>
      <vt:lpstr>5. Make 프로그래머의 역할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 Make Programming Team 19-1 Seminar #1</dc:title>
  <dc:creator>Bak Seongjin</dc:creator>
  <cp:lastModifiedBy>Bak Seongjin</cp:lastModifiedBy>
  <cp:revision>39</cp:revision>
  <dcterms:created xsi:type="dcterms:W3CDTF">2019-03-23T10:55:27Z</dcterms:created>
  <dcterms:modified xsi:type="dcterms:W3CDTF">2019-09-21T05:22:30Z</dcterms:modified>
</cp:coreProperties>
</file>