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9"/>
            <p14:sldId id="282"/>
            <p14:sldId id="283"/>
            <p14:sldId id="284"/>
            <p14:sldId id="285"/>
            <p14:sldId id="286"/>
            <p14:sldId id="287"/>
            <p14:sldId id="28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2019-09-24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2019 09 26 </a:t>
            </a:r>
            <a:r>
              <a:rPr lang="ko-KR" altLang="en-US" dirty="0"/>
              <a:t>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sz="3600" b="1" dirty="0"/>
              <a:t>Following the Player with the Camera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Update, </a:t>
            </a:r>
            <a:r>
              <a:rPr lang="en-US" altLang="ko-KR" dirty="0" err="1"/>
              <a:t>FixedUpdate</a:t>
            </a:r>
            <a:r>
              <a:rPr lang="en-US" altLang="ko-KR" dirty="0"/>
              <a:t>, </a:t>
            </a:r>
            <a:r>
              <a:rPr lang="en-US" altLang="ko-KR" dirty="0" err="1"/>
              <a:t>LateUpdate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LateUpdate</a:t>
            </a:r>
            <a:r>
              <a:rPr lang="ko-KR" altLang="en-US" dirty="0"/>
              <a:t>는 모든 </a:t>
            </a:r>
            <a:r>
              <a:rPr lang="en-US" altLang="ko-KR" dirty="0"/>
              <a:t>Updates</a:t>
            </a:r>
            <a:r>
              <a:rPr lang="ko-KR" altLang="en-US" dirty="0"/>
              <a:t>가 끝나고 실행되는 </a:t>
            </a:r>
            <a:r>
              <a:rPr lang="en-US" altLang="ko-KR" dirty="0"/>
              <a:t>Update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우리의 플레이어는 </a:t>
            </a:r>
            <a:r>
              <a:rPr lang="en-US" altLang="ko-KR" dirty="0" err="1"/>
              <a:t>FixedUpdate</a:t>
            </a:r>
            <a:r>
              <a:rPr lang="ko-KR" altLang="en-US" dirty="0"/>
              <a:t>에서 이동 등을 완료했으므로 </a:t>
            </a:r>
            <a:r>
              <a:rPr lang="en-US" altLang="ko-KR" dirty="0" err="1"/>
              <a:t>LateUpdate</a:t>
            </a:r>
            <a:r>
              <a:rPr lang="ko-KR" altLang="en-US" dirty="0"/>
              <a:t>에서 카메라를 이동시켜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이동을 </a:t>
            </a:r>
            <a:r>
              <a:rPr lang="ko-KR" altLang="en-US"/>
              <a:t>완료한 그 </a:t>
            </a:r>
            <a:r>
              <a:rPr lang="ko-KR" altLang="en-US" dirty="0"/>
              <a:t>위치를 비추기 위해서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9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b="1" dirty="0"/>
              <a:t>Controlling the Player</a:t>
            </a:r>
          </a:p>
          <a:p>
            <a:r>
              <a:rPr lang="en-US" altLang="ko-KR" b="1" dirty="0"/>
              <a:t>Adding Collision</a:t>
            </a:r>
          </a:p>
          <a:p>
            <a:r>
              <a:rPr lang="en-US" altLang="ko-KR" b="1" dirty="0"/>
              <a:t>Following the Player with the Camera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1" dirty="0"/>
              <a:t>Controlling the Player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환경에서는 </a:t>
            </a:r>
            <a:r>
              <a:rPr lang="en-US" altLang="ko-KR" dirty="0"/>
              <a:t>RigidBody2D</a:t>
            </a:r>
            <a:r>
              <a:rPr lang="ko-KR" altLang="en-US" dirty="0"/>
              <a:t>를 사용해야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3D</a:t>
            </a:r>
            <a:r>
              <a:rPr lang="ko-KR" altLang="en-US" dirty="0"/>
              <a:t>도 선택할 수는 있지만</a:t>
            </a:r>
            <a:r>
              <a:rPr lang="en-US" altLang="ko-KR" dirty="0"/>
              <a:t>, </a:t>
            </a:r>
            <a:r>
              <a:rPr lang="ko-KR" altLang="en-US" dirty="0"/>
              <a:t>작동하지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자신의 개발 환경에 맞는 </a:t>
            </a:r>
            <a:r>
              <a:rPr lang="en-US" altLang="ko-KR" dirty="0"/>
              <a:t>Dimension</a:t>
            </a:r>
            <a:r>
              <a:rPr lang="ko-KR" altLang="en-US" dirty="0"/>
              <a:t>을 골라야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1" dirty="0"/>
              <a:t>Controlling the Player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함수는 매 프레임 시작할 때마다 반복 호출됩니다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FixedUpdate</a:t>
            </a:r>
            <a:r>
              <a:rPr lang="ko-KR" altLang="en-US" dirty="0"/>
              <a:t>는 고정된 시간마다 반복 호출됩니다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는 기기 상태에 따라</a:t>
            </a:r>
            <a:r>
              <a:rPr lang="en-US" altLang="ko-KR" dirty="0"/>
              <a:t>(</a:t>
            </a:r>
            <a:r>
              <a:rPr lang="ko-KR" altLang="en-US" dirty="0"/>
              <a:t>프레임이 늦춰지거나 </a:t>
            </a:r>
            <a:r>
              <a:rPr lang="ko-KR" altLang="en-US" dirty="0" err="1"/>
              <a:t>빨라짐</a:t>
            </a:r>
            <a:r>
              <a:rPr lang="en-US" altLang="ko-KR" dirty="0"/>
              <a:t>) </a:t>
            </a:r>
            <a:r>
              <a:rPr lang="ko-KR" altLang="en-US" dirty="0"/>
              <a:t>반복 호출 시간간격이 다를 수 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 err="1"/>
              <a:t>FixedUpdate</a:t>
            </a:r>
            <a:r>
              <a:rPr lang="ko-KR" altLang="en-US" dirty="0"/>
              <a:t>는 고정된 시간마다 호출하므로</a:t>
            </a:r>
            <a:r>
              <a:rPr lang="en-US" altLang="ko-KR" dirty="0"/>
              <a:t>, </a:t>
            </a:r>
            <a:r>
              <a:rPr lang="ko-KR" altLang="en-US" dirty="0"/>
              <a:t>일정한 시간마다 시뮬레이션 되어야 하는 물리현상에 적합합니다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6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1" dirty="0"/>
              <a:t>Controlling the Player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Input.GetAxis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Input </a:t>
            </a:r>
            <a:r>
              <a:rPr lang="ko-KR" altLang="en-US" dirty="0"/>
              <a:t>클래스의 </a:t>
            </a:r>
            <a:r>
              <a:rPr lang="en-US" altLang="ko-KR" dirty="0" err="1"/>
              <a:t>GetAxis</a:t>
            </a:r>
            <a:r>
              <a:rPr lang="en-US" altLang="ko-KR" dirty="0"/>
              <a:t>()</a:t>
            </a:r>
            <a:r>
              <a:rPr lang="ko-KR" altLang="en-US" dirty="0"/>
              <a:t>라는 함수 입니다</a:t>
            </a:r>
            <a:r>
              <a:rPr lang="en-US" altLang="ko-KR" dirty="0"/>
              <a:t>. </a:t>
            </a:r>
            <a:r>
              <a:rPr lang="ko-KR" altLang="en-US" dirty="0"/>
              <a:t>매개변수로는 수평</a:t>
            </a:r>
            <a:r>
              <a:rPr lang="en-US" altLang="ko-KR" dirty="0"/>
              <a:t>, </a:t>
            </a:r>
            <a:r>
              <a:rPr lang="ko-KR" altLang="en-US" dirty="0"/>
              <a:t>수직을 문자열로 넘기게 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문자열은 </a:t>
            </a:r>
            <a:r>
              <a:rPr lang="en-US" altLang="ko-KR" dirty="0"/>
              <a:t>“Horizontal” or “Vertical”</a:t>
            </a:r>
            <a:r>
              <a:rPr lang="ko-KR" altLang="en-US" dirty="0"/>
              <a:t>로 지정되어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함수가 </a:t>
            </a:r>
            <a:r>
              <a:rPr lang="ko-KR" altLang="en-US" dirty="0" err="1"/>
              <a:t>호출되었을때</a:t>
            </a:r>
            <a:r>
              <a:rPr lang="ko-KR" altLang="en-US" dirty="0"/>
              <a:t> 키입력이 있다면</a:t>
            </a:r>
            <a:r>
              <a:rPr lang="en-US" altLang="ko-KR" dirty="0"/>
              <a:t>(</a:t>
            </a:r>
            <a:r>
              <a:rPr lang="ko-KR" altLang="en-US" dirty="0"/>
              <a:t>상하좌우</a:t>
            </a:r>
            <a:r>
              <a:rPr lang="en-US" altLang="ko-KR" dirty="0"/>
              <a:t>, </a:t>
            </a:r>
            <a:r>
              <a:rPr lang="ko-KR" altLang="en-US" dirty="0"/>
              <a:t>세팅마다 다름</a:t>
            </a:r>
            <a:r>
              <a:rPr lang="en-US" altLang="ko-KR" dirty="0"/>
              <a:t>) </a:t>
            </a:r>
            <a:r>
              <a:rPr lang="ko-KR" altLang="en-US" dirty="0"/>
              <a:t>그 값을 </a:t>
            </a:r>
            <a:r>
              <a:rPr lang="en-US" altLang="ko-KR" dirty="0"/>
              <a:t>-1~1 </a:t>
            </a:r>
            <a:r>
              <a:rPr lang="ko-KR" altLang="en-US" dirty="0"/>
              <a:t>사이의 실수로 받습니다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형태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 Manager</a:t>
            </a:r>
            <a:r>
              <a:rPr lang="ko-KR" altLang="en-US" dirty="0"/>
              <a:t>는 </a:t>
            </a:r>
            <a:r>
              <a:rPr lang="en-US" altLang="ko-KR" dirty="0"/>
              <a:t>Edit-&gt;Project Settings-&gt;Input</a:t>
            </a:r>
            <a:r>
              <a:rPr lang="ko-KR" altLang="en-US" dirty="0"/>
              <a:t> 에서 수정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3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1" dirty="0"/>
              <a:t>Controlling the Player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Vector2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차원 좌표계에 대한 클래스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</a:t>
            </a:r>
            <a:r>
              <a:rPr lang="en-US" altLang="ko-KR" dirty="0"/>
              <a:t>Vector3</a:t>
            </a:r>
            <a:r>
              <a:rPr lang="ko-KR" altLang="en-US" dirty="0"/>
              <a:t>도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Vector2 </a:t>
            </a:r>
            <a:r>
              <a:rPr lang="ko-KR" altLang="en-US" dirty="0"/>
              <a:t>안에 여러 유용한 함수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거리계산</a:t>
            </a:r>
            <a:r>
              <a:rPr lang="en-US" altLang="ko-KR" dirty="0"/>
              <a:t>, </a:t>
            </a:r>
            <a:r>
              <a:rPr lang="ko-KR" altLang="en-US" dirty="0"/>
              <a:t>이동</a:t>
            </a:r>
            <a:r>
              <a:rPr lang="en-US" altLang="ko-KR" dirty="0"/>
              <a:t>)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은 </a:t>
            </a:r>
            <a:r>
              <a:rPr lang="en-US" altLang="ko-KR" dirty="0" err="1"/>
              <a:t>x,y,z</a:t>
            </a:r>
            <a:r>
              <a:rPr lang="ko-KR" altLang="en-US" dirty="0"/>
              <a:t>를 사용하므로 </a:t>
            </a:r>
            <a:r>
              <a:rPr lang="en-US" altLang="ko-KR" dirty="0"/>
              <a:t>vector3 </a:t>
            </a:r>
            <a:r>
              <a:rPr lang="ko-KR" altLang="en-US" dirty="0"/>
              <a:t>형태 입니다</a:t>
            </a:r>
            <a:r>
              <a:rPr lang="en-US" altLang="ko-KR" dirty="0"/>
              <a:t>. </a:t>
            </a:r>
            <a:r>
              <a:rPr lang="ko-KR" altLang="en-US" dirty="0" err="1"/>
              <a:t>이를위해</a:t>
            </a:r>
            <a:r>
              <a:rPr lang="ko-KR" altLang="en-US" dirty="0"/>
              <a:t> 형변환을 사용해야 할 때가 </a:t>
            </a:r>
            <a:r>
              <a:rPr lang="ko-KR" altLang="en-US" dirty="0" err="1"/>
              <a:t>있을수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8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1" dirty="0"/>
              <a:t>Adding 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물체 사이의 충돌 검사 등의 물리 엔진 기능을 사용하기 위해서는 적어도 </a:t>
            </a:r>
            <a:r>
              <a:rPr lang="ko-KR" altLang="en-US" dirty="0" err="1"/>
              <a:t>둘중</a:t>
            </a:r>
            <a:r>
              <a:rPr lang="ko-KR" altLang="en-US" dirty="0"/>
              <a:t> 하나에는 </a:t>
            </a:r>
            <a:r>
              <a:rPr lang="en-US" altLang="ko-KR" dirty="0" err="1"/>
              <a:t>Rigidbody</a:t>
            </a:r>
            <a:r>
              <a:rPr lang="ko-KR" altLang="en-US" dirty="0"/>
              <a:t>가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충돌체와 충돌체가 충돌하면</a:t>
            </a:r>
            <a:r>
              <a:rPr lang="en-US" altLang="ko-KR" dirty="0"/>
              <a:t>, </a:t>
            </a:r>
            <a:r>
              <a:rPr lang="en-US" altLang="ko-KR" dirty="0" err="1"/>
              <a:t>Rigidbody</a:t>
            </a:r>
            <a:r>
              <a:rPr lang="ko-KR" altLang="en-US" dirty="0"/>
              <a:t>가 부착되어 </a:t>
            </a:r>
            <a:r>
              <a:rPr lang="ko-KR" altLang="en-US" dirty="0" err="1"/>
              <a:t>있는것이</a:t>
            </a:r>
            <a:r>
              <a:rPr lang="ko-KR" altLang="en-US" dirty="0"/>
              <a:t> 밀려납니다</a:t>
            </a:r>
            <a:r>
              <a:rPr lang="en-US" altLang="ko-KR" dirty="0"/>
              <a:t>. </a:t>
            </a:r>
            <a:r>
              <a:rPr lang="ko-KR" altLang="en-US" dirty="0"/>
              <a:t>두개 모두 강체가 </a:t>
            </a:r>
            <a:r>
              <a:rPr lang="ko-KR" altLang="en-US" dirty="0" err="1"/>
              <a:t>붙어있다면</a:t>
            </a:r>
            <a:r>
              <a:rPr lang="ko-KR" altLang="en-US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밀려나게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0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sz="3600" b="1" dirty="0"/>
              <a:t>Following the Player with the Camera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카메라를 플레이어의 자식 오브젝트</a:t>
            </a:r>
            <a:r>
              <a:rPr lang="en-US" altLang="ko-KR" dirty="0"/>
              <a:t>(child object)</a:t>
            </a:r>
            <a:r>
              <a:rPr lang="ko-KR" altLang="en-US" dirty="0"/>
              <a:t>로 두게 된다면</a:t>
            </a:r>
            <a:r>
              <a:rPr lang="en-US" altLang="ko-KR" dirty="0"/>
              <a:t>, </a:t>
            </a:r>
            <a:r>
              <a:rPr lang="ko-KR" altLang="en-US" dirty="0"/>
              <a:t>자식 오브젝트는 부모의 위치</a:t>
            </a:r>
            <a:r>
              <a:rPr lang="en-US" altLang="ko-KR" dirty="0"/>
              <a:t>, </a:t>
            </a:r>
            <a:r>
              <a:rPr lang="ko-KR" altLang="en-US" dirty="0"/>
              <a:t>회전 등의 </a:t>
            </a:r>
            <a:r>
              <a:rPr lang="en-US" altLang="ko-KR" dirty="0"/>
              <a:t>Transform</a:t>
            </a:r>
            <a:r>
              <a:rPr lang="ko-KR" altLang="en-US" dirty="0"/>
              <a:t>을 따르게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자식 오브젝트는 부모 오브젝트에 상대적인 </a:t>
            </a:r>
            <a:r>
              <a:rPr lang="en-US" altLang="ko-KR" dirty="0"/>
              <a:t>position</a:t>
            </a:r>
            <a:r>
              <a:rPr lang="ko-KR" altLang="en-US" dirty="0"/>
              <a:t>을 갖습니다</a:t>
            </a:r>
            <a:r>
              <a:rPr lang="en-US" altLang="ko-KR" dirty="0"/>
              <a:t>. </a:t>
            </a:r>
            <a:r>
              <a:rPr lang="ko-KR" altLang="en-US" dirty="0"/>
              <a:t>최 상단 오브젝트는 일반적으로 </a:t>
            </a:r>
            <a:r>
              <a:rPr lang="en-US" altLang="ko-KR" dirty="0"/>
              <a:t>world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/>
              <a:t>그의 자식 오브젝트는 </a:t>
            </a:r>
            <a:r>
              <a:rPr lang="en-US" altLang="ko-KR" dirty="0"/>
              <a:t>local</a:t>
            </a:r>
            <a:r>
              <a:rPr lang="ko-KR" altLang="en-US" dirty="0"/>
              <a:t>좌표를 갖게 됩니다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local</a:t>
            </a:r>
            <a:r>
              <a:rPr lang="ko-KR" altLang="en-US" dirty="0"/>
              <a:t>좌표를 </a:t>
            </a:r>
            <a:r>
              <a:rPr lang="en-US" altLang="ko-KR" dirty="0"/>
              <a:t>world</a:t>
            </a:r>
            <a:r>
              <a:rPr lang="ko-KR" altLang="en-US" dirty="0"/>
              <a:t>좌표로 </a:t>
            </a:r>
            <a:r>
              <a:rPr lang="ko-KR" altLang="en-US" dirty="0" err="1"/>
              <a:t>바꿀수</a:t>
            </a:r>
            <a:r>
              <a:rPr lang="ko-KR" altLang="en-US" dirty="0"/>
              <a:t> 있는 함수가 존재 합니다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4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en-US" altLang="ko-KR" sz="3600" b="1" dirty="0"/>
              <a:t>Following the Player with the Camera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Camera Controller</a:t>
            </a:r>
            <a:r>
              <a:rPr lang="ko-KR" altLang="en-US" dirty="0"/>
              <a:t> 스크립트는 카메라에 부착되어 있습니다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 err="1"/>
              <a:t>transform.position</a:t>
            </a:r>
            <a:r>
              <a:rPr lang="ko-KR" altLang="en-US" dirty="0"/>
              <a:t>은 이 스크립트가 부착되어 있는 </a:t>
            </a:r>
            <a:r>
              <a:rPr lang="en-US" altLang="ko-KR" dirty="0" err="1"/>
              <a:t>Camer</a:t>
            </a:r>
            <a:r>
              <a:rPr lang="en-US" altLang="ko-KR" dirty="0"/>
              <a:t> </a:t>
            </a:r>
            <a:r>
              <a:rPr lang="ko-KR" altLang="en-US" dirty="0"/>
              <a:t>의 위치를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 err="1"/>
              <a:t>gameObject.transform.position</a:t>
            </a:r>
            <a:r>
              <a:rPr lang="ko-KR" altLang="en-US" dirty="0"/>
              <a:t>과 같은 의미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478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ExP Make Programming Team 19-2 Seminar #2</vt:lpstr>
      <vt:lpstr>목차</vt:lpstr>
      <vt:lpstr>1. Controlling the Player</vt:lpstr>
      <vt:lpstr>1. Controlling the Player</vt:lpstr>
      <vt:lpstr>1. Controlling the Player</vt:lpstr>
      <vt:lpstr>1. Controlling the Player</vt:lpstr>
      <vt:lpstr>2. Adding Collision</vt:lpstr>
      <vt:lpstr>3. Following the Player with the Camera</vt:lpstr>
      <vt:lpstr>3. Following the Player with the Camera</vt:lpstr>
      <vt:lpstr>3. Following the Player with the Camera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55</cp:revision>
  <dcterms:created xsi:type="dcterms:W3CDTF">2019-03-23T10:55:27Z</dcterms:created>
  <dcterms:modified xsi:type="dcterms:W3CDTF">2019-09-24T15:03:27Z</dcterms:modified>
</cp:coreProperties>
</file>