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82" r:id="rId5"/>
    <p:sldId id="283" r:id="rId6"/>
    <p:sldId id="28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9"/>
            <p14:sldId id="282"/>
            <p14:sldId id="28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33" autoAdjust="0"/>
  </p:normalViewPr>
  <p:slideViewPr>
    <p:cSldViewPr snapToGrid="0">
      <p:cViewPr varScale="1">
        <p:scale>
          <a:sx n="38" d="100"/>
          <a:sy n="38" d="100"/>
        </p:scale>
        <p:origin x="5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2019-10-06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530/Manual/EventSystem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19-2 Seminar #4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2019 10 07 </a:t>
            </a:r>
            <a:r>
              <a:rPr lang="ko-KR" altLang="en-US" dirty="0"/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Counting Collectables and Displaying Score</a:t>
            </a:r>
          </a:p>
          <a:p>
            <a:r>
              <a:rPr lang="en-US" altLang="ko-KR" b="1" dirty="0"/>
              <a:t>Creating Main Menu Scene</a:t>
            </a:r>
          </a:p>
          <a:p>
            <a:r>
              <a:rPr lang="en-US" altLang="ko-KR" b="1" dirty="0"/>
              <a:t>Creating a Playable Build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Counting Collectables and Displaying 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UnityEngine.UI</a:t>
            </a:r>
            <a:r>
              <a:rPr lang="en-US" altLang="ko-KR" dirty="0"/>
              <a:t>; </a:t>
            </a:r>
            <a:r>
              <a:rPr lang="ko-KR" altLang="en-US" dirty="0"/>
              <a:t>네임스페이스를 </a:t>
            </a:r>
            <a:r>
              <a:rPr lang="ko-KR" altLang="en-US" dirty="0" err="1"/>
              <a:t>불러와야지만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ko-KR" altLang="en-US" dirty="0" err="1"/>
              <a:t>스크립팅을</a:t>
            </a:r>
            <a:r>
              <a:rPr lang="ko-KR" altLang="en-US" dirty="0"/>
              <a:t>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Event System</a:t>
            </a:r>
            <a:r>
              <a:rPr lang="ko-KR" altLang="en-US" dirty="0"/>
              <a:t>이 </a:t>
            </a:r>
            <a:r>
              <a:rPr lang="en-US" altLang="ko-KR" dirty="0"/>
              <a:t>Hierarchy View </a:t>
            </a:r>
            <a:r>
              <a:rPr lang="ko-KR" altLang="en-US" dirty="0"/>
              <a:t>에 있어야만 </a:t>
            </a:r>
            <a:r>
              <a:rPr lang="en-US" altLang="ko-KR" dirty="0"/>
              <a:t>UI</a:t>
            </a:r>
            <a:r>
              <a:rPr lang="ko-KR" altLang="en-US" dirty="0"/>
              <a:t>를 통한 상호작용이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https://docs.unity3d.com/kr/530/Manual/EventSystem.html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9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1" dirty="0"/>
              <a:t>Creating Main Menu Scene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버튼을 눌렀을 때 </a:t>
            </a:r>
            <a:r>
              <a:rPr lang="en-US" altLang="ko-KR" dirty="0"/>
              <a:t>Call </a:t>
            </a:r>
            <a:r>
              <a:rPr lang="ko-KR" altLang="en-US" dirty="0"/>
              <a:t>될 함수는 </a:t>
            </a:r>
            <a:r>
              <a:rPr lang="en-US" altLang="ko-KR" dirty="0"/>
              <a:t>Public</a:t>
            </a:r>
            <a:r>
              <a:rPr lang="ko-KR" altLang="en-US" dirty="0"/>
              <a:t>으로 선언되어야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SceneManager.Load</a:t>
            </a:r>
            <a:r>
              <a:rPr lang="en-US" altLang="ko-KR" dirty="0"/>
              <a:t>() </a:t>
            </a:r>
            <a:r>
              <a:rPr lang="ko-KR" altLang="en-US" dirty="0"/>
              <a:t>함수에서</a:t>
            </a:r>
            <a:r>
              <a:rPr lang="en-US" altLang="ko-KR" dirty="0"/>
              <a:t>, </a:t>
            </a:r>
            <a:r>
              <a:rPr lang="ko-KR" altLang="en-US" dirty="0"/>
              <a:t>부를 </a:t>
            </a:r>
            <a:r>
              <a:rPr lang="ko-KR" altLang="en-US" dirty="0" err="1"/>
              <a:t>씬은</a:t>
            </a:r>
            <a:r>
              <a:rPr lang="ko-KR" altLang="en-US" dirty="0"/>
              <a:t> </a:t>
            </a:r>
            <a:r>
              <a:rPr lang="en-US" altLang="ko-KR" dirty="0"/>
              <a:t>Build settings</a:t>
            </a:r>
            <a:r>
              <a:rPr lang="ko-KR" altLang="en-US" dirty="0"/>
              <a:t>에 추가되어야 합니다</a:t>
            </a:r>
            <a:r>
              <a:rPr lang="en-US" altLang="ko-KR" dirty="0"/>
              <a:t>. </a:t>
            </a:r>
            <a:r>
              <a:rPr lang="ko-KR" altLang="en-US" dirty="0"/>
              <a:t>등록이 되어있어야 </a:t>
            </a:r>
            <a:r>
              <a:rPr lang="en-US" altLang="ko-KR" dirty="0"/>
              <a:t>Load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6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4F094-BADF-4B58-AB2A-A7907531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b="1" dirty="0"/>
              <a:t>Creating a Playable Build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74A49-4F54-4222-85F5-49537D46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구성하는 </a:t>
            </a:r>
            <a:r>
              <a:rPr lang="en-US" altLang="ko-KR" dirty="0"/>
              <a:t>‘</a:t>
            </a:r>
            <a:r>
              <a:rPr lang="ko-KR" altLang="en-US" dirty="0"/>
              <a:t>모든 </a:t>
            </a:r>
            <a:r>
              <a:rPr lang="ko-KR" altLang="en-US" dirty="0" err="1"/>
              <a:t>씬＇이</a:t>
            </a:r>
            <a:r>
              <a:rPr lang="ko-KR" altLang="en-US" dirty="0"/>
              <a:t> </a:t>
            </a:r>
            <a:r>
              <a:rPr lang="en-US" altLang="ko-KR" dirty="0"/>
              <a:t>Build settings</a:t>
            </a:r>
            <a:r>
              <a:rPr lang="ko-KR" altLang="en-US" dirty="0"/>
              <a:t>에 등록이 되어 있어야 합니다</a:t>
            </a:r>
            <a:r>
              <a:rPr lang="en-US" altLang="ko-KR" dirty="0"/>
              <a:t>. </a:t>
            </a:r>
            <a:r>
              <a:rPr lang="ko-KR" altLang="en-US" dirty="0"/>
              <a:t>여기에 등록된 </a:t>
            </a:r>
            <a:r>
              <a:rPr lang="ko-KR" altLang="en-US" dirty="0" err="1"/>
              <a:t>씬만이</a:t>
            </a:r>
            <a:r>
              <a:rPr lang="ko-KR" altLang="en-US" dirty="0"/>
              <a:t> 빌드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번째로 </a:t>
            </a:r>
            <a:r>
              <a:rPr lang="en-US" altLang="ko-KR" dirty="0"/>
              <a:t>indexing </a:t>
            </a:r>
            <a:r>
              <a:rPr lang="ko-KR" altLang="en-US" dirty="0"/>
              <a:t>되어있는</a:t>
            </a:r>
            <a:r>
              <a:rPr lang="en-US" altLang="ko-KR" dirty="0"/>
              <a:t>, </a:t>
            </a:r>
            <a:r>
              <a:rPr lang="ko-KR" altLang="en-US" dirty="0"/>
              <a:t>맨 </a:t>
            </a:r>
            <a:r>
              <a:rPr lang="ko-KR" altLang="en-US" dirty="0" err="1"/>
              <a:t>위에있는</a:t>
            </a:r>
            <a:r>
              <a:rPr lang="ko-KR" altLang="en-US" dirty="0"/>
              <a:t> </a:t>
            </a:r>
            <a:r>
              <a:rPr lang="ko-KR" altLang="en-US" dirty="0" err="1"/>
              <a:t>씬이</a:t>
            </a:r>
            <a:r>
              <a:rPr lang="ko-KR" altLang="en-US" dirty="0"/>
              <a:t> 맨 처음 </a:t>
            </a:r>
            <a:r>
              <a:rPr lang="ko-KR" altLang="en-US" dirty="0" err="1"/>
              <a:t>로드됩니다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MainMenu</a:t>
            </a:r>
            <a:r>
              <a:rPr lang="ko-KR" altLang="en-US" dirty="0"/>
              <a:t>를 맨 처음 띄울 예정이라면</a:t>
            </a:r>
            <a:r>
              <a:rPr lang="en-US" altLang="ko-KR" dirty="0"/>
              <a:t>, </a:t>
            </a:r>
            <a:r>
              <a:rPr lang="en-US" altLang="ko-KR" dirty="0" err="1"/>
              <a:t>MainMenu</a:t>
            </a:r>
            <a:r>
              <a:rPr lang="en-US" altLang="ko-KR" dirty="0"/>
              <a:t> </a:t>
            </a:r>
            <a:r>
              <a:rPr lang="ko-KR" altLang="en-US" dirty="0" err="1"/>
              <a:t>씬을</a:t>
            </a:r>
            <a:r>
              <a:rPr lang="ko-KR" altLang="en-US" dirty="0"/>
              <a:t> 맨 위에 두어야 합니다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F75E15-94F3-4080-BDD7-8828DA22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118C4F-8FDB-4BD9-B31A-5F5C53CD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4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1AFC-721D-46EE-8ADE-DC8D188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32329-EE37-4581-93C0-A5D64B0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9600" dirty="0"/>
          </a:p>
          <a:p>
            <a:pPr marL="0" indent="0">
              <a:buNone/>
            </a:pPr>
            <a:r>
              <a:rPr lang="en-US" altLang="ko-KR" sz="9600" dirty="0" err="1"/>
              <a:t>QnA</a:t>
            </a:r>
            <a:endParaRPr lang="ko-KR" altLang="en-US" sz="9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422B2-D991-43BB-BF59-65B4DFB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03B402-6112-40D4-BAB2-37E05E4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195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ExP Make Programming Team 19-2 Seminar #4</vt:lpstr>
      <vt:lpstr>목차</vt:lpstr>
      <vt:lpstr>1. Counting Collectables and Displaying Score</vt:lpstr>
      <vt:lpstr>2. Creating Main Menu Scene</vt:lpstr>
      <vt:lpstr>3. Creating a Playable Build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72</cp:revision>
  <dcterms:created xsi:type="dcterms:W3CDTF">2019-03-23T10:55:27Z</dcterms:created>
  <dcterms:modified xsi:type="dcterms:W3CDTF">2019-10-06T02:47:15Z</dcterms:modified>
</cp:coreProperties>
</file>