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82" r:id="rId5"/>
    <p:sldId id="283" r:id="rId6"/>
    <p:sldId id="284" r:id="rId7"/>
    <p:sldId id="285" r:id="rId8"/>
    <p:sldId id="28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59"/>
            <p14:sldId id="282"/>
            <p14:sldId id="283"/>
            <p14:sldId id="284"/>
            <p14:sldId id="285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33" autoAdjust="0"/>
  </p:normalViewPr>
  <p:slideViewPr>
    <p:cSldViewPr snapToGrid="0">
      <p:cViewPr varScale="1">
        <p:scale>
          <a:sx n="47" d="100"/>
          <a:sy n="47" d="100"/>
        </p:scale>
        <p:origin x="7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2019-09-28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Pl2C4LTKGQ&amp;list=PLUZ5gNInsv_O7XRpaNQIC9D5uhMZmTYAf&amp;index=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19-2 Seminar #3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2019 09 30 </a:t>
            </a:r>
            <a:r>
              <a:rPr lang="ko-KR" altLang="en-US" dirty="0"/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b="1" dirty="0"/>
              <a:t>Creating Collectable Objects</a:t>
            </a:r>
          </a:p>
          <a:p>
            <a:r>
              <a:rPr lang="en-US" altLang="ko-KR" b="1" dirty="0"/>
              <a:t>Picking Up Collectables</a:t>
            </a:r>
          </a:p>
          <a:p>
            <a:r>
              <a:rPr lang="en-US" altLang="ko-KR" b="1" dirty="0"/>
              <a:t>Coroutine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ko-KR" altLang="en-US" b="1" dirty="0"/>
              <a:t> </a:t>
            </a:r>
            <a:r>
              <a:rPr lang="en-US" altLang="ko-KR" b="1" dirty="0"/>
              <a:t>Instantiate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1" dirty="0"/>
              <a:t>Creating Collectable Objects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Prefab</a:t>
            </a:r>
            <a:r>
              <a:rPr lang="ko-KR" altLang="en-US" dirty="0"/>
              <a:t>은 어떤 </a:t>
            </a:r>
            <a:r>
              <a:rPr lang="en-US" altLang="ko-KR" dirty="0"/>
              <a:t>Object</a:t>
            </a:r>
            <a:r>
              <a:rPr lang="ko-KR" altLang="en-US" dirty="0"/>
              <a:t>의 복사본을 미리 만들어 두는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미리 만들어 둠으로써 다음부터는 편하게 복사할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9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1" dirty="0"/>
              <a:t>Picking Up Collectables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Trigger </a:t>
            </a:r>
            <a:r>
              <a:rPr lang="ko-KR" altLang="en-US" dirty="0" err="1"/>
              <a:t>스크립팅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OnTriggerEnter</a:t>
            </a:r>
            <a:r>
              <a:rPr lang="en-US" altLang="ko-KR" dirty="0"/>
              <a:t>() </a:t>
            </a:r>
            <a:r>
              <a:rPr lang="ko-KR" altLang="en-US" dirty="0" err="1"/>
              <a:t>부딪혔을때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 호출</a:t>
            </a:r>
            <a:endParaRPr lang="en-US" altLang="ko-KR" dirty="0"/>
          </a:p>
          <a:p>
            <a:r>
              <a:rPr lang="en-US" altLang="ko-KR" dirty="0" err="1"/>
              <a:t>OnTriggerStay</a:t>
            </a:r>
            <a:r>
              <a:rPr lang="en-US" altLang="ko-KR" dirty="0"/>
              <a:t>() </a:t>
            </a:r>
            <a:r>
              <a:rPr lang="ko-KR" altLang="en-US" dirty="0"/>
              <a:t>부딪힌 상태에서 매 프레임당 호출</a:t>
            </a:r>
            <a:endParaRPr lang="en-US" altLang="ko-KR" dirty="0"/>
          </a:p>
          <a:p>
            <a:r>
              <a:rPr lang="en-US" altLang="ko-KR" dirty="0" err="1"/>
              <a:t>OnTriggerExit</a:t>
            </a:r>
            <a:r>
              <a:rPr lang="en-US" altLang="ko-KR" dirty="0"/>
              <a:t>() </a:t>
            </a:r>
            <a:r>
              <a:rPr lang="ko-KR" altLang="en-US" dirty="0"/>
              <a:t>부딪힌 후</a:t>
            </a:r>
            <a:r>
              <a:rPr lang="en-US" altLang="ko-KR" dirty="0"/>
              <a:t>, </a:t>
            </a:r>
            <a:r>
              <a:rPr lang="ko-KR" altLang="en-US" dirty="0"/>
              <a:t>더 이상 안 부딪히게 되었을 때 </a:t>
            </a:r>
            <a:r>
              <a:rPr lang="en-US" altLang="ko-KR" dirty="0"/>
              <a:t>1</a:t>
            </a:r>
            <a:r>
              <a:rPr lang="ko-KR" altLang="en-US" dirty="0"/>
              <a:t>번 호출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26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1" dirty="0"/>
              <a:t>Coroutine / Instantiate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반환되는 어떤 시간만큼 다른 프로세스에게 </a:t>
            </a:r>
            <a:r>
              <a:rPr lang="en-US" altLang="ko-KR" dirty="0"/>
              <a:t>CPU</a:t>
            </a:r>
            <a:r>
              <a:rPr lang="ko-KR" altLang="en-US" dirty="0"/>
              <a:t>를 양보한다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반환형은 </a:t>
            </a:r>
            <a:r>
              <a:rPr lang="en-US" altLang="ko-KR" dirty="0" err="1">
                <a:solidFill>
                  <a:srgbClr val="0070C0"/>
                </a:solidFill>
              </a:rPr>
              <a:t>Ienumerator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yield return 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StartCoroutine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ko-KR" altLang="en-US" dirty="0" err="1"/>
              <a:t>코루틴</a:t>
            </a:r>
            <a:r>
              <a:rPr lang="ko-KR" altLang="en-US" dirty="0"/>
              <a:t> 이름</a:t>
            </a:r>
            <a:r>
              <a:rPr lang="en-US" altLang="ko-KR" dirty="0"/>
              <a:t>); </a:t>
            </a:r>
            <a:r>
              <a:rPr lang="ko-KR" altLang="en-US" dirty="0"/>
              <a:t>으로 호출해야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4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1" dirty="0"/>
              <a:t>Coroutine / Instantiate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dirty="0"/>
              <a:t>yield return new </a:t>
            </a:r>
            <a:r>
              <a:rPr lang="en-US" altLang="ko-KR" dirty="0" err="1"/>
              <a:t>WaitForSeconds</a:t>
            </a:r>
            <a:r>
              <a:rPr lang="en-US" altLang="ko-KR" dirty="0"/>
              <a:t>(1f);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유니티 시간으로 </a:t>
            </a:r>
            <a:r>
              <a:rPr lang="en-US" altLang="ko-KR" dirty="0"/>
              <a:t>1</a:t>
            </a:r>
            <a:r>
              <a:rPr lang="ko-KR" altLang="en-US" dirty="0"/>
              <a:t>초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유니티는 </a:t>
            </a:r>
            <a:r>
              <a:rPr lang="en-US" altLang="ko-KR" dirty="0" err="1"/>
              <a:t>TimeScale</a:t>
            </a:r>
            <a:r>
              <a:rPr lang="ko-KR" altLang="en-US" dirty="0"/>
              <a:t>을 조정할 수 있음</a:t>
            </a:r>
            <a:r>
              <a:rPr lang="en-US" altLang="ko-KR" dirty="0"/>
              <a:t>. </a:t>
            </a:r>
            <a:r>
              <a:rPr lang="ko-KR" altLang="en-US" dirty="0"/>
              <a:t>이 변수에 영향을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Yield return new </a:t>
            </a:r>
            <a:r>
              <a:rPr lang="en-US" altLang="ko-KR" dirty="0" err="1"/>
              <a:t>WaitForSecondsRealtime</a:t>
            </a:r>
            <a:r>
              <a:rPr lang="en-US" altLang="ko-KR" dirty="0"/>
              <a:t>(1f);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유니티 시간으로 </a:t>
            </a:r>
            <a:r>
              <a:rPr lang="en-US" altLang="ko-KR" dirty="0"/>
              <a:t>1</a:t>
            </a:r>
            <a:r>
              <a:rPr lang="ko-KR" altLang="en-US" dirty="0"/>
              <a:t>초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TimeScale</a:t>
            </a:r>
            <a:r>
              <a:rPr lang="ko-KR" altLang="en-US" dirty="0"/>
              <a:t>에 영향 </a:t>
            </a:r>
            <a:r>
              <a:rPr lang="ko-KR" altLang="en-US" dirty="0" err="1"/>
              <a:t>안받음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yield return null;</a:t>
            </a:r>
          </a:p>
          <a:p>
            <a:r>
              <a:rPr lang="en-US" altLang="ko-KR" dirty="0"/>
              <a:t>-&gt; 1 </a:t>
            </a:r>
            <a:r>
              <a:rPr lang="ko-KR" altLang="en-US" dirty="0"/>
              <a:t>프레임 양보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6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1" dirty="0"/>
              <a:t>Coroutine / Instantiate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코루틴에</a:t>
            </a:r>
            <a:r>
              <a:rPr lang="ko-KR" altLang="en-US" dirty="0"/>
              <a:t> 대한 자세한 정보는 아래 링크 참조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>
                <a:hlinkClick r:id="rId2"/>
              </a:rPr>
              <a:t>https://www.youtube.com/watch?v=ePl2C4LTKGQ&amp;list=PLUZ5gNInsv_O7XRpaNQIC9D5uhMZmTYAf&amp;index=21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3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245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ExP Make Programming Team 19-2 Seminar #3</vt:lpstr>
      <vt:lpstr>목차</vt:lpstr>
      <vt:lpstr>1. Creating Collectable Objects</vt:lpstr>
      <vt:lpstr>2. Picking Up Collectables</vt:lpstr>
      <vt:lpstr>3. Coroutine / Instantiate</vt:lpstr>
      <vt:lpstr>3. Coroutine / Instantiate</vt:lpstr>
      <vt:lpstr>3. Coroutine / Instantiate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68</cp:revision>
  <dcterms:created xsi:type="dcterms:W3CDTF">2019-03-23T10:55:27Z</dcterms:created>
  <dcterms:modified xsi:type="dcterms:W3CDTF">2019-09-28T10:50:10Z</dcterms:modified>
</cp:coreProperties>
</file>