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86" r:id="rId5"/>
    <p:sldId id="289" r:id="rId6"/>
    <p:sldId id="287" r:id="rId7"/>
    <p:sldId id="288" r:id="rId8"/>
    <p:sldId id="290" r:id="rId9"/>
    <p:sldId id="291" r:id="rId10"/>
    <p:sldId id="292" r:id="rId11"/>
    <p:sldId id="293" r:id="rId12"/>
    <p:sldId id="294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85"/>
            <p14:sldId id="286"/>
            <p14:sldId id="289"/>
            <p14:sldId id="287"/>
            <p14:sldId id="288"/>
            <p14:sldId id="290"/>
            <p14:sldId id="291"/>
            <p14:sldId id="292"/>
            <p14:sldId id="293"/>
            <p14:sldId id="29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to.tistory.com/24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2019 11 11 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프리팹에</a:t>
            </a:r>
            <a:r>
              <a:rPr lang="ko-KR" altLang="en-US" dirty="0"/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D9C89B0-41B1-41EF-BF04-CEF44A20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2" y="1596231"/>
            <a:ext cx="7492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파일 다운로드 후 </a:t>
            </a:r>
            <a:br>
              <a:rPr lang="en-US" altLang="ko-KR" dirty="0"/>
            </a:br>
            <a:r>
              <a:rPr lang="ko-KR" altLang="en-US" dirty="0"/>
              <a:t>프로젝트 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7" name="그림 6" descr="스크린샷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4EEAFB0F-065C-4D48-A849-CEF83705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16" y="2193079"/>
            <a:ext cx="8378790" cy="34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파일 다운로드 후 </a:t>
            </a:r>
            <a:br>
              <a:rPr lang="en-US" altLang="ko-KR" dirty="0"/>
            </a:br>
            <a:r>
              <a:rPr lang="ko-KR" altLang="en-US" dirty="0"/>
              <a:t>프로젝트 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B829CE6-9C92-4674-8046-E49647A9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1614195"/>
            <a:ext cx="10366310" cy="51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상속 관계일 때 추상 클래스</a:t>
            </a:r>
            <a:r>
              <a:rPr lang="en-US" altLang="ko-KR" b="1" dirty="0"/>
              <a:t>, </a:t>
            </a:r>
            <a:r>
              <a:rPr lang="ko-KR" altLang="en-US" b="1" dirty="0"/>
              <a:t>가상함수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OnEnable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Load Level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상속 관계일 때 추상 클래스</a:t>
            </a:r>
            <a:r>
              <a:rPr lang="en-US" altLang="ko-KR" b="1"/>
              <a:t>, </a:t>
            </a:r>
            <a:r>
              <a:rPr lang="ko-KR" altLang="en-US" b="1"/>
              <a:t>가상함수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9B172E5-CD85-4496-9319-3BE96B8D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71" y="1855333"/>
            <a:ext cx="6660457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상속 관계일 때 추상 클래스</a:t>
            </a:r>
            <a:r>
              <a:rPr lang="en-US" altLang="ko-KR" b="1"/>
              <a:t>, </a:t>
            </a:r>
            <a:r>
              <a:rPr lang="ko-KR" altLang="en-US" b="1"/>
              <a:t>가상함수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3BA74B8-01F1-401B-AEE5-62278E9A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1" y="2080727"/>
            <a:ext cx="10585097" cy="32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8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OnEnable</a:t>
            </a:r>
            <a:r>
              <a:rPr lang="en-US" altLang="ko-KR" b="1" dirty="0"/>
              <a:t> </a:t>
            </a:r>
            <a:r>
              <a:rPr lang="ko-KR" altLang="en-US" b="1" dirty="0"/>
              <a:t>등 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A2D64C-5A99-46A0-90F1-62496F55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1" y="2419598"/>
            <a:ext cx="9423918" cy="30513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B6094C-E6E1-425D-9DC1-D8FAAA4DED82}"/>
              </a:ext>
            </a:extLst>
          </p:cNvPr>
          <p:cNvSpPr/>
          <p:nvPr/>
        </p:nvSpPr>
        <p:spPr>
          <a:xfrm>
            <a:off x="1644920" y="1921617"/>
            <a:ext cx="328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https://prosto.tistory.com/247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53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LoadLevel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A46C5DF-0F64-41C4-B51B-0619BA24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1690688"/>
            <a:ext cx="10355424" cy="4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LoadLevel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12584853-D5AC-43D0-9322-8E55C4EE8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" y="1690688"/>
            <a:ext cx="6389634" cy="272269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A77903B-6110-4411-92EA-B24CDC86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9" y="4386790"/>
            <a:ext cx="9507893" cy="17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프리팹에</a:t>
            </a:r>
            <a:r>
              <a:rPr lang="ko-KR" altLang="en-US" dirty="0"/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5EC740B-4F84-4928-8572-66C910E9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9" y="1786747"/>
            <a:ext cx="4244402" cy="42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프리팹에</a:t>
            </a:r>
            <a:r>
              <a:rPr lang="ko-KR" altLang="en-US" dirty="0"/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D9C89B0-41B1-41EF-BF04-CEF44A20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2" y="1596231"/>
            <a:ext cx="7492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4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136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ExP Make Programming Team 19-2 Seminar #8</vt:lpstr>
      <vt:lpstr>목차</vt:lpstr>
      <vt:lpstr>상속 관계일 때 추상 클래스, 가상함수</vt:lpstr>
      <vt:lpstr>상속 관계일 때 추상 클래스, 가상함수</vt:lpstr>
      <vt:lpstr>OnEnable 등 </vt:lpstr>
      <vt:lpstr>LoadLevel</vt:lpstr>
      <vt:lpstr>LoadLevel</vt:lpstr>
      <vt:lpstr>프리팹에 추가하기</vt:lpstr>
      <vt:lpstr>프리팹에 추가하기</vt:lpstr>
      <vt:lpstr>프리팹에 추가하기</vt:lpstr>
      <vt:lpstr>프로젝트 파일 다운로드 후  프로젝트 켜기</vt:lpstr>
      <vt:lpstr>프로젝트 파일 다운로드 후  프로젝트 켜기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95</cp:revision>
  <dcterms:created xsi:type="dcterms:W3CDTF">2019-03-23T10:55:27Z</dcterms:created>
  <dcterms:modified xsi:type="dcterms:W3CDTF">2019-11-11T02:12:40Z</dcterms:modified>
</cp:coreProperties>
</file>