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6" r:id="rId3"/>
    <p:sldId id="282" r:id="rId4"/>
    <p:sldId id="284" r:id="rId5"/>
    <p:sldId id="283" r:id="rId6"/>
    <p:sldId id="285" r:id="rId7"/>
    <p:sldId id="287" r:id="rId8"/>
    <p:sldId id="275" r:id="rId9"/>
    <p:sldId id="289" r:id="rId10"/>
    <p:sldId id="291" r:id="rId11"/>
    <p:sldId id="290" r:id="rId12"/>
    <p:sldId id="292" r:id="rId13"/>
    <p:sldId id="293" r:id="rId14"/>
    <p:sldId id="295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422" y="62"/>
      </p:cViewPr>
      <p:guideLst>
        <p:guide pos="382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pos="3829"/>
        <p:guide orient="horz"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1480" cy="309118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1480" cy="360553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6880" cy="46355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10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0845" cy="309054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0845" cy="360489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6245" cy="46291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11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1480" cy="309118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1480" cy="360553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6880" cy="46355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12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2115" cy="309181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2115" cy="360616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7515" cy="4641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13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2750" cy="309245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2750" cy="360680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8150" cy="46482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14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0210" cy="308991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0210" cy="360426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5610" cy="46228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3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0210" cy="308991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0210" cy="360426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5610" cy="46228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4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0210" cy="308991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0210" cy="360426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5610" cy="46228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5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0210" cy="308991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0210" cy="360426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5610" cy="46228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6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0845" cy="309054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0845" cy="360489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6245" cy="46291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7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9575" cy="308927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9575" cy="360362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4975" cy="46164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8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90210" cy="308991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90210" cy="360426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5610" cy="46228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>
                    <a:latin typeface="맑은 고딕" charset="0"/>
                    <a:ea typeface="맑은 고딕" charset="0"/>
                  </a:rPr>
                  <a:t>9</a:t>
                </a:fld>
                <a:endParaRPr lang="en-US" altLang="ko-KR" sz="1200"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pPr/>
              <a:t>2021-03-11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2534285" cy="685927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362075" y="4445"/>
            <a:ext cx="1172210" cy="6854825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986915" y="-635"/>
            <a:ext cx="548005" cy="6860540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353945" y="3810"/>
            <a:ext cx="180975" cy="685609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flipV="1">
            <a:off x="5631815" y="2292985"/>
            <a:ext cx="6560820" cy="4762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9017000" y="2572385"/>
            <a:ext cx="2858135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201432018 </a:t>
            </a:r>
            <a:r>
              <a:rPr lang="en-US" altLang="ko-KR" sz="24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나선엽</a:t>
            </a:r>
            <a:endParaRPr lang="en-US" altLang="ko-KR" sz="24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맑은 고딕" charset="0"/>
                <a:ea typeface="맑은 고딕" charset="0"/>
              </a:rPr>
              <a:t>201432067 </a:t>
            </a:r>
            <a:r>
              <a:rPr lang="ko-KR" altLang="en-US" sz="2400" b="1">
                <a:latin typeface="맑은 고딕" charset="0"/>
                <a:ea typeface="맑은 고딕" charset="0"/>
              </a:rPr>
              <a:t>조성진</a:t>
            </a:r>
            <a:endParaRPr lang="ko-KR" altLang="en-US" sz="24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5633085" y="1474470"/>
            <a:ext cx="6559550" cy="831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키워드 블랙박싱 App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9014460" y="5988685"/>
            <a:ext cx="285877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2019. 11. 05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200890" cy="471805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7715" cy="5207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7810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3. 어플의 제공점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9365" cy="469265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8140" cy="555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개발 및 도입 기술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2988945" cy="48260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829945" y="1889125"/>
            <a:ext cx="1053465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1) 상시(실시간) 녹음 &amp; 키워드 도출 기능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60"/>
          <p:cNvSpPr txBox="1">
            <a:spLocks/>
          </p:cNvSpPr>
          <p:nvPr/>
        </p:nvSpPr>
        <p:spPr>
          <a:xfrm>
            <a:off x="5414010" y="2636520"/>
            <a:ext cx="6729095" cy="33248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Voice Recoder 기능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Background System으로 가동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Keyword Searcher 기능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voice recoder를 통해 들어온 음성 데이터를 문장으로 파싱한 후 키워드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도출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-179070" y="2860040"/>
            <a:ext cx="5442585" cy="2817495"/>
            <a:chOff x="-179070" y="2860040"/>
            <a:chExt cx="5442585" cy="2817495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-179070" y="2860040"/>
              <a:ext cx="3221355" cy="2816225"/>
            </a:xfrm>
            <a:prstGeom prst="rect">
              <a:avLst/>
            </a:prstGeom>
            <a:noFill/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34060" y="3648075"/>
              <a:ext cx="1419860" cy="1144270"/>
            </a:xfrm>
            <a:prstGeom prst="rect">
              <a:avLst/>
            </a:prstGeom>
            <a:noFill/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5300" y="3646170"/>
              <a:ext cx="1318895" cy="1132205"/>
            </a:xfrm>
            <a:prstGeom prst="rect">
              <a:avLst/>
            </a:prstGeom>
            <a:noFill/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042160" y="2861310"/>
              <a:ext cx="3221355" cy="2816225"/>
            </a:xfrm>
            <a:prstGeom prst="rect">
              <a:avLst/>
            </a:prstGeom>
            <a:noFill/>
          </p:spPr>
        </p:pic>
      </p:grpSp>
      <p:sp>
        <p:nvSpPr>
          <p:cNvPr id="65" name="텍스트 상자 64"/>
          <p:cNvSpPr txBox="1">
            <a:spLocks/>
          </p:cNvSpPr>
          <p:nvPr/>
        </p:nvSpPr>
        <p:spPr>
          <a:xfrm>
            <a:off x="2306320" y="4031615"/>
            <a:ext cx="55308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&amp;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96995" y="2542540"/>
            <a:ext cx="3060065" cy="360299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200255" cy="471170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7080" cy="51435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7175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3. 어플의 제공점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8730" cy="468630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8140" cy="555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개발 및 도입 기술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2988310" cy="4762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829945" y="1889125"/>
            <a:ext cx="1053465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2) 키워드 저장 기능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6998335" y="3027045"/>
            <a:ext cx="5090795" cy="1478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Storage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환형 큐 구조로 사용하여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메모리에 부하가 없도록 함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" y="2479675"/>
            <a:ext cx="3058160" cy="3601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200890" cy="471805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7715" cy="5207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7810" cy="648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3. 어플의 제공점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9365" cy="469265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8140" cy="5556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개발 및 도입 기술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2988945" cy="48260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829945" y="1889125"/>
            <a:ext cx="1053465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3) 키워드 관리 및 Viewing 기능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25" y="2666365"/>
            <a:ext cx="3326130" cy="3326765"/>
          </a:xfrm>
          <a:prstGeom prst="rect">
            <a:avLst/>
          </a:prstGeom>
          <a:noFill/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" y="2656840"/>
            <a:ext cx="3265170" cy="3265805"/>
          </a:xfrm>
          <a:prstGeom prst="rect">
            <a:avLst/>
          </a:prstGeom>
          <a:noFill/>
        </p:spPr>
      </p:pic>
      <p:sp>
        <p:nvSpPr>
          <p:cNvPr id="56" name="텍스트 상자 55"/>
          <p:cNvSpPr txBox="1">
            <a:spLocks/>
          </p:cNvSpPr>
          <p:nvPr/>
        </p:nvSpPr>
        <p:spPr>
          <a:xfrm>
            <a:off x="8037195" y="2821940"/>
            <a:ext cx="4158615" cy="24015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Word Cloud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-&gt; 핵심 키워드의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이미지를 이용해 한 눈에 알아볼 수 있도록 View를 제공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201525" cy="472440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8350" cy="52705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971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4. </a:t>
            </a:r>
            <a:r>
              <a:rPr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캡스톤 디자인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40000" cy="469900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941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캡스톤 디자인 고려사항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4003675" cy="48260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1006475" y="2037715"/>
            <a:ext cx="10608945" cy="3786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우선순위 선발 기준 구체화   </a:t>
            </a:r>
            <a:r>
              <a:rPr sz="2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ex.빈도순, 키워드 판단 Algorithm 등</a:t>
            </a:r>
            <a:endParaRPr lang="ko-KR" altLang="en-US" sz="2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키워드 데이터 분석을 통한 우선순위 선발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실제 변환된 TEXT를 다른 메모리에 저장해놓고, 키워드가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저장된 메모리와의 Mapping을 통해 원하는 메모 가능?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적은 배터리 사용을 위한 방법 고안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202160" cy="473075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8985" cy="5334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971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4. </a:t>
            </a:r>
            <a:r>
              <a:rPr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캡스톤 디자인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40635" cy="470535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5004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프로젝트 개발 효과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26770" y="1512570"/>
            <a:ext cx="3258185" cy="4762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588645" y="1898015"/>
            <a:ext cx="11206480" cy="3878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어플 관점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1. 필요한 데이터를 놓치지 않고 저장 가능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2. 잠재된 데이터를 유용하게 활용 가능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 학생 관점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1. 문제점을 찾고, 방법을 고안하여 문제를 해결함으로써 창의적인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아이디어 및 문제 해결 능력 증진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2. 안드로이드 기반의 어플을 개발하며 오픈 소스 및 스마트폰에 내장된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기능들을 사용해봄으로써 실무 능력 증진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196445" cy="467360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193270" cy="85090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71645" y="4164965"/>
            <a:ext cx="3632835" cy="48260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4920" cy="464820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4003675" y="2827655"/>
            <a:ext cx="4168775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Q &amp; A</a:t>
            </a:r>
            <a:endParaRPr lang="ko-KR" altLang="en-US" sz="7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19"/>
          <p:cNvSpPr>
            <a:spLocks/>
          </p:cNvSpPr>
          <p:nvPr/>
        </p:nvSpPr>
        <p:spPr>
          <a:xfrm>
            <a:off x="1443990" y="4899025"/>
            <a:ext cx="652145" cy="32321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1443990" y="3110230"/>
            <a:ext cx="652145" cy="32321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196445" cy="467360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0"/>
            <a:ext cx="12192635" cy="1015365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454660" y="318770"/>
            <a:ext cx="1430020" cy="832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1604645" y="3124200"/>
            <a:ext cx="558165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02</a:t>
            </a:r>
            <a:endParaRPr lang="ko-KR" altLang="en-US" sz="2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1443990" y="2226945"/>
            <a:ext cx="652145" cy="32321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607185" y="2233930"/>
            <a:ext cx="558165" cy="432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1604645" y="4902200"/>
            <a:ext cx="557530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04</a:t>
            </a:r>
            <a:endParaRPr lang="ko-KR" altLang="en-US" sz="2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1443990" y="3991610"/>
            <a:ext cx="652145" cy="32321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1610995" y="3990340"/>
            <a:ext cx="557530" cy="4318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03</a:t>
            </a:r>
            <a:endParaRPr lang="ko-KR" altLang="en-US" sz="2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2554605" y="2146300"/>
            <a:ext cx="920369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현실의 문제점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2558415" y="3034665"/>
            <a:ext cx="920432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아이디어 소개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2558415" y="3919220"/>
            <a:ext cx="920432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어플의 제공점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2550795" y="4828540"/>
            <a:ext cx="920496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캡스톤 디자인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0" y="6395085"/>
            <a:ext cx="2534920" cy="464820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199620" cy="470535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6445" cy="5080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654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1. 현실의 문제점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8095" cy="467995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750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문제 상황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1616075" cy="4762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829945" y="1622425"/>
            <a:ext cx="1053338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1. 생활 속에서 녹음, 메모를 하고싶지만 여건이 안되는 상황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2900" y="2390140"/>
            <a:ext cx="5716270" cy="3797300"/>
          </a:xfrm>
          <a:prstGeom prst="rect">
            <a:avLst/>
          </a:prstGeom>
          <a:noFill/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2373630"/>
            <a:ext cx="5830570" cy="3818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3375025"/>
            <a:ext cx="1465580" cy="146558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199620" cy="470535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6445" cy="5080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654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1. 현실의 문제점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8095" cy="467995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750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문제 상황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1616075" cy="4762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829945" y="1622425"/>
            <a:ext cx="1053338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2. 지나간 대화나 소통 내용이 기억나지 않는 상황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371475" y="2133600"/>
            <a:ext cx="5656580" cy="4172585"/>
            <a:chOff x="371475" y="2133600"/>
            <a:chExt cx="5656580" cy="4172585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46150" y="2133600"/>
              <a:ext cx="4173220" cy="4173220"/>
            </a:xfrm>
            <a:prstGeom prst="rect">
              <a:avLst/>
            </a:prstGeom>
            <a:noFill/>
          </p:spPr>
        </p:pic>
        <p:sp>
          <p:nvSpPr>
            <p:cNvPr id="55" name="도형 54"/>
            <p:cNvSpPr>
              <a:spLocks/>
            </p:cNvSpPr>
            <p:nvPr/>
          </p:nvSpPr>
          <p:spPr>
            <a:xfrm>
              <a:off x="371475" y="3124200"/>
              <a:ext cx="728345" cy="553720"/>
            </a:xfrm>
            <a:prstGeom prst="wedgeRoundRectCallout">
              <a:avLst>
                <a:gd name="adj1" fmla="val 45398"/>
                <a:gd name="adj2" fmla="val 64792"/>
                <a:gd name="adj3" fmla="val 16667"/>
              </a:avLst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안녕?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도형 55"/>
            <p:cNvSpPr>
              <a:spLocks/>
            </p:cNvSpPr>
            <p:nvPr/>
          </p:nvSpPr>
          <p:spPr>
            <a:xfrm>
              <a:off x="4942205" y="4910455"/>
              <a:ext cx="1086485" cy="539115"/>
            </a:xfrm>
            <a:prstGeom prst="wedgeRoundRectCallout">
              <a:avLst>
                <a:gd name="adj1" fmla="val -66968"/>
                <a:gd name="adj2" fmla="val -110667"/>
                <a:gd name="adj3" fmla="val 16667"/>
              </a:avLst>
            </a:prstGeom>
            <a:solidFill>
              <a:srgbClr val="FFFFFF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응 안녕!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82200" y="1981200"/>
            <a:ext cx="1906270" cy="4325620"/>
          </a:xfrm>
          <a:prstGeom prst="rect">
            <a:avLst/>
          </a:prstGeom>
          <a:noFill/>
        </p:spPr>
      </p:pic>
      <p:sp>
        <p:nvSpPr>
          <p:cNvPr id="60" name="도형 59"/>
          <p:cNvSpPr>
            <a:spLocks/>
          </p:cNvSpPr>
          <p:nvPr/>
        </p:nvSpPr>
        <p:spPr>
          <a:xfrm>
            <a:off x="7905750" y="2343150"/>
            <a:ext cx="2267585" cy="1219835"/>
          </a:xfrm>
          <a:prstGeom prst="cloudCallout">
            <a:avLst>
              <a:gd name="adj1" fmla="val 39914"/>
              <a:gd name="adj2" fmla="val 65613"/>
            </a:avLst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아까 걔가 뭐랬더라.....?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2400000">
            <a:off x="6740525" y="3332480"/>
            <a:ext cx="982980" cy="648970"/>
          </a:xfrm>
          <a:prstGeom prst="circularArrow">
            <a:avLst>
              <a:gd name="adj1" fmla="val 9722"/>
              <a:gd name="adj2" fmla="val 900000"/>
              <a:gd name="adj3" fmla="val 20392903"/>
              <a:gd name="adj4" fmla="val 11466669"/>
              <a:gd name="adj5" fmla="val 16641"/>
            </a:avLst>
          </a:prstGeom>
          <a:solidFill>
            <a:srgbClr val="0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199620" cy="470535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6445" cy="5080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717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2. 아이디어 소개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8095" cy="467995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814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키워드 블랙박싱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2743200" cy="4762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829945" y="1889125"/>
            <a:ext cx="10533380" cy="42481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- 일상 생활에 오가는 대화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- 담아두고 싶은 대화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- 여건이 되지 않아 기록을 남길 수 없는 상황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위와 같은 상황들에서 대화들을 마치 차량의 </a:t>
            </a:r>
            <a:r>
              <a:rPr lang="en-US" altLang="ko-KR" sz="30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블랙박스</a:t>
            </a: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처럼 놓치지 않고 </a:t>
            </a:r>
            <a:r>
              <a:rPr lang="en-US" altLang="ko-KR" sz="30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키워드</a:t>
            </a: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 저장해주는 </a:t>
            </a:r>
            <a:r>
              <a:rPr lang="en-US" altLang="ko-KR" sz="30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유틸성 어플리케이션</a:t>
            </a:r>
            <a:endParaRPr lang="ko-KR" altLang="en-US" sz="3000" b="1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199620" cy="470535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6445" cy="5080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654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1. 현실의 문제점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8095" cy="467995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750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기존의 서비스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2388235" cy="48260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7212965" y="2711450"/>
            <a:ext cx="4817745" cy="1939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녹음과 메모로 기록을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남기는것은 가능하나,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사용자가 의도한 때</a:t>
            </a: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에만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4850" y="1997710"/>
            <a:ext cx="1767840" cy="3345180"/>
          </a:xfrm>
          <a:prstGeom prst="rect">
            <a:avLst/>
          </a:prstGeom>
          <a:noFill/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95115" y="1993900"/>
            <a:ext cx="1771650" cy="3348355"/>
          </a:xfrm>
          <a:prstGeom prst="rect">
            <a:avLst/>
          </a:prstGeom>
          <a:noFill/>
        </p:spPr>
      </p:pic>
      <p:sp>
        <p:nvSpPr>
          <p:cNvPr id="56" name="텍스트 상자 55"/>
          <p:cNvSpPr txBox="1">
            <a:spLocks/>
          </p:cNvSpPr>
          <p:nvPr/>
        </p:nvSpPr>
        <p:spPr>
          <a:xfrm>
            <a:off x="2996565" y="3792220"/>
            <a:ext cx="680720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OR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734060" y="5553710"/>
            <a:ext cx="497713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음성 녹음			 메모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/>
          <p:nvPr/>
        </p:nvCxnSpPr>
        <p:spPr>
          <a:xfrm>
            <a:off x="6361430" y="3726180"/>
            <a:ext cx="655955" cy="635"/>
          </a:xfrm>
          <a:prstGeom prst="straightConnector1">
            <a:avLst/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48610" y="1757680"/>
            <a:ext cx="3260090" cy="427355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200255" cy="471170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7080" cy="51435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7175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1. 현실의 문제점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8730" cy="468630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877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유사 어플리케이션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3125470" cy="4762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6097270" y="2778125"/>
            <a:ext cx="5934075" cy="1939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1. 단순 음성 -&gt; 텍스트 변환 제공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2. 사용자의 의도가 없다면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 자체가 불가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" y="1727200"/>
            <a:ext cx="2168525" cy="4272915"/>
          </a:xfrm>
          <a:prstGeom prst="rect">
            <a:avLst/>
          </a:prstGeom>
          <a:noFill/>
        </p:spPr>
      </p:pic>
      <p:sp>
        <p:nvSpPr>
          <p:cNvPr id="57" name="텍스트 상자 56"/>
          <p:cNvSpPr txBox="1">
            <a:spLocks/>
          </p:cNvSpPr>
          <p:nvPr/>
        </p:nvSpPr>
        <p:spPr>
          <a:xfrm>
            <a:off x="845820" y="6080760"/>
            <a:ext cx="6689725" cy="3086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스피치 메모	           음성 입력 공책	(in google play store)</a:t>
            </a:r>
            <a:endParaRPr lang="ko-KR" altLang="en-US" sz="1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198985" cy="469900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5810" cy="50165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654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3. 어플의 제공점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7460" cy="467360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750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키워드 블랙박싱 시스템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834390" y="1512570"/>
            <a:ext cx="3994785" cy="4762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36880" y="2525395"/>
            <a:ext cx="3470910" cy="1820545"/>
            <a:chOff x="436880" y="2525395"/>
            <a:chExt cx="3470910" cy="1820545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flipH="1">
              <a:off x="2313940" y="2525395"/>
              <a:ext cx="1593850" cy="1820545"/>
            </a:xfrm>
            <a:prstGeom prst="rect">
              <a:avLst/>
            </a:prstGeom>
            <a:noFill/>
            <a:scene3d>
              <a:camera prst="isometricRightUp">
                <a:rot lat="2100000" lon="18900000" rev="0"/>
              </a:camera>
              <a:lightRig rig="threePt" dir="t"/>
            </a:scene3d>
            <a:sp3d/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36880" y="2525395"/>
              <a:ext cx="1593850" cy="1820545"/>
            </a:xfrm>
            <a:prstGeom prst="rect">
              <a:avLst/>
            </a:prstGeom>
            <a:noFill/>
            <a:scene3d>
              <a:camera prst="isometricLeftDown">
                <a:rot lat="2100000" lon="2700000" rev="0"/>
              </a:camera>
              <a:lightRig rig="threePt" dir="t"/>
            </a:scene3d>
            <a:sp3d/>
          </p:spPr>
        </p:pic>
      </p:grpSp>
      <p:sp>
        <p:nvSpPr>
          <p:cNvPr id="56" name="텍스트 상자 55"/>
          <p:cNvSpPr txBox="1">
            <a:spLocks/>
          </p:cNvSpPr>
          <p:nvPr/>
        </p:nvSpPr>
        <p:spPr>
          <a:xfrm>
            <a:off x="1033145" y="5351145"/>
            <a:ext cx="2265045" cy="4933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Conversation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295775" y="2021840"/>
            <a:ext cx="3220720" cy="2815590"/>
            <a:chOff x="4295775" y="2021840"/>
            <a:chExt cx="3220720" cy="281559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775" y="2021840"/>
              <a:ext cx="3220720" cy="2815590"/>
            </a:xfrm>
            <a:prstGeom prst="rect">
              <a:avLst/>
            </a:prstGeom>
            <a:noFill/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8905" y="2809875"/>
              <a:ext cx="1419225" cy="1143635"/>
            </a:xfrm>
            <a:prstGeom prst="rect">
              <a:avLst/>
            </a:prstGeom>
            <a:noFill/>
          </p:spPr>
        </p:pic>
      </p:grpSp>
      <p:sp>
        <p:nvSpPr>
          <p:cNvPr id="60" name="텍스트 상자 59"/>
          <p:cNvSpPr txBox="1">
            <a:spLocks/>
          </p:cNvSpPr>
          <p:nvPr/>
        </p:nvSpPr>
        <p:spPr>
          <a:xfrm>
            <a:off x="4629150" y="5244465"/>
            <a:ext cx="2574290" cy="893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Background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Recode System</a:t>
            </a:r>
            <a:endParaRPr lang="ko-KR" altLang="en-US" sz="2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590" y="4248785"/>
            <a:ext cx="1875155" cy="1619885"/>
          </a:xfrm>
          <a:prstGeom prst="rect">
            <a:avLst/>
          </a:prstGeom>
          <a:noFill/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45" y="1022985"/>
            <a:ext cx="2838450" cy="2465070"/>
          </a:xfrm>
          <a:prstGeom prst="rect">
            <a:avLst/>
          </a:prstGeom>
          <a:noFill/>
        </p:spPr>
      </p:pic>
      <p:sp>
        <p:nvSpPr>
          <p:cNvPr id="63" name="텍스트 상자 62"/>
          <p:cNvSpPr txBox="1">
            <a:spLocks/>
          </p:cNvSpPr>
          <p:nvPr/>
        </p:nvSpPr>
        <p:spPr>
          <a:xfrm>
            <a:off x="9466580" y="3505835"/>
            <a:ext cx="227266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9777095" y="5840095"/>
            <a:ext cx="168910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Storage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stCxn id="53" idx="3"/>
            <a:endCxn id="62" idx="1"/>
          </p:cNvCxnSpPr>
          <p:nvPr/>
        </p:nvCxnSpPr>
        <p:spPr>
          <a:xfrm flipV="1">
            <a:off x="7515860" y="2254885"/>
            <a:ext cx="1671320" cy="1174750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>
            <a:off x="7500620" y="3881120"/>
            <a:ext cx="1667510" cy="1120140"/>
          </a:xfrm>
          <a:prstGeom prst="straightConnector1">
            <a:avLst/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>
            <a:off x="-3175" y="6392545"/>
            <a:ext cx="12199620" cy="470535"/>
          </a:xfrm>
          <a:prstGeom prst="rect">
            <a:avLst/>
          </a:prstGeom>
          <a:solidFill>
            <a:srgbClr val="5190C5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0" y="803275"/>
            <a:ext cx="12196445" cy="50800"/>
          </a:xfrm>
          <a:prstGeom prst="rect">
            <a:avLst/>
          </a:prstGeom>
          <a:solidFill>
            <a:srgbClr val="31798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346075" y="100965"/>
            <a:ext cx="11687175" cy="6477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3. 어플의 제공점</a:t>
            </a:r>
            <a:endParaRPr lang="ko-KR" altLang="en-US" sz="36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0" y="6395085"/>
            <a:ext cx="2538095" cy="467995"/>
          </a:xfrm>
          <a:prstGeom prst="rect">
            <a:avLst/>
          </a:prstGeom>
          <a:solidFill>
            <a:srgbClr val="92D0D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>
            <a:off x="297180" y="974725"/>
            <a:ext cx="9247505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키워드 블랙박싱 시스템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834390" y="1512570"/>
            <a:ext cx="3994785" cy="47625"/>
          </a:xfrm>
          <a:prstGeom prst="rect">
            <a:avLst/>
          </a:prstGeom>
          <a:solidFill>
            <a:srgbClr val="B6D47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829945" y="1984375"/>
            <a:ext cx="10535285" cy="3786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- Background 에서 상시 녹음 기능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(Background Recoder)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- 녹음 된 음성 데이터에서 자동으로 키워드를 도출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(Keyword Searcher)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- 도출된 키워드를 자동으로 저장 및 관리해주는 기능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 (Storage Management)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15</Pages>
  <Words>474</Words>
  <Characters>0</Characters>
  <Application>Microsoft Office PowerPoint</Application>
  <DocSecurity>0</DocSecurity>
  <PresentationFormat>와이드스크린</PresentationFormat>
  <Lines>0</Lines>
  <Paragraphs>121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선엽 나</dc:creator>
  <cp:lastModifiedBy>SeongJin</cp:lastModifiedBy>
  <cp:revision>5</cp:revision>
  <dcterms:modified xsi:type="dcterms:W3CDTF">2021-03-11T07:18:45Z</dcterms:modified>
</cp:coreProperties>
</file>