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1" r:id="rId5"/>
    <p:sldId id="267" r:id="rId6"/>
    <p:sldId id="270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09"/>
    <a:srgbClr val="A99C9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A37C3-297D-4EBA-8885-DDD9744D5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F30CB7-B757-408C-8BE4-3E6CB831F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BB255-9053-4D47-BBFA-F346FE2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A3BC6-F356-456E-B93C-CEFE88E5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EBF5C-8E4A-4DAE-B18E-BE200441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18ACA-1901-4285-A502-3EBACD8D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9BAF7-D5D1-4073-A757-FA6FC3007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748E-333E-4A02-9F3B-F666D1DA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C6241-2F31-4AF6-9191-C164DBF2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01917-43A0-41A5-988D-F6DF31BA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ECF1A-F9A8-4509-8E07-F0651C101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B4467-E415-421F-A744-D9ACE60B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C7AD8-61E8-468A-ADD3-7296BF7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9341C-556F-4AC4-A9FE-94063469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ABD41-ADB8-4E65-8694-1F5DD82F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0ED2-8271-4069-9119-C0E27CB6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89113-C769-4D90-A8B2-675D8399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708AA-7BB0-49DC-8241-9D24FCF5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58451-1B2E-41EF-B117-AD77A5B7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446CE-AD47-49D2-9EBA-0B68068D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6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DDF6-7AD9-42FB-AAA8-3E909D58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1D381-1DC7-404F-B848-25F30D21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C6E06-85A2-4560-940C-9160CDC8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508B8-70B9-4232-BC47-4D50E604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02596-E83A-41C0-8243-0369C334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7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5A58-453D-4EBC-92CD-E579EEF7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47A74-9D2A-4EE3-92A7-0DE90456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A217A-1D90-4019-90CC-ADF5C667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40056-9AA5-4C98-A857-42F3C0ED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F1629-27AB-43EA-A97D-16C0D039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FEE53-5EEE-438E-A893-784EB51E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9113-635A-4591-9BEB-58990512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9BDDE-87CF-4CAC-8C24-B934AFE5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DFEFE-31E0-43C6-A147-CF584EA8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30D488-31E4-470F-9585-E24EA977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A5CB81-6C35-4770-A395-ED1964932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0F025D-8D1B-4C6C-A4C7-9C51780A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4DB33-7918-4BAD-8959-244E0AA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37E8B-3A35-44B4-B378-1052FC72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3EA-8291-4053-BD58-B5EFDB10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3AE641-BE76-4CEE-BC4A-AC96CB2F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F6A43-2DD7-464B-B106-363F7411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8C0E0B-932D-4A8B-8561-C51FEC82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3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254F7-CA15-4046-B27B-2D8A6202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0984B-362B-4AAE-904F-571D4B14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AFD19-4DAE-4BD6-8B7A-35402540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1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A1C79-B6D0-40C5-9DF2-948A5A57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81A83-EF8B-4EB5-9D8D-C8D6A00E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E1071-825E-4AC0-993C-304B78196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D63C9-96A4-4FD1-9B43-2952FBD1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1F18F-C750-4599-8C41-7799C0C8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F94A7-45A8-489F-A9E6-E8D9337F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681A-D6CD-4728-8C13-24450A69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A2F76-0755-4CB9-A85D-6502FEA89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13485-ED3C-45A0-960D-AC9A838DE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2728B-01D8-4904-9DF9-2A7E1721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C2282-D7AE-4562-8731-13C39745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A36FF-69CA-4572-A44E-F0700725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439C70-3476-462F-8710-E0192FDF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1F453-627D-4292-9940-16EDEDAB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884AB-FD8A-46A0-AB94-356F2FE4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5EBE-AB44-4571-AC0C-0675F78052A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DC5A3-0EF6-486E-AF18-A0333C7D7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45DB-057B-43C8-ADC9-CC8CD0AB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07D1-5D3C-4A58-9570-0B5E894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8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2A38F-2872-49B2-AF68-18A94B6EA455}"/>
              </a:ext>
            </a:extLst>
          </p:cNvPr>
          <p:cNvSpPr txBox="1"/>
          <p:nvPr/>
        </p:nvSpPr>
        <p:spPr>
          <a:xfrm>
            <a:off x="627152" y="614749"/>
            <a:ext cx="3321743" cy="1017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키워드 </a:t>
            </a:r>
            <a:r>
              <a:rPr lang="ko-KR" altLang="en-US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블랙박싱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APP</a:t>
            </a:r>
          </a:p>
          <a:p>
            <a:pPr>
              <a:lnSpc>
                <a:spcPct val="130000"/>
              </a:lnSpc>
            </a:pP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프로토 타입 구현과정 설명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B5CBA0-482F-4EEC-8D71-2E81D9963E1A}"/>
              </a:ext>
            </a:extLst>
          </p:cNvPr>
          <p:cNvCxnSpPr>
            <a:cxnSpLocks/>
          </p:cNvCxnSpPr>
          <p:nvPr/>
        </p:nvCxnSpPr>
        <p:spPr>
          <a:xfrm>
            <a:off x="731631" y="1729301"/>
            <a:ext cx="3186698" cy="0"/>
          </a:xfrm>
          <a:prstGeom prst="line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584C2B-0E69-4BF7-B2EC-C71378EC1FE1}"/>
              </a:ext>
            </a:extLst>
          </p:cNvPr>
          <p:cNvSpPr txBox="1"/>
          <p:nvPr/>
        </p:nvSpPr>
        <p:spPr>
          <a:xfrm>
            <a:off x="9603945" y="5598514"/>
            <a:ext cx="2398665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201432018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나선엽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201432067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조성진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FE1D8D-7414-4FA3-9872-731EB6DE5775}"/>
              </a:ext>
            </a:extLst>
          </p:cNvPr>
          <p:cNvGrpSpPr/>
          <p:nvPr/>
        </p:nvGrpSpPr>
        <p:grpSpPr>
          <a:xfrm>
            <a:off x="4394627" y="2021205"/>
            <a:ext cx="3220720" cy="2815590"/>
            <a:chOff x="4295775" y="2021840"/>
            <a:chExt cx="3220720" cy="28155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A6F930-16EC-40D4-8492-F9FB99027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775" y="2021840"/>
              <a:ext cx="3220720" cy="2815590"/>
            </a:xfrm>
            <a:prstGeom prst="rect">
              <a:avLst/>
            </a:prstGeom>
            <a:noFill/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58699D1-CF0A-4B4E-906C-1218AB207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905" y="2809875"/>
              <a:ext cx="1419225" cy="11436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948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F382D18-E7EC-4A66-B89A-8A17C691E4AB}"/>
              </a:ext>
            </a:extLst>
          </p:cNvPr>
          <p:cNvSpPr txBox="1"/>
          <p:nvPr/>
        </p:nvSpPr>
        <p:spPr>
          <a:xfrm>
            <a:off x="1566885" y="814590"/>
            <a:ext cx="6830495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알고리즘 구현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45F02F1-B40C-4740-8886-149A2D633685}"/>
              </a:ext>
            </a:extLst>
          </p:cNvPr>
          <p:cNvSpPr/>
          <p:nvPr/>
        </p:nvSpPr>
        <p:spPr>
          <a:xfrm>
            <a:off x="681559" y="926672"/>
            <a:ext cx="351378" cy="351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204E22-1448-4AE2-BDAC-0026191BF0CA}"/>
              </a:ext>
            </a:extLst>
          </p:cNvPr>
          <p:cNvSpPr txBox="1"/>
          <p:nvPr/>
        </p:nvSpPr>
        <p:spPr>
          <a:xfrm>
            <a:off x="694382" y="939744"/>
            <a:ext cx="325731" cy="287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01</a:t>
            </a:r>
            <a:endParaRPr lang="ko-KR" altLang="en-US" sz="105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C2240-6590-4A56-B8C6-229911FF46E6}"/>
              </a:ext>
            </a:extLst>
          </p:cNvPr>
          <p:cNvSpPr txBox="1"/>
          <p:nvPr/>
        </p:nvSpPr>
        <p:spPr>
          <a:xfrm>
            <a:off x="1743054" y="1546174"/>
            <a:ext cx="4293483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들어온 음성 데이터들 중 핵심 단어들을 필터링 해주는 알고리즘 구현</a:t>
            </a:r>
            <a:endParaRPr lang="en-US" altLang="ko-KR" sz="1200" spc="-3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01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F382D18-E7EC-4A66-B89A-8A17C691E4AB}"/>
              </a:ext>
            </a:extLst>
          </p:cNvPr>
          <p:cNvSpPr txBox="1"/>
          <p:nvPr/>
        </p:nvSpPr>
        <p:spPr>
          <a:xfrm>
            <a:off x="1566885" y="814590"/>
            <a:ext cx="6830495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음성 인식과 동시에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실시간으로 음성을 텍스트로 변환하는 기능 추가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45F02F1-B40C-4740-8886-149A2D633685}"/>
              </a:ext>
            </a:extLst>
          </p:cNvPr>
          <p:cNvSpPr/>
          <p:nvPr/>
        </p:nvSpPr>
        <p:spPr>
          <a:xfrm>
            <a:off x="681559" y="926672"/>
            <a:ext cx="351378" cy="351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204E22-1448-4AE2-BDAC-0026191BF0CA}"/>
              </a:ext>
            </a:extLst>
          </p:cNvPr>
          <p:cNvSpPr txBox="1"/>
          <p:nvPr/>
        </p:nvSpPr>
        <p:spPr>
          <a:xfrm>
            <a:off x="694382" y="939744"/>
            <a:ext cx="325731" cy="287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02</a:t>
            </a:r>
            <a:endParaRPr lang="ko-KR" altLang="en-US" sz="105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79160-8DEE-410F-8FDD-E91209AC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94" y="1658451"/>
            <a:ext cx="90011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8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E19E276F-66EE-40D8-8810-9D95F7C34837}"/>
              </a:ext>
            </a:extLst>
          </p:cNvPr>
          <p:cNvSpPr/>
          <p:nvPr/>
        </p:nvSpPr>
        <p:spPr>
          <a:xfrm>
            <a:off x="4879422" y="2491637"/>
            <a:ext cx="1855078" cy="185507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2228C68-2159-4189-9FC0-B49734AADB19}"/>
              </a:ext>
            </a:extLst>
          </p:cNvPr>
          <p:cNvSpPr/>
          <p:nvPr/>
        </p:nvSpPr>
        <p:spPr>
          <a:xfrm>
            <a:off x="8298025" y="2491637"/>
            <a:ext cx="1855078" cy="18550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FCE50-43CF-4552-A4D8-A959E21FDB19}"/>
              </a:ext>
            </a:extLst>
          </p:cNvPr>
          <p:cNvSpPr txBox="1"/>
          <p:nvPr/>
        </p:nvSpPr>
        <p:spPr>
          <a:xfrm>
            <a:off x="5230520" y="3298195"/>
            <a:ext cx="11528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음성 실시간 변환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8765C-F70C-4788-A492-D6670F7A1C1C}"/>
              </a:ext>
            </a:extLst>
          </p:cNvPr>
          <p:cNvSpPr txBox="1"/>
          <p:nvPr/>
        </p:nvSpPr>
        <p:spPr>
          <a:xfrm>
            <a:off x="8794997" y="3240244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프로토 타입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C1010A-2F51-4B8C-9FDE-BCBB7458C46C}"/>
              </a:ext>
            </a:extLst>
          </p:cNvPr>
          <p:cNvGrpSpPr/>
          <p:nvPr/>
        </p:nvGrpSpPr>
        <p:grpSpPr>
          <a:xfrm>
            <a:off x="9127780" y="4717241"/>
            <a:ext cx="195580" cy="97790"/>
            <a:chOff x="10129520" y="1239520"/>
            <a:chExt cx="487680" cy="243840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0619FD8-61C7-4416-8138-6E4AFCA22A81}"/>
                </a:ext>
              </a:extLst>
            </p:cNvPr>
            <p:cNvCxnSpPr/>
            <p:nvPr/>
          </p:nvCxnSpPr>
          <p:spPr>
            <a:xfrm>
              <a:off x="10129520" y="1239520"/>
              <a:ext cx="243840" cy="2438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B94EFC5-BCCD-49C1-81BB-19E2309AF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3360" y="1239520"/>
              <a:ext cx="243840" cy="2438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59000638-0086-4585-8C5D-80FC94B1DA1B}"/>
              </a:ext>
            </a:extLst>
          </p:cNvPr>
          <p:cNvSpPr/>
          <p:nvPr/>
        </p:nvSpPr>
        <p:spPr>
          <a:xfrm>
            <a:off x="1460819" y="2491637"/>
            <a:ext cx="1855078" cy="18550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531E70-8893-444C-B506-A26CF4C5DC64}"/>
              </a:ext>
            </a:extLst>
          </p:cNvPr>
          <p:cNvSpPr txBox="1"/>
          <p:nvPr/>
        </p:nvSpPr>
        <p:spPr>
          <a:xfrm>
            <a:off x="2039544" y="3298195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알고리즘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CB66DA-166A-4965-84AB-C2D370C45CA6}"/>
              </a:ext>
            </a:extLst>
          </p:cNvPr>
          <p:cNvSpPr/>
          <p:nvPr/>
        </p:nvSpPr>
        <p:spPr>
          <a:xfrm>
            <a:off x="8298025" y="5185558"/>
            <a:ext cx="1855078" cy="749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FC4967-85C3-4DA4-849F-BF8F4C62FC84}"/>
              </a:ext>
            </a:extLst>
          </p:cNvPr>
          <p:cNvSpPr txBox="1"/>
          <p:nvPr/>
        </p:nvSpPr>
        <p:spPr>
          <a:xfrm>
            <a:off x="8595422" y="5329470"/>
            <a:ext cx="1260281" cy="5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프로토 타입 개발 후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+ </a:t>
            </a:r>
            <a:r>
              <a:rPr lang="el-GR" altLang="ko-KR" dirty="0">
                <a:solidFill>
                  <a:schemeClr val="bg1"/>
                </a:solidFill>
              </a:rPr>
              <a:t>α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기능 추가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8ED15-E15C-47E7-B58F-83A50B7AEE76}"/>
              </a:ext>
            </a:extLst>
          </p:cNvPr>
          <p:cNvSpPr txBox="1"/>
          <p:nvPr/>
        </p:nvSpPr>
        <p:spPr>
          <a:xfrm>
            <a:off x="1566885" y="814590"/>
            <a:ext cx="6830495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알고리즘과 실시간 변환기능 결합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프로토타입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E00D715-5F0A-42BA-A0F1-8C1A89CA1F84}"/>
              </a:ext>
            </a:extLst>
          </p:cNvPr>
          <p:cNvSpPr/>
          <p:nvPr/>
        </p:nvSpPr>
        <p:spPr>
          <a:xfrm>
            <a:off x="681559" y="926672"/>
            <a:ext cx="351378" cy="351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1690F1-E607-4CE3-8E7F-B1482C662449}"/>
              </a:ext>
            </a:extLst>
          </p:cNvPr>
          <p:cNvSpPr txBox="1"/>
          <p:nvPr/>
        </p:nvSpPr>
        <p:spPr>
          <a:xfrm>
            <a:off x="694382" y="939744"/>
            <a:ext cx="325731" cy="287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03</a:t>
            </a:r>
            <a:endParaRPr lang="ko-KR" altLang="en-US" sz="105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BE0E17CD-232E-4978-BE03-F7CB2947FFD7}"/>
              </a:ext>
            </a:extLst>
          </p:cNvPr>
          <p:cNvSpPr/>
          <p:nvPr/>
        </p:nvSpPr>
        <p:spPr>
          <a:xfrm>
            <a:off x="3558417" y="2824447"/>
            <a:ext cx="1073791" cy="10737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더하기 기호 60">
            <a:extLst>
              <a:ext uri="{FF2B5EF4-FFF2-40B4-BE49-F238E27FC236}">
                <a16:creationId xmlns:a16="http://schemas.microsoft.com/office/drawing/2014/main" id="{FE8DACB9-84DB-4251-88CA-E0A1AC7660CA}"/>
              </a:ext>
            </a:extLst>
          </p:cNvPr>
          <p:cNvSpPr/>
          <p:nvPr/>
        </p:nvSpPr>
        <p:spPr>
          <a:xfrm>
            <a:off x="6979367" y="2834154"/>
            <a:ext cx="1073791" cy="10737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8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ABD8AAB-DA52-490C-BFAA-9CD1176B32DC}"/>
              </a:ext>
            </a:extLst>
          </p:cNvPr>
          <p:cNvSpPr txBox="1"/>
          <p:nvPr/>
        </p:nvSpPr>
        <p:spPr>
          <a:xfrm>
            <a:off x="1741842" y="846265"/>
            <a:ext cx="5904180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백그라운드화면에서 음성 녹음을 진행 할 수 있는 기능 구현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606077B-5C61-432C-8C9D-D6BB6AE77863}"/>
              </a:ext>
            </a:extLst>
          </p:cNvPr>
          <p:cNvSpPr txBox="1"/>
          <p:nvPr/>
        </p:nvSpPr>
        <p:spPr>
          <a:xfrm>
            <a:off x="434638" y="2140762"/>
            <a:ext cx="1009572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예시 </a:t>
            </a:r>
            <a:r>
              <a:rPr lang="en-US" altLang="ko-KR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1) </a:t>
            </a:r>
            <a:r>
              <a:rPr lang="en-US" altLang="ko-KR" sz="12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bixby</a:t>
            </a:r>
            <a:endParaRPr lang="en-US" altLang="ko-KR" sz="1200" spc="-3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9D05ABE-440D-4BD1-9887-55CA99CC18C1}"/>
              </a:ext>
            </a:extLst>
          </p:cNvPr>
          <p:cNvSpPr/>
          <p:nvPr/>
        </p:nvSpPr>
        <p:spPr>
          <a:xfrm>
            <a:off x="681559" y="926672"/>
            <a:ext cx="351378" cy="351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D2AA72-8DFE-4852-8013-2B665E9F0363}"/>
              </a:ext>
            </a:extLst>
          </p:cNvPr>
          <p:cNvSpPr txBox="1"/>
          <p:nvPr/>
        </p:nvSpPr>
        <p:spPr>
          <a:xfrm>
            <a:off x="694383" y="939744"/>
            <a:ext cx="325731" cy="287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04</a:t>
            </a:r>
            <a:endParaRPr lang="ko-KR" altLang="en-US" sz="105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050" name="Picture 2" descr=" '빅스비 보이스'">
            <a:extLst>
              <a:ext uri="{FF2B5EF4-FFF2-40B4-BE49-F238E27FC236}">
                <a16:creationId xmlns:a16="http://schemas.microsoft.com/office/drawing/2014/main" id="{1F151A6A-B321-4F1B-9EAC-236825357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82" y="2346728"/>
            <a:ext cx="3771962" cy="245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아이폰 음성명령 Siri야">
            <a:extLst>
              <a:ext uri="{FF2B5EF4-FFF2-40B4-BE49-F238E27FC236}">
                <a16:creationId xmlns:a16="http://schemas.microsoft.com/office/drawing/2014/main" id="{EE9B817D-B10C-44F4-A0C3-5FC25313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43" y="2455785"/>
            <a:ext cx="3808176" cy="231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F0583C6-D61B-4A76-A25B-1BCC5C89693F}"/>
              </a:ext>
            </a:extLst>
          </p:cNvPr>
          <p:cNvSpPr txBox="1"/>
          <p:nvPr/>
        </p:nvSpPr>
        <p:spPr>
          <a:xfrm>
            <a:off x="5857450" y="2140762"/>
            <a:ext cx="851515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예시 </a:t>
            </a:r>
            <a:r>
              <a:rPr lang="en-US" altLang="ko-KR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2) </a:t>
            </a:r>
            <a:r>
              <a:rPr lang="en-US" altLang="ko-KR" sz="12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siri</a:t>
            </a:r>
            <a:endParaRPr lang="en-US" altLang="ko-KR" sz="1200" spc="-3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83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ABD8AAB-DA52-490C-BFAA-9CD1176B32DC}"/>
              </a:ext>
            </a:extLst>
          </p:cNvPr>
          <p:cNvSpPr txBox="1"/>
          <p:nvPr/>
        </p:nvSpPr>
        <p:spPr>
          <a:xfrm>
            <a:off x="1741842" y="846265"/>
            <a:ext cx="6856172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스토리지의 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Key word  List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를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cloud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화 시켜서 한눈에 볼 수 있는 기능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9D05ABE-440D-4BD1-9887-55CA99CC18C1}"/>
              </a:ext>
            </a:extLst>
          </p:cNvPr>
          <p:cNvSpPr/>
          <p:nvPr/>
        </p:nvSpPr>
        <p:spPr>
          <a:xfrm>
            <a:off x="681559" y="926672"/>
            <a:ext cx="351378" cy="351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D2AA72-8DFE-4852-8013-2B665E9F0363}"/>
              </a:ext>
            </a:extLst>
          </p:cNvPr>
          <p:cNvSpPr txBox="1"/>
          <p:nvPr/>
        </p:nvSpPr>
        <p:spPr>
          <a:xfrm>
            <a:off x="694383" y="939744"/>
            <a:ext cx="325731" cy="287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05</a:t>
            </a:r>
            <a:endParaRPr lang="ko-KR" altLang="en-US" sz="105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632036-B626-4963-86DA-59554050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606" y="2171622"/>
            <a:ext cx="2685572" cy="4174592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06B129E-BD5C-4A93-B9B2-606A189F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6" y="2171622"/>
            <a:ext cx="2318619" cy="39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C33692-FA5C-4138-A7DC-6E37BA93B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795" y="2171622"/>
            <a:ext cx="3071174" cy="310999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89C80C0-1AA6-4CCA-8A12-563D73C59856}"/>
              </a:ext>
            </a:extLst>
          </p:cNvPr>
          <p:cNvSpPr/>
          <p:nvPr/>
        </p:nvSpPr>
        <p:spPr>
          <a:xfrm>
            <a:off x="2996620" y="3293426"/>
            <a:ext cx="1052945" cy="1096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940DBE8-E4C6-4C88-81B7-564C7352AD76}"/>
              </a:ext>
            </a:extLst>
          </p:cNvPr>
          <p:cNvSpPr/>
          <p:nvPr/>
        </p:nvSpPr>
        <p:spPr>
          <a:xfrm>
            <a:off x="7644263" y="3293426"/>
            <a:ext cx="1052945" cy="1096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38916-427A-4165-8D2E-F59C9A69E53B}"/>
              </a:ext>
            </a:extLst>
          </p:cNvPr>
          <p:cNvSpPr txBox="1"/>
          <p:nvPr/>
        </p:nvSpPr>
        <p:spPr>
          <a:xfrm>
            <a:off x="887736" y="1604897"/>
            <a:ext cx="1269130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KEY word </a:t>
            </a:r>
            <a:r>
              <a:rPr lang="ko-KR" altLang="en-US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리스트</a:t>
            </a:r>
            <a:endParaRPr lang="en-US" altLang="ko-KR" sz="1200" spc="-3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4EB139-326A-44BE-801D-21F676221F16}"/>
              </a:ext>
            </a:extLst>
          </p:cNvPr>
          <p:cNvSpPr txBox="1"/>
          <p:nvPr/>
        </p:nvSpPr>
        <p:spPr>
          <a:xfrm>
            <a:off x="4683966" y="1604897"/>
            <a:ext cx="1796839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KEY word </a:t>
            </a:r>
            <a:r>
              <a:rPr lang="ko-KR" altLang="en-US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리스트 </a:t>
            </a:r>
            <a:r>
              <a:rPr lang="en-US" altLang="ko-KR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cloud</a:t>
            </a:r>
            <a:r>
              <a:rPr lang="ko-KR" altLang="en-US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화</a:t>
            </a:r>
            <a:endParaRPr lang="en-US" altLang="ko-KR" sz="1200" spc="-3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7B5B7C-CBCD-439A-A714-42F860B09835}"/>
              </a:ext>
            </a:extLst>
          </p:cNvPr>
          <p:cNvSpPr txBox="1"/>
          <p:nvPr/>
        </p:nvSpPr>
        <p:spPr>
          <a:xfrm>
            <a:off x="9215419" y="1604897"/>
            <a:ext cx="1852751" cy="3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Cloud</a:t>
            </a:r>
            <a:r>
              <a:rPr lang="ko-KR" altLang="en-US" sz="12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를 안드로이드에 탑재</a:t>
            </a:r>
            <a:endParaRPr lang="en-US" altLang="ko-KR" sz="1200" spc="-3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89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DAC9E19-305A-4D9E-A9E2-54138EEDEE0B}"/>
              </a:ext>
            </a:extLst>
          </p:cNvPr>
          <p:cNvGrpSpPr/>
          <p:nvPr/>
        </p:nvGrpSpPr>
        <p:grpSpPr>
          <a:xfrm>
            <a:off x="6045469" y="2846525"/>
            <a:ext cx="174086" cy="174086"/>
            <a:chOff x="5956823" y="2305892"/>
            <a:chExt cx="351378" cy="35137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23F5EA-491A-4E4E-938B-6AADE06E6C30}"/>
                </a:ext>
              </a:extLst>
            </p:cNvPr>
            <p:cNvSpPr/>
            <p:nvPr/>
          </p:nvSpPr>
          <p:spPr>
            <a:xfrm>
              <a:off x="5956823" y="2305892"/>
              <a:ext cx="351378" cy="35137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727FB0F-3C6E-426E-AE73-19A79FA99CFC}"/>
                </a:ext>
              </a:extLst>
            </p:cNvPr>
            <p:cNvSpPr/>
            <p:nvPr/>
          </p:nvSpPr>
          <p:spPr>
            <a:xfrm>
              <a:off x="6056312" y="240538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F324F45-EF63-4FCC-BA3E-764B9A030EF6}"/>
              </a:ext>
            </a:extLst>
          </p:cNvPr>
          <p:cNvSpPr txBox="1"/>
          <p:nvPr/>
        </p:nvSpPr>
        <p:spPr>
          <a:xfrm>
            <a:off x="5455850" y="3427598"/>
            <a:ext cx="1340432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감사합니다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69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102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SeongJin</cp:lastModifiedBy>
  <cp:revision>38</cp:revision>
  <dcterms:created xsi:type="dcterms:W3CDTF">2019-05-29T11:51:23Z</dcterms:created>
  <dcterms:modified xsi:type="dcterms:W3CDTF">2021-03-11T07:22:29Z</dcterms:modified>
</cp:coreProperties>
</file>