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7EB4D6-0369-44C9-A0A3-94AFEA764783}">
  <a:tblStyle styleId="{5C7EB4D6-0369-44C9-A0A3-94AFEA7647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8a6877b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98a6877b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8d08c997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8d08c997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98a6877b9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98a6877b9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b0b40ee37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b0b40ee37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b0b40ee37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b0b40ee37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ab0b40ee37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ab0b40ee37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ab0b40ee37_1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ab0b40ee37_1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b0b40ee37_1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b0b40ee37_1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ab0b40ee37_1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ab0b40ee37_1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b0b40ee37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b0b40ee37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b0b40ee3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ab0b40ee3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8a6877b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98a6877b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ab0b40ee37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ab0b40ee37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ab0b40ee37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ab0b40ee37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a98a6877b9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a98a6877b9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a8d08c9976_1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a8d08c9976_1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a8d08c997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a8d08c997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a98a6877b9_2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a98a6877b9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a98a6877b9_2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a98a6877b9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b0b40ee37_5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b0b40ee37_5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b0b40ee37_5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b0b40ee37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ab0b40ee37_5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ab0b40ee37_5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98a6877b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98a6877b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b0b40ee37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b0b40ee37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b0b40ee37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b0b40ee37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ab0b40ee37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ab0b40ee37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98a6877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98a6877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98a6877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98a6877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8d08c997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8d08c997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e1dca878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9e1dca878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9e1dca878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9e1dca878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9e1dca878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9e1dca878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9e1dca878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9e1dca878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d08c99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d08c99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9e1dca878_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9e1dca878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9e1dca878_5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9e1dca878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8d08c997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8d08c997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d08c9976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8d08c9976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8d08c9976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8d08c9976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98a6877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98a6877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98a6877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98a6877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8d08c9976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8d08c9976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98a6877b9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98a6877b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98a6877b9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98a6877b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8a6877b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8a6877b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98a6877b9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98a6877b9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98a6877b9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98a6877b9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9e1dca87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9e1dca87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b0b40ee37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b0b40ee37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b0b40ee37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b0b40ee37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b0b40ee37_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b0b40ee37_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8d08c9976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8d08c9976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98a6877b9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98a6877b9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9e1dca878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9e1dca878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9e1dca8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9e1dca8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8a6877b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8a6877b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9e1dca87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9e1dca87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98a6877b9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98a6877b9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98a6877b9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98a6877b9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98a6877b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98a6877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98a6877b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98a6877b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98a6877b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98a6877b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8a6877b9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8a6877b9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8a6877b9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8a6877b9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98a6877b9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98a6877b9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2c36294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2c36294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8a6877b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8a6877b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98a6877b9_1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98a6877b9_1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2c36294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2c36294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98a6877b9_1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98a6877b9_1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98a6877b9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98a6877b9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98a6877b9_1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98a6877b9_1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9e1dca878_5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9e1dca878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98a6877b9_1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98a6877b9_1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2c36294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a2c36294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98a6877b9_1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98a6877b9_1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98a6877b9_1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a98a6877b9_1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98a6877b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98a6877b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98a6877b9_5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98a6877b9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9e1dca878_5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9e1dca878_5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2c362948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2c362948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98a6877b9_1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a98a6877b9_1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98a6877b9_5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a98a6877b9_5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98a6877b9_5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a98a6877b9_5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9e1dca878_5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9e1dca878_5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b0b40ee37_1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b0b40ee37_1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8d08c997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8d08c997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98a6877b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98a6877b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98a6877b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98a6877b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98a6877b9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a98a6877b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98a6877b9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a98a6877b9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98a6877b9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98a6877b9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b0b40ee37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b0b40ee37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b0b40ee37_5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b0b40ee37_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a9e1dca878_5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a9e1dca878_5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98a6877b9_5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98a6877b9_5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98a6877b9_5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a98a6877b9_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a98a6877b9_5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a98a6877b9_5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8d08c9976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8d08c9976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98a6877b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98a6877b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98a6877b9_1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98a6877b9_1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9e1dca878_5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9e1dca878_5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8d08c997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8d08c997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b0b40ee37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b0b40ee37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ab0b40ee3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ab0b40ee3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b0b40ee3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b0b40ee3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8d08c9976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8d08c9976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ab0b40ee37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ab0b40ee37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ab0b40ee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ab0b40ee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ab0b40ee37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ab0b40ee37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98a6877b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98a6877b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ab0b40ee37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ab0b40ee37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ab0b40ee37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ab0b40ee37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a98a6877b9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a98a6877b9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ab0b40ee3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ab0b40ee3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b0b40ee3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ab0b40ee3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ab0b40ee37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ab0b40ee37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ab0b40ee37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ab0b40ee37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a98a6877b9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a98a6877b9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ab0b40ee3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ab0b40ee3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b0b40ee37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b0b40ee37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0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slide" Target="/ppt/slides/slide84.xml"/><Relationship Id="rId4" Type="http://schemas.openxmlformats.org/officeDocument/2006/relationships/slide" Target="/ppt/slides/slide97.xml"/><Relationship Id="rId5" Type="http://schemas.openxmlformats.org/officeDocument/2006/relationships/slide" Target="/ppt/slides/slide100.xml"/><Relationship Id="rId6" Type="http://schemas.openxmlformats.org/officeDocument/2006/relationships/slide" Target="/ppt/slides/slide112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4.xml"/><Relationship Id="rId4" Type="http://schemas.openxmlformats.org/officeDocument/2006/relationships/slide" Target="/ppt/slides/slide79.xml"/><Relationship Id="rId5" Type="http://schemas.openxmlformats.org/officeDocument/2006/relationships/slide" Target="/ppt/slides/slide68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4.xml"/><Relationship Id="rId4" Type="http://schemas.openxmlformats.org/officeDocument/2006/relationships/slide" Target="/ppt/slides/slide47.xml"/><Relationship Id="rId5" Type="http://schemas.openxmlformats.org/officeDocument/2006/relationships/slide" Target="/ppt/slides/slide68.xml"/><Relationship Id="rId6" Type="http://schemas.openxmlformats.org/officeDocument/2006/relationships/slide" Target="/ppt/slides/slide15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mailto:xxx@xxx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mailto:xxx@xxx.co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mailto:xxx@xxx.com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mailto:xxx@xxx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mailto:xxx@xxx.com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email@gmail.com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slide" Target="/ppt/slides/slide24.xml"/><Relationship Id="rId4" Type="http://schemas.openxmlformats.org/officeDocument/2006/relationships/slide" Target="/ppt/slides/slide47.xml"/><Relationship Id="rId5" Type="http://schemas.openxmlformats.org/officeDocument/2006/relationships/slide" Target="/ppt/slides/slide68.xml"/><Relationship Id="rId6" Type="http://schemas.openxmlformats.org/officeDocument/2006/relationships/slide" Target="/ppt/slides/slide1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slide" Target="/ppt/slides/slide97.xml"/><Relationship Id="rId4" Type="http://schemas.openxmlformats.org/officeDocument/2006/relationships/slide" Target="/ppt/slides/slide100.xml"/><Relationship Id="rId5" Type="http://schemas.openxmlformats.org/officeDocument/2006/relationships/slide" Target="/ppt/slides/slide11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slide" Target="/ppt/slides/slide84.xml"/><Relationship Id="rId4" Type="http://schemas.openxmlformats.org/officeDocument/2006/relationships/slide" Target="/ppt/slides/slide97.xml"/><Relationship Id="rId5" Type="http://schemas.openxmlformats.org/officeDocument/2006/relationships/slide" Target="/ppt/slides/slide100.xml"/><Relationship Id="rId6" Type="http://schemas.openxmlformats.org/officeDocument/2006/relationships/slide" Target="/ppt/slides/slide112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email@gmail.com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slide" Target="/ppt/slides/slide84.xml"/><Relationship Id="rId4" Type="http://schemas.openxmlformats.org/officeDocument/2006/relationships/slide" Target="/ppt/slides/slide97.xml"/><Relationship Id="rId5" Type="http://schemas.openxmlformats.org/officeDocument/2006/relationships/slide" Target="/ppt/slides/slide100.xml"/><Relationship Id="rId6" Type="http://schemas.openxmlformats.org/officeDocument/2006/relationships/slide" Target="/ppt/slides/slide100.xml"/><Relationship Id="rId7" Type="http://schemas.openxmlformats.org/officeDocument/2006/relationships/slide" Target="/ppt/slides/slide100.xml"/><Relationship Id="rId8" Type="http://schemas.openxmlformats.org/officeDocument/2006/relationships/slide" Target="/ppt/slides/slide112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slide" Target="/ppt/slides/slide84.xml"/><Relationship Id="rId4" Type="http://schemas.openxmlformats.org/officeDocument/2006/relationships/slide" Target="/ppt/slides/slide97.xml"/><Relationship Id="rId5" Type="http://schemas.openxmlformats.org/officeDocument/2006/relationships/slide" Target="/ppt/slides/slide100.xml"/><Relationship Id="rId6" Type="http://schemas.openxmlformats.org/officeDocument/2006/relationships/slide" Target="/ppt/slides/slide1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356275"/>
            <a:ext cx="8520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/>
              </a:rPr>
              <a:t>1. 회원 로그인 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 action="ppaction://hlinksldjump" r:id="rId3"/>
              </a:rPr>
              <a:t>2. 비회원 로그인 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 action="ppaction://hlinksldjump" r:id="rId4"/>
              </a:rPr>
              <a:t>3. 회원가입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/>
              </a:rPr>
              <a:t>4. 아이디 / 비밀번호 찾기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원하시는 메뉴의 번호를 입력  :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22975"/>
            <a:ext cx="9102000" cy="1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Cambria"/>
                <a:ea typeface="Cambria"/>
                <a:cs typeface="Cambria"/>
                <a:sym typeface="Cambria"/>
              </a:rPr>
              <a:t>§쌍용 호텔</a:t>
            </a:r>
            <a:r>
              <a:rPr lang="en" sz="5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§</a:t>
            </a:r>
            <a:endParaRPr sz="5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비회원 로그인-1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이름(2~5자 사이 한글) : 홍길동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- 3.</a:t>
            </a:r>
            <a:r>
              <a:rPr lang="en"/>
              <a:t>등급별 할인율/프로모션(쿠폰) 설정</a:t>
            </a:r>
            <a:endParaRPr/>
          </a:p>
        </p:txBody>
      </p:sp>
      <p:sp>
        <p:nvSpPr>
          <p:cNvPr id="666" name="Google Shape;666;p112"/>
          <p:cNvSpPr txBox="1"/>
          <p:nvPr>
            <p:ph idx="1" type="body"/>
          </p:nvPr>
        </p:nvSpPr>
        <p:spPr>
          <a:xfrm>
            <a:off x="311700" y="1152475"/>
            <a:ext cx="8520600" cy="3518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등급별 할인율 수정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프로모션(쿠폰) 설정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마일리지 사용내역 관리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번호 입력</a:t>
            </a:r>
            <a:r>
              <a:rPr lang="en">
                <a:solidFill>
                  <a:srgbClr val="666666"/>
                </a:solidFill>
              </a:rPr>
              <a:t> : 1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</a:t>
            </a:r>
            <a:r>
              <a:rPr lang="en"/>
              <a:t>모드 - 3 -1 </a:t>
            </a:r>
            <a:r>
              <a:rPr lang="en" sz="2400"/>
              <a:t>등급별 할인율/프로모션(쿠폰)설정</a:t>
            </a:r>
            <a:endParaRPr sz="2400"/>
          </a:p>
        </p:txBody>
      </p:sp>
      <p:sp>
        <p:nvSpPr>
          <p:cNvPr id="672" name="Google Shape;672;p113"/>
          <p:cNvSpPr txBox="1"/>
          <p:nvPr>
            <p:ph idx="1" type="body"/>
          </p:nvPr>
        </p:nvSpPr>
        <p:spPr>
          <a:xfrm>
            <a:off x="311700" y="1404075"/>
            <a:ext cx="8520600" cy="363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&lt;</a:t>
            </a:r>
            <a:r>
              <a:rPr lang="en" sz="1300">
                <a:solidFill>
                  <a:srgbClr val="000000"/>
                </a:solidFill>
              </a:rPr>
              <a:t>변경전&gt;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Silver - 기본 고객(5%할인, 할인 후 결제금액의 0.1% 마일리지 적립)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Gold - 연간 호텔 이용 금액 100만원 이상(10%, </a:t>
            </a:r>
            <a:r>
              <a:rPr lang="en" sz="1300">
                <a:solidFill>
                  <a:schemeClr val="dk1"/>
                </a:solidFill>
              </a:rPr>
              <a:t>할인 후 결제금액의 0.4% 마일리지 적립</a:t>
            </a:r>
            <a:r>
              <a:rPr lang="en" sz="1300">
                <a:solidFill>
                  <a:srgbClr val="000000"/>
                </a:solidFill>
              </a:rPr>
              <a:t>)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Platinum -연간 호텔 이용 금액 1,000만원 이상(15%,</a:t>
            </a:r>
            <a:r>
              <a:rPr lang="en" sz="1300">
                <a:solidFill>
                  <a:schemeClr val="dk1"/>
                </a:solidFill>
              </a:rPr>
              <a:t>할인 후 결제금액의 1.0% 마일리지 적립</a:t>
            </a:r>
            <a:r>
              <a:rPr lang="en" sz="1300">
                <a:solidFill>
                  <a:srgbClr val="000000"/>
                </a:solidFill>
              </a:rPr>
              <a:t>)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VIP </a:t>
            </a:r>
            <a:r>
              <a:rPr lang="en" sz="1300">
                <a:solidFill>
                  <a:srgbClr val="000000"/>
                </a:solidFill>
              </a:rPr>
              <a:t>- 연간 호텔이용 금액 3,000만원 이상(30%, </a:t>
            </a:r>
            <a:r>
              <a:rPr lang="en" sz="1300">
                <a:solidFill>
                  <a:schemeClr val="dk1"/>
                </a:solidFill>
              </a:rPr>
              <a:t>할인 후 결제금액의 2.0% 마일리지 적립</a:t>
            </a:r>
            <a:r>
              <a:rPr lang="en" sz="1300">
                <a:solidFill>
                  <a:srgbClr val="000000"/>
                </a:solidFill>
              </a:rPr>
              <a:t>)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변경하시려는 해당 번호를 입력해주세요. : 4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- 3 -1-2</a:t>
            </a:r>
            <a:endParaRPr/>
          </a:p>
        </p:txBody>
      </p:sp>
      <p:sp>
        <p:nvSpPr>
          <p:cNvPr id="678" name="Google Shape;678;p114"/>
          <p:cNvSpPr txBox="1"/>
          <p:nvPr>
            <p:ph idx="1" type="body"/>
          </p:nvPr>
        </p:nvSpPr>
        <p:spPr>
          <a:xfrm>
            <a:off x="311700" y="1404075"/>
            <a:ext cx="8520600" cy="363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&lt;기존&gt;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Silver - 기본 고객(5%)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Gold - 연간 호텔 이용 금액 100만원 이상(</a:t>
            </a:r>
            <a:r>
              <a:rPr lang="en" sz="1300">
                <a:solidFill>
                  <a:srgbClr val="000000"/>
                </a:solidFill>
              </a:rPr>
              <a:t>10</a:t>
            </a:r>
            <a:r>
              <a:rPr lang="en" sz="1300">
                <a:solidFill>
                  <a:srgbClr val="000000"/>
                </a:solidFill>
              </a:rPr>
              <a:t>%)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Platinum -연간 호텔 이용 금액 1,</a:t>
            </a:r>
            <a:r>
              <a:rPr lang="en" sz="1300">
                <a:solidFill>
                  <a:srgbClr val="000000"/>
                </a:solidFill>
              </a:rPr>
              <a:t>0</a:t>
            </a:r>
            <a:r>
              <a:rPr lang="en" sz="1300">
                <a:solidFill>
                  <a:srgbClr val="000000"/>
                </a:solidFill>
              </a:rPr>
              <a:t>00만원 이상(15%)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VIP - 연간 호텔이용 금액 3,000만원 이상(30%)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	할인율(%) 을 입력해 주세요 :  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VIP - 연간 호텔이용 금액 3,000만원 이상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-&gt; 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변경이 완료되었습니다.</a:t>
            </a:r>
            <a:endParaRPr sz="13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- 3.등급별 할인율/프로모션(쿠폰) 설정</a:t>
            </a:r>
            <a:endParaRPr/>
          </a:p>
        </p:txBody>
      </p:sp>
      <p:sp>
        <p:nvSpPr>
          <p:cNvPr id="684" name="Google Shape;684;p115"/>
          <p:cNvSpPr txBox="1"/>
          <p:nvPr>
            <p:ph idx="1" type="body"/>
          </p:nvPr>
        </p:nvSpPr>
        <p:spPr>
          <a:xfrm>
            <a:off x="311700" y="1152475"/>
            <a:ext cx="8520600" cy="3518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등급별 할인율 수정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프로모션(쿠폰) 설정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마일리지 사용내역 관리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====================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번호 입력</a:t>
            </a:r>
            <a:r>
              <a:rPr lang="en">
                <a:solidFill>
                  <a:srgbClr val="666666"/>
                </a:solidFill>
              </a:rPr>
              <a:t> : 2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6"/>
          <p:cNvSpPr txBox="1"/>
          <p:nvPr>
            <p:ph type="title"/>
          </p:nvPr>
        </p:nvSpPr>
        <p:spPr>
          <a:xfrm>
            <a:off x="311700" y="7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관리자 모드 - 3-2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16"/>
          <p:cNvSpPr txBox="1"/>
          <p:nvPr>
            <p:ph idx="1" type="body"/>
          </p:nvPr>
        </p:nvSpPr>
        <p:spPr>
          <a:xfrm>
            <a:off x="311700" y="740950"/>
            <a:ext cx="8304300" cy="3936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상세 프로모션 확인 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91" name="Google Shape;691;p116"/>
          <p:cNvSpPr txBox="1"/>
          <p:nvPr/>
        </p:nvSpPr>
        <p:spPr>
          <a:xfrm>
            <a:off x="492825" y="3858050"/>
            <a:ext cx="82521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=============================================================================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프로모션</a:t>
            </a:r>
            <a:r>
              <a:rPr lang="en"/>
              <a:t> 추가를 하려면 1번 프로모션 변경하려면 2번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번호 입력 :</a:t>
            </a:r>
            <a:endParaRPr/>
          </a:p>
        </p:txBody>
      </p:sp>
      <p:graphicFrame>
        <p:nvGraphicFramePr>
          <p:cNvPr id="692" name="Google Shape;692;p116"/>
          <p:cNvGraphicFramePr/>
          <p:nvPr/>
        </p:nvGraphicFramePr>
        <p:xfrm>
          <a:off x="492825" y="149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{5C7EB4D6-0369-44C9-A0A3-94AFEA764783}</a:tableStyleId>
              </a:tblPr>
              <a:tblGrid>
                <a:gridCol w="803725"/>
                <a:gridCol w="1997475"/>
                <a:gridCol w="2150000"/>
                <a:gridCol w="1129375"/>
                <a:gridCol w="2171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프로모션</a:t>
                      </a:r>
                      <a:r>
                        <a:rPr lang="en" sz="1200"/>
                        <a:t>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날짜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주최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문의 번호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렌트카무료대여(1일)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2020.11.30~2020.12.05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현대카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02-1234-5687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무료 와인 제공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2020.12.20~2020.12.26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032-468-7812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칵테일 한 잔제공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루프탑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 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- 3.등급별 할인율/프로모션(쿠폰) 설정</a:t>
            </a:r>
            <a:endParaRPr/>
          </a:p>
        </p:txBody>
      </p:sp>
      <p:sp>
        <p:nvSpPr>
          <p:cNvPr id="698" name="Google Shape;698;p117"/>
          <p:cNvSpPr txBox="1"/>
          <p:nvPr>
            <p:ph idx="1" type="body"/>
          </p:nvPr>
        </p:nvSpPr>
        <p:spPr>
          <a:xfrm>
            <a:off x="311700" y="1152475"/>
            <a:ext cx="8520600" cy="3518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등급별 할인율 수정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프로모션(쿠폰) 설정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마일리지 사용내역 관리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====================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번호 입력</a:t>
            </a:r>
            <a:r>
              <a:rPr lang="en">
                <a:solidFill>
                  <a:srgbClr val="666666"/>
                </a:solidFill>
              </a:rPr>
              <a:t> : 3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- 3 -3-1</a:t>
            </a:r>
            <a:endParaRPr/>
          </a:p>
        </p:txBody>
      </p:sp>
      <p:sp>
        <p:nvSpPr>
          <p:cNvPr id="704" name="Google Shape;704;p118"/>
          <p:cNvSpPr txBox="1"/>
          <p:nvPr>
            <p:ph idx="1" type="body"/>
          </p:nvPr>
        </p:nvSpPr>
        <p:spPr>
          <a:xfrm>
            <a:off x="311700" y="1404075"/>
            <a:ext cx="8520600" cy="363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조회 하실 아이디를 입력해 주세요 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================================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고객 정보 아이디 :  id1234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- 3 -3-1</a:t>
            </a:r>
            <a:endParaRPr/>
          </a:p>
        </p:txBody>
      </p:sp>
      <p:sp>
        <p:nvSpPr>
          <p:cNvPr id="710" name="Google Shape;710;p119"/>
          <p:cNvSpPr txBox="1"/>
          <p:nvPr>
            <p:ph idx="1" type="body"/>
          </p:nvPr>
        </p:nvSpPr>
        <p:spPr>
          <a:xfrm>
            <a:off x="311700" y="1404075"/>
            <a:ext cx="8520600" cy="363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고객 정보 아이디 :  id1234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 sz="1300">
              <a:solidFill>
                <a:srgbClr val="000000"/>
              </a:solidFill>
            </a:endParaRPr>
          </a:p>
        </p:txBody>
      </p:sp>
      <p:graphicFrame>
        <p:nvGraphicFramePr>
          <p:cNvPr id="711" name="Google Shape;711;p119"/>
          <p:cNvGraphicFramePr/>
          <p:nvPr/>
        </p:nvGraphicFramePr>
        <p:xfrm>
          <a:off x="485150" y="18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{5C7EB4D6-0369-44C9-A0A3-94AFEA764783}</a:tableStyleId>
              </a:tblPr>
              <a:tblGrid>
                <a:gridCol w="1060325"/>
                <a:gridCol w="2836400"/>
                <a:gridCol w="1489950"/>
                <a:gridCol w="2864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날짜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적립(점)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사용(점)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2020.11.30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30,000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2020.12.20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 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0"/>
          <p:cNvSpPr txBox="1"/>
          <p:nvPr>
            <p:ph type="title"/>
          </p:nvPr>
        </p:nvSpPr>
        <p:spPr>
          <a:xfrm>
            <a:off x="311700" y="4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</a:t>
            </a:r>
            <a:endParaRPr/>
          </a:p>
        </p:txBody>
      </p:sp>
      <p:sp>
        <p:nvSpPr>
          <p:cNvPr id="717" name="Google Shape;717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고객 관리 / 제어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메일 답변 작성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등급별 할인율/ 프로모션(쿠폰)설정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/>
              </a:rPr>
              <a:t>월별 이벤트 변경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회원이메일 발송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/>
              </a:rPr>
              <a:t>호텔 객실현황 관리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번호 입력 :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1"/>
          <p:cNvSpPr txBox="1"/>
          <p:nvPr>
            <p:ph type="title"/>
          </p:nvPr>
        </p:nvSpPr>
        <p:spPr>
          <a:xfrm>
            <a:off x="311700" y="7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관리자 모드 - 4.</a:t>
            </a:r>
            <a:r>
              <a:rPr lang="en">
                <a:solidFill>
                  <a:schemeClr val="dk2"/>
                </a:solidFill>
              </a:rPr>
              <a:t>월별 이벤트 변경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3" name="Google Shape;723;p121"/>
          <p:cNvGraphicFramePr/>
          <p:nvPr/>
        </p:nvGraphicFramePr>
        <p:xfrm>
          <a:off x="527925" y="65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{5C7EB4D6-0369-44C9-A0A3-94AFEA764783}</a:tableStyleId>
              </a:tblPr>
              <a:tblGrid>
                <a:gridCol w="1155450"/>
                <a:gridCol w="1155450"/>
                <a:gridCol w="1155450"/>
                <a:gridCol w="1155450"/>
                <a:gridCol w="1155450"/>
                <a:gridCol w="1155450"/>
                <a:gridCol w="1155450"/>
              </a:tblGrid>
              <a:tr h="2118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2020년 11월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토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4" name="Google Shape;724;p121"/>
          <p:cNvSpPr txBox="1"/>
          <p:nvPr>
            <p:ph idx="1" type="body"/>
          </p:nvPr>
        </p:nvSpPr>
        <p:spPr>
          <a:xfrm>
            <a:off x="528000" y="3868450"/>
            <a:ext cx="83043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:  해돋이 축제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:  초승달 축제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:  달맞이 떡 축제</a:t>
            </a:r>
            <a:endParaRPr sz="1400"/>
          </a:p>
        </p:txBody>
      </p:sp>
      <p:sp>
        <p:nvSpPr>
          <p:cNvPr id="725" name="Google Shape;725;p121"/>
          <p:cNvSpPr/>
          <p:nvPr/>
        </p:nvSpPr>
        <p:spPr>
          <a:xfrm>
            <a:off x="867950" y="1437000"/>
            <a:ext cx="482100" cy="471000"/>
          </a:xfrm>
          <a:prstGeom prst="su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21"/>
          <p:cNvSpPr/>
          <p:nvPr/>
        </p:nvSpPr>
        <p:spPr>
          <a:xfrm>
            <a:off x="3279000" y="1908050"/>
            <a:ext cx="300000" cy="471000"/>
          </a:xfrm>
          <a:prstGeom prst="mo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21"/>
          <p:cNvSpPr/>
          <p:nvPr/>
        </p:nvSpPr>
        <p:spPr>
          <a:xfrm>
            <a:off x="5561577" y="2384924"/>
            <a:ext cx="482112" cy="46515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21"/>
          <p:cNvSpPr/>
          <p:nvPr/>
        </p:nvSpPr>
        <p:spPr>
          <a:xfrm>
            <a:off x="2080575" y="2844325"/>
            <a:ext cx="437400" cy="471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21"/>
          <p:cNvSpPr/>
          <p:nvPr/>
        </p:nvSpPr>
        <p:spPr>
          <a:xfrm>
            <a:off x="228000" y="3884525"/>
            <a:ext cx="300000" cy="278700"/>
          </a:xfrm>
          <a:prstGeom prst="su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21"/>
          <p:cNvSpPr/>
          <p:nvPr/>
        </p:nvSpPr>
        <p:spPr>
          <a:xfrm>
            <a:off x="272400" y="4321650"/>
            <a:ext cx="211200" cy="197700"/>
          </a:xfrm>
          <a:prstGeom prst="mo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21"/>
          <p:cNvSpPr/>
          <p:nvPr/>
        </p:nvSpPr>
        <p:spPr>
          <a:xfrm>
            <a:off x="228062" y="4677776"/>
            <a:ext cx="300024" cy="19785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21"/>
          <p:cNvSpPr txBox="1"/>
          <p:nvPr/>
        </p:nvSpPr>
        <p:spPr>
          <a:xfrm>
            <a:off x="4489825" y="4677775"/>
            <a:ext cx="4554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이벤트를변경 하시려면 1번을 눌러주세요</a:t>
            </a:r>
            <a:endParaRPr/>
          </a:p>
        </p:txBody>
      </p:sp>
      <p:sp>
        <p:nvSpPr>
          <p:cNvPr id="733" name="Google Shape;733;p121"/>
          <p:cNvSpPr txBox="1"/>
          <p:nvPr/>
        </p:nvSpPr>
        <p:spPr>
          <a:xfrm>
            <a:off x="4748025" y="4087359"/>
            <a:ext cx="30000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 : 이전페이지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: 다음페이지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비회원 로그인-2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이메일 주소 : email@gmail.com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(@gmail.com, @naver.com, @nate.com, @daum.net만 가능) 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사용가능한 이메일 주소입니다.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22"/>
          <p:cNvSpPr txBox="1"/>
          <p:nvPr>
            <p:ph type="title"/>
          </p:nvPr>
        </p:nvSpPr>
        <p:spPr>
          <a:xfrm>
            <a:off x="311700" y="7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관리자 모드 - 4-1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22"/>
          <p:cNvSpPr txBox="1"/>
          <p:nvPr>
            <p:ph idx="1" type="body"/>
          </p:nvPr>
        </p:nvSpPr>
        <p:spPr>
          <a:xfrm>
            <a:off x="311700" y="740950"/>
            <a:ext cx="8304300" cy="3936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상세 이벤트 확인 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0" name="Google Shape;740;p122"/>
          <p:cNvSpPr txBox="1"/>
          <p:nvPr/>
        </p:nvSpPr>
        <p:spPr>
          <a:xfrm>
            <a:off x="492825" y="3553250"/>
            <a:ext cx="4554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이벤트 추가를 하려면 1번을 눌러주세요 : </a:t>
            </a:r>
            <a:endParaRPr/>
          </a:p>
        </p:txBody>
      </p:sp>
      <p:graphicFrame>
        <p:nvGraphicFramePr>
          <p:cNvPr id="741" name="Google Shape;741;p122"/>
          <p:cNvGraphicFramePr/>
          <p:nvPr/>
        </p:nvGraphicFramePr>
        <p:xfrm>
          <a:off x="492825" y="149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{5C7EB4D6-0369-44C9-A0A3-94AFEA764783}</a:tableStyleId>
              </a:tblPr>
              <a:tblGrid>
                <a:gridCol w="700500"/>
                <a:gridCol w="1252400"/>
                <a:gridCol w="2126275"/>
                <a:gridCol w="930450"/>
                <a:gridCol w="1789000"/>
                <a:gridCol w="1359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이벤트명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날짜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위치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문의 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부가 비용(원)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해돋이 축제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2020.11.30~2020.12.05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서울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/>
                        <a:t>2-1234-5687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초승달 축제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2020.12.20~2020.12.26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인천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032-468-7812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달맞이 떡 축제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 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23"/>
          <p:cNvSpPr txBox="1"/>
          <p:nvPr>
            <p:ph type="title"/>
          </p:nvPr>
        </p:nvSpPr>
        <p:spPr>
          <a:xfrm>
            <a:off x="311700" y="7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관리자 모드 - 4-1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23"/>
          <p:cNvSpPr txBox="1"/>
          <p:nvPr>
            <p:ph idx="1" type="body"/>
          </p:nvPr>
        </p:nvSpPr>
        <p:spPr>
          <a:xfrm>
            <a:off x="311700" y="740950"/>
            <a:ext cx="8304300" cy="3936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상세 이벤트 확인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aphicFrame>
        <p:nvGraphicFramePr>
          <p:cNvPr id="748" name="Google Shape;748;p123"/>
          <p:cNvGraphicFramePr/>
          <p:nvPr/>
        </p:nvGraphicFramePr>
        <p:xfrm>
          <a:off x="492825" y="149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{5C7EB4D6-0369-44C9-A0A3-94AFEA764783}</a:tableStyleId>
              </a:tblPr>
              <a:tblGrid>
                <a:gridCol w="1252400"/>
                <a:gridCol w="2126275"/>
                <a:gridCol w="930450"/>
                <a:gridCol w="1789000"/>
                <a:gridCol w="1359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이벤트명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날짜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위치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문의 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부가 비용(원)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r>
                        <a:rPr lang="en" sz="1200"/>
                        <a:t>x</a:t>
                      </a:r>
                      <a:r>
                        <a:rPr lang="en" sz="1200"/>
                        <a:t>축제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2020.11.30~2020.12.10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서울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02-1234-5123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/>
                        <a:t>0,000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9" name="Google Shape;749;p123"/>
          <p:cNvSpPr txBox="1"/>
          <p:nvPr/>
        </p:nvSpPr>
        <p:spPr>
          <a:xfrm>
            <a:off x="492825" y="3422925"/>
            <a:ext cx="4554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이벤트 추가를 하려면 1번을 눌러주세요.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입력 :</a:t>
            </a:r>
            <a:r>
              <a:rPr lang="en"/>
              <a:t>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완료되었습니다.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- 5.회원 이메일 문자/ 발송</a:t>
            </a:r>
            <a:endParaRPr/>
          </a:p>
        </p:txBody>
      </p:sp>
      <p:sp>
        <p:nvSpPr>
          <p:cNvPr id="755" name="Google Shape;755;p124"/>
          <p:cNvSpPr txBox="1"/>
          <p:nvPr>
            <p:ph idx="1" type="body"/>
          </p:nvPr>
        </p:nvSpPr>
        <p:spPr>
          <a:xfrm>
            <a:off x="311700" y="13862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프로모션 메일 발송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예약확인 문자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입력 : 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5"/>
          <p:cNvSpPr txBox="1"/>
          <p:nvPr>
            <p:ph type="title"/>
          </p:nvPr>
        </p:nvSpPr>
        <p:spPr>
          <a:xfrm>
            <a:off x="311700" y="17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- 5.</a:t>
            </a:r>
            <a:r>
              <a:rPr lang="en"/>
              <a:t>회원 이메일 문자/ 발송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- 1.프로모션 메일 발송</a:t>
            </a:r>
            <a:endParaRPr/>
          </a:p>
        </p:txBody>
      </p:sp>
      <p:sp>
        <p:nvSpPr>
          <p:cNvPr id="761" name="Google Shape;761;p125"/>
          <p:cNvSpPr txBox="1"/>
          <p:nvPr>
            <p:ph idx="1" type="body"/>
          </p:nvPr>
        </p:nvSpPr>
        <p:spPr>
          <a:xfrm>
            <a:off x="311700" y="1187450"/>
            <a:ext cx="8520600" cy="3685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프로모션 메일 발송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[ 12월 프로모션 : 크리스마스 숙박 기간 중 와인 무료 제공 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-------------------------------------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고객 이메일 입력 : (입력)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“프로모션 메일이 발송 되었습니다”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- 5.회원 이메일 문자/ 발송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- 2.</a:t>
            </a:r>
            <a:r>
              <a:rPr lang="en">
                <a:solidFill>
                  <a:schemeClr val="dk2"/>
                </a:solidFill>
              </a:rPr>
              <a:t>예약확인 문자</a:t>
            </a:r>
            <a:endParaRPr/>
          </a:p>
        </p:txBody>
      </p:sp>
      <p:sp>
        <p:nvSpPr>
          <p:cNvPr id="767" name="Google Shape;767;p126"/>
          <p:cNvSpPr txBox="1"/>
          <p:nvPr>
            <p:ph idx="1" type="body"/>
          </p:nvPr>
        </p:nvSpPr>
        <p:spPr>
          <a:xfrm>
            <a:off x="311700" y="1848225"/>
            <a:ext cx="8520600" cy="295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프로모션 메일 발송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예약확인 문자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입력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- 5.회원 이메일 문자/ 발송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- 2.</a:t>
            </a:r>
            <a:r>
              <a:rPr lang="en">
                <a:solidFill>
                  <a:schemeClr val="dk2"/>
                </a:solidFill>
              </a:rPr>
              <a:t>예약확인 문자</a:t>
            </a:r>
            <a:endParaRPr/>
          </a:p>
        </p:txBody>
      </p:sp>
      <p:sp>
        <p:nvSpPr>
          <p:cNvPr id="773" name="Google Shape;773;p127"/>
          <p:cNvSpPr txBox="1"/>
          <p:nvPr>
            <p:ph idx="1" type="body"/>
          </p:nvPr>
        </p:nvSpPr>
        <p:spPr>
          <a:xfrm>
            <a:off x="311700" y="1848225"/>
            <a:ext cx="8520600" cy="295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프로모션 메일 발송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예약확인 문자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입력 :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- 5.회원 이메일 문자/ 발송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- 2.</a:t>
            </a:r>
            <a:r>
              <a:rPr lang="en">
                <a:solidFill>
                  <a:schemeClr val="dk2"/>
                </a:solidFill>
              </a:rPr>
              <a:t>예약확인 문자</a:t>
            </a:r>
            <a:endParaRPr/>
          </a:p>
        </p:txBody>
      </p:sp>
      <p:sp>
        <p:nvSpPr>
          <p:cNvPr id="779" name="Google Shape;779;p128"/>
          <p:cNvSpPr txBox="1"/>
          <p:nvPr>
            <p:ph idx="1" type="body"/>
          </p:nvPr>
        </p:nvSpPr>
        <p:spPr>
          <a:xfrm>
            <a:off x="311700" y="1848225"/>
            <a:ext cx="8520600" cy="295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 홍길동 고객님 **호텔에 2020-11-10~2020-11-15 예약되셨습니다. 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-------------------------------------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고객 핸드폰 번호 입력 : (입력)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“예약확인 문자가 발송 되었습니다”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관리자 모드 - 6.</a:t>
            </a:r>
            <a:r>
              <a:rPr lang="en"/>
              <a:t>호텔 객실 현황관리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85" name="Google Shape;785;p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예약 가능한 방 관리 및 조회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 : 이전페이지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 : 다음페이지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정보를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변경할 호텔의 번호 입력 : 1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86" name="Google Shape;786;p129"/>
          <p:cNvGraphicFramePr/>
          <p:nvPr/>
        </p:nvGraphicFramePr>
        <p:xfrm>
          <a:off x="492825" y="149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{5C7EB4D6-0369-44C9-A0A3-94AFEA764783}</a:tableStyleId>
              </a:tblPr>
              <a:tblGrid>
                <a:gridCol w="700500"/>
                <a:gridCol w="2018950"/>
                <a:gridCol w="1359725"/>
                <a:gridCol w="1359725"/>
                <a:gridCol w="1359725"/>
                <a:gridCol w="1359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호텔명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객실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테마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수용 </a:t>
                      </a:r>
                      <a:r>
                        <a:rPr lang="en" sz="1200"/>
                        <a:t>인원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가격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ㅁㅁ호텔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Family (3)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호캉스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500,000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ㅇㅇ호텔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Standard(1)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익사이팅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675,000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ㅎㅎ 호텔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 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ㄱㄱ호텔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관리자 모드 6- 2. 객실 정보 변경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92" name="Google Shape;792;p130"/>
          <p:cNvSpPr txBox="1"/>
          <p:nvPr>
            <p:ph idx="1" type="body"/>
          </p:nvPr>
        </p:nvSpPr>
        <p:spPr>
          <a:xfrm>
            <a:off x="311700" y="1152475"/>
            <a:ext cx="8520600" cy="393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호텔의 상세 정보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호텔명 : ㅁㅁ호텔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객실 :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테마 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인원 :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객실뷰: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흡연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수영장 사용 가능 여부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반려동물 동반 가능 여부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장애시설 여부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예약 가능 여부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변경하실 번호를 입력 해주 세요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chemeClr val="lt1"/>
                </a:highlight>
              </a:rPr>
              <a:t>입력 : 3</a:t>
            </a:r>
            <a:endParaRPr sz="13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관리자 모드 6- 2. 객실 정보 변경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98" name="Google Shape;798;p131"/>
          <p:cNvSpPr txBox="1"/>
          <p:nvPr>
            <p:ph idx="1" type="body"/>
          </p:nvPr>
        </p:nvSpPr>
        <p:spPr>
          <a:xfrm>
            <a:off x="311700" y="1152475"/>
            <a:ext cx="8520600" cy="393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기존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테마의 번호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1.호캉스     2. 힐링     3. 익사이팅     4. 패밀리     5. 쇼핑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변경할 테마 번호를 입력해 주세요 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입력 :  1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변경내용을 입력해 주세요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입력 : 욜로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변경이 완료 되었습니다.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비회원 로그인 - 출력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이름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홍길동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이메일 주소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: XXX @gmail.com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비회원 로그인 성공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홍길동님 환영합니다. </a:t>
            </a:r>
            <a:endParaRPr sz="15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관리자 모드 6- 2. 객실 정보 변경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804" name="Google Shape;804;p132"/>
          <p:cNvSpPr txBox="1"/>
          <p:nvPr>
            <p:ph idx="1" type="body"/>
          </p:nvPr>
        </p:nvSpPr>
        <p:spPr>
          <a:xfrm>
            <a:off x="311700" y="1152475"/>
            <a:ext cx="8520600" cy="393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기존 테마의 번호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1.호캉스     2. 힐링     3. 익사이팅     4. 패밀리     5. 쇼핑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변경할 테마 번호를 입력해 주세요 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입력 :  1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변경내용을 입력해 주세요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입력 : 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관리자 모드 6- 2. 객실 정보 변경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810" name="Google Shape;810;p133"/>
          <p:cNvSpPr txBox="1"/>
          <p:nvPr>
            <p:ph idx="1" type="body"/>
          </p:nvPr>
        </p:nvSpPr>
        <p:spPr>
          <a:xfrm>
            <a:off x="311700" y="1152475"/>
            <a:ext cx="8520600" cy="393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기존 테마의 번호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1.호캉스     2. 힐링     3. 익사이팅     4. 패밀리     5. 쇼핑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변경할 테마 번호를 입력해 주세요 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입력 :  1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변경내용을 입력해 주세요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입력 : 욜로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변경이 완료 되었습니다.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관리자 모드 6- 2. 객실 정보 변경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816" name="Google Shape;816;p134"/>
          <p:cNvSpPr txBox="1"/>
          <p:nvPr>
            <p:ph idx="1" type="body"/>
          </p:nvPr>
        </p:nvSpPr>
        <p:spPr>
          <a:xfrm>
            <a:off x="311700" y="1152475"/>
            <a:ext cx="8520600" cy="393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호텔의 상세 정보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호텔명 : ㅁㅁ호텔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객실 :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테마 : 힐링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인원 :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객실뷰: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흡연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수영장 사용 가능 여부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반려동물 동반 가능 여부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장애시설 여부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예약 가능 여부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변경하실 번호를 입력 해주 세요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chemeClr val="lt1"/>
                </a:highlight>
              </a:rPr>
              <a:t>입력 : 3</a:t>
            </a:r>
            <a:endParaRPr sz="13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변경할 내용을 입력 해주 세요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입력 : 익사이팅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회원 로그인-1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아이디 : id1234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비밀번호 : password999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회원 로그인-2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아이디 : id1234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비밀번호 : password999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로그인 성공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id1234 님 </a:t>
            </a: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환영합니다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로그아웃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로그아웃 되셨습니다.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이용해 주셔서 감사합니다.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아이디/비밀번호 찾기 - 아이디1</a:t>
            </a:r>
            <a:endParaRPr/>
          </a:p>
        </p:txBody>
      </p:sp>
      <p:sp>
        <p:nvSpPr>
          <p:cNvPr id="145" name="Google Shape;145;p28"/>
          <p:cNvSpPr txBox="1"/>
          <p:nvPr/>
        </p:nvSpPr>
        <p:spPr>
          <a:xfrm>
            <a:off x="6341525" y="3477025"/>
            <a:ext cx="1197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2524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아이디 찾기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비밀번호 찾기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원하시는 메뉴의 번호를 입력해 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1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아이디/비밀번호 찾기 - 아이디2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2524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아이디 찾기 메뉴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이름 입력 : 홍길동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생년월일 입력(ex.971010) :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971010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아이디/비밀번호 찾기 - 아이디3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2524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홍길동님의 아이디를 찾았습니다.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아이디 : sist1010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전 단계로 돌아가려면 b 입력.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아이디/비밀번호 찾기 - 비밀번호1</a:t>
            </a:r>
            <a:endParaRPr/>
          </a:p>
        </p:txBody>
      </p:sp>
      <p:sp>
        <p:nvSpPr>
          <p:cNvPr id="164" name="Google Shape;164;p31"/>
          <p:cNvSpPr txBox="1"/>
          <p:nvPr/>
        </p:nvSpPr>
        <p:spPr>
          <a:xfrm>
            <a:off x="6341525" y="3477025"/>
            <a:ext cx="1197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2524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아이디 찾기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비밀번호 찾기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원하시는 메뉴의 번호를 입력해 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1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회원가입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39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아이디(8~16자, 영어 대문자, 영어 소문자, 숫자) : id1234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====================================================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사용가능한 아이디입니다.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아이디/비밀번호 찾기 - 비밀번호2</a:t>
            </a:r>
            <a:endParaRPr/>
          </a:p>
        </p:txBody>
      </p:sp>
      <p:sp>
        <p:nvSpPr>
          <p:cNvPr id="171" name="Google Shape;171;p32"/>
          <p:cNvSpPr txBox="1"/>
          <p:nvPr/>
        </p:nvSpPr>
        <p:spPr>
          <a:xfrm>
            <a:off x="6341525" y="3477025"/>
            <a:ext cx="1197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2524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비밀번호찾기 메뉴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아이디 입력 : sist1010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핸드폰 번호 입력(ex.01012345678) : 01098765432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1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아이디/비밀번호 찾기 - 비밀번호4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261275" y="1160875"/>
            <a:ext cx="82524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홍길동님의 비밀번호를 찾았습니다.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비밀번호 : password486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전 단계로 돌아가려면 b 입력.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6341525" y="3477025"/>
            <a:ext cx="1197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비회원 메뉴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3"/>
              </a:rPr>
              <a:t>호텔 예약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/>
              </a:rPr>
              <a:t>호텔 예약확인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AutoNum type="arabicPeriod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예약취소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/>
              </a:rPr>
              <a:t>이벤트 정보확인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5"/>
              </a:rPr>
              <a:t>FAQ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원하시는 메뉴의 번호를 입력해 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1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회원 메뉴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309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호텔</a:t>
            </a: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 action="ppaction://hlinksldjump" r:id="rId3"/>
              </a:rPr>
              <a:t> 예약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/>
              </a:rPr>
              <a:t>호텔 예약 확인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예약취소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600" u="sng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이벤트 정보확인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 u="sng">
                <a:solidFill>
                  <a:schemeClr val="accent5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마이페이지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 action="ppaction://hlinksldjump" r:id="rId5"/>
              </a:rPr>
              <a:t>FAQ 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 action="ppaction://hlinksldjump" r:id="rId6"/>
              </a:rPr>
              <a:t>로그아웃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/>
              </a:rPr>
              <a:t>문의 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원하시는 메뉴의 번호를 입력해 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1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호텔예약 - 1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75475"/>
            <a:ext cx="8520600" cy="369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호텔 테마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1.호캉스     2. 힐링     3. 익사이팅     4. 패밀리     5. 쇼핑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원하시는 테마의 번호를 입력해 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1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호텔예약 - 2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숙박 인원 (숫자만 입력 가능)(명)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숙박하실 인원을 입력해 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인원입력 :  2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호텔예약 - 3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장애인 동반 여부(Y/N)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1.Y	2.N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해당된 번호를 입력해 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2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호텔예약 - 4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963100"/>
            <a:ext cx="8520600" cy="388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교통수단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1.  </a:t>
            </a: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자가용		2. 버스 		3.기차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해당된 번호를 입력해 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2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호텔예약 - 5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963100"/>
            <a:ext cx="8520600" cy="388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Check In 날짜 입력 (Ex. 2020-11-04)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해당된 날짜를 입력해 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날짜입력 :  2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호텔예약 - 6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963100"/>
            <a:ext cx="8520600" cy="388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Check Out 날짜 입력 (Ex. 2020-11-04)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해당된 날짜를 입력해 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날짜입력 :  2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회원가입-1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39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비밀번호( 8~16자, </a:t>
            </a: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영어 대문자, 영어 소문자, 숫자): password999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사용가능한 비밀번호입니다.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호텔예약 - 7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963100"/>
            <a:ext cx="8520600" cy="388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원하는 지역을선택해주세요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  서울 	2. 경기	 3.  강원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원하시는 지역 번호를 입력해 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2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호텔예약 - 8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11700" y="963100"/>
            <a:ext cx="8520600" cy="388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호캉스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3명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장애인 비동반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자가용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2020-11-22 ~ 2020-22-25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서울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===================================================================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***고객님께서 선호하실 호텔들입니다 ***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(1) Xx호텔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(2) Ss호텔   (...)(룸정보 포함)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	예약을 원하시는 호텔의 숫자를 입력하시면 결제창으로 이동합니다.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처음단계로 돌아가려면,  b 를 입력.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호텔 예약 확인(카드번호 입력전)</a:t>
            </a:r>
            <a:endParaRPr/>
          </a:p>
        </p:txBody>
      </p:sp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311700" y="963100"/>
            <a:ext cx="8520600" cy="388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xxx님께서 선택하신 호텔의 내역입니다.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호텔명 : xxx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이용 날짜 : 2020-11-01 ~ 2020-11-03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결제 금액(원) : 500,00</a:t>
            </a: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처음단계로 돌아가려면,  b 를 입력.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결제 1-1.부가서비스</a:t>
            </a:r>
            <a:endParaRPr/>
          </a:p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조식 뷔페 서비스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이용 가능 시간 : AM 07:00 ~ 10:00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금액(원) : 20,000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</a:rPr>
              <a:t>부가서비스를 추가하시려면 Y,  원하지않으시면 N를 입력해주세요.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문자입력 :  y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결제 1-1.부가서비스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마사지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이용 가능 시간 : 07:00 ~ 20:00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금액(원) : 60,000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부가서비스를 추가하시려면 Y,  원하지않으시면 N를 입력해주세요.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문자입력 :  y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결제 1-1.부가서비스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라운지바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이용 가능 시간 : PM 07:00 ~ 12:00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금액(원) : 80,000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부가서비스를 추가하시려면 Y,  원하지않으시면 N를 입력해주세요.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문자입력 :  y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4625" y="6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결제 - 1</a:t>
            </a:r>
            <a:endParaRPr/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216925" y="638650"/>
            <a:ext cx="8761200" cy="4455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선택하신 호텔의 정보는 아래와 같습니다.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호텔명	 테마		인원</a:t>
            </a: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장애인 동반여부 	교통수단	check-in 날짜	</a:t>
            </a: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check-out 날짜</a:t>
            </a: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위치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------------------------------------------------------------------------------------------------------------------------------------------------------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Xx호텔	호캉스	3명			N		자가용	2020-XX-XX   	</a:t>
            </a: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2020-XX-XX</a:t>
            </a: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    	서울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➔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가격(원) :  500,000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선택한 부가 서비스는 아래와 같습니다.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조식 : Y 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라운지바 : N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마사지 : N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➔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가격(원) : 100,000원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예약하신분의 정보는 아래와 같습니다.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예약자 정보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예약자 성함 : XXX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전단계로 돌아가시려면 b를 입력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결제 - 2</a:t>
            </a:r>
            <a:endParaRPr/>
          </a:p>
        </p:txBody>
      </p:sp>
      <p:sp>
        <p:nvSpPr>
          <p:cNvPr id="275" name="Google Shape;275;p49"/>
          <p:cNvSpPr txBox="1"/>
          <p:nvPr/>
        </p:nvSpPr>
        <p:spPr>
          <a:xfrm>
            <a:off x="504350" y="1227600"/>
            <a:ext cx="8328000" cy="3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신용카드 정보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AutoNum type="arabicPeriod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Visa카드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AutoNum type="arabicPeriod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Master카드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AutoNum type="arabicPeriod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BC카드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1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결제 - 3</a:t>
            </a:r>
            <a:endParaRPr/>
          </a:p>
        </p:txBody>
      </p:sp>
      <p:sp>
        <p:nvSpPr>
          <p:cNvPr id="281" name="Google Shape;281;p50"/>
          <p:cNvSpPr txBox="1"/>
          <p:nvPr/>
        </p:nvSpPr>
        <p:spPr>
          <a:xfrm>
            <a:off x="504350" y="1227600"/>
            <a:ext cx="8328000" cy="3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신용카드 정보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	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카드번호를 입력해주세요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카드번호(ex.xxxx-xxxx-xxxx-xxxx)입력  : 1234-5678-91234-1234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결제 - 3</a:t>
            </a:r>
            <a:endParaRPr/>
          </a:p>
        </p:txBody>
      </p:sp>
      <p:sp>
        <p:nvSpPr>
          <p:cNvPr id="287" name="Google Shape;287;p51"/>
          <p:cNvSpPr txBox="1"/>
          <p:nvPr/>
        </p:nvSpPr>
        <p:spPr>
          <a:xfrm>
            <a:off x="504350" y="1227600"/>
            <a:ext cx="8328000" cy="3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신용카드 정보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	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CVC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를 입력해주세요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CVC입력  : 123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회원가입-2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비밀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번호 재입력 : password999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비밀번호가 일치합니다.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결제 - 3</a:t>
            </a:r>
            <a:endParaRPr/>
          </a:p>
        </p:txBody>
      </p:sp>
      <p:sp>
        <p:nvSpPr>
          <p:cNvPr id="293" name="Google Shape;293;p52"/>
          <p:cNvSpPr txBox="1"/>
          <p:nvPr/>
        </p:nvSpPr>
        <p:spPr>
          <a:xfrm>
            <a:off x="504350" y="1227600"/>
            <a:ext cx="8328000" cy="3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신용카드 정보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	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유효기간을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입력해주세요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유효기간(ex. mm/yy) : 23/05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결제 - 4</a:t>
            </a:r>
            <a:endParaRPr/>
          </a:p>
        </p:txBody>
      </p:sp>
      <p:sp>
        <p:nvSpPr>
          <p:cNvPr id="299" name="Google Shape;299;p53"/>
          <p:cNvSpPr txBox="1"/>
          <p:nvPr/>
        </p:nvSpPr>
        <p:spPr>
          <a:xfrm>
            <a:off x="504350" y="1227600"/>
            <a:ext cx="8328000" cy="3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결제방식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	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선결제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체크인시 결제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결제방식의 번호를 입력해주세요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y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결제 - 5</a:t>
            </a:r>
            <a:endParaRPr/>
          </a:p>
        </p:txBody>
      </p:sp>
      <p:sp>
        <p:nvSpPr>
          <p:cNvPr id="305" name="Google Shape;305;p54"/>
          <p:cNvSpPr txBox="1"/>
          <p:nvPr/>
        </p:nvSpPr>
        <p:spPr>
          <a:xfrm>
            <a:off x="504350" y="1227600"/>
            <a:ext cx="8328000" cy="3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결제정보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	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신용카드 종류 : Visa 카드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카드번호(ex.xxxx-xxxx-xxxx-xxxx) : 1111-1111-1111-1111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Cvc : 123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유효기간(ex. mm/yy) : 01/21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결제 방식 : 선결제시 결제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처음단계로 돌아가려면,  b 를 입력.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/>
          <p:nvPr>
            <p:ph type="title"/>
          </p:nvPr>
        </p:nvSpPr>
        <p:spPr>
          <a:xfrm>
            <a:off x="311700" y="41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결제 - 6 </a:t>
            </a:r>
            <a:endParaRPr/>
          </a:p>
        </p:txBody>
      </p:sp>
      <p:sp>
        <p:nvSpPr>
          <p:cNvPr id="311" name="Google Shape;311;p55"/>
          <p:cNvSpPr txBox="1"/>
          <p:nvPr/>
        </p:nvSpPr>
        <p:spPr>
          <a:xfrm>
            <a:off x="504350" y="1227600"/>
            <a:ext cx="8328000" cy="3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예약요청사항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mbria"/>
                <a:ea typeface="Cambria"/>
                <a:cs typeface="Cambria"/>
                <a:sym typeface="Cambria"/>
              </a:rPr>
              <a:t>	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요청 사항이 있으면 입력해 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&gt; 유아용 베드를 추가해주세요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처음단계로 돌아가려면,  b 를 입력.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다음단계로 진행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호텔 예약 확인(카드번호 입력 후) + 프로모션</a:t>
            </a:r>
            <a:endParaRPr/>
          </a:p>
        </p:txBody>
      </p:sp>
      <p:sp>
        <p:nvSpPr>
          <p:cNvPr id="317" name="Google Shape;317;p56"/>
          <p:cNvSpPr txBox="1"/>
          <p:nvPr>
            <p:ph idx="1" type="body"/>
          </p:nvPr>
        </p:nvSpPr>
        <p:spPr>
          <a:xfrm>
            <a:off x="311700" y="963100"/>
            <a:ext cx="8520600" cy="388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xxx님께서 예약하신 호텔의 내역입니다.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호텔명 : xxx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주소 : xxx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예약 인원 : xxx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이용 날짜 : 2020-11-01 ~ 2020-11-03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결제 금액(원) : XXX,XXX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문의 번호 : xx) xxx-xxxx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적용할 수 있는 프로모션 : 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11월 프로모션으로 무료 렌트카가 있습니다.	적용하시겠습니까? (Y/N)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문자입력 :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처음단계로 돌아가려면,  b 를 입력.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결제 완료.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메일문의 -1 </a:t>
            </a:r>
            <a:endParaRPr/>
          </a:p>
        </p:txBody>
      </p:sp>
      <p:sp>
        <p:nvSpPr>
          <p:cNvPr id="323" name="Google Shape;32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메일문의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회원가입/탈퇴 관련 2. 예약 3. 결제 4. 기타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문의하실 번호를 입력해주세요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1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메일문의-2 </a:t>
            </a:r>
            <a:endParaRPr/>
          </a:p>
        </p:txBody>
      </p:sp>
      <p:sp>
        <p:nvSpPr>
          <p:cNvPr id="329" name="Google Shape;32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메일문의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회원가입/ 탈퇴 관련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	내용을 작성해 주세요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➔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회원가입을 어떻게 진행 해야되나요?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발송하시려면 1을 입력해주세요.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 : 1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처음단계로 돌아가려면,  b 를 입력.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</a:t>
            </a:r>
            <a:endParaRPr/>
          </a:p>
        </p:txBody>
      </p:sp>
      <p:sp>
        <p:nvSpPr>
          <p:cNvPr id="335" name="Google Shape;335;p59"/>
          <p:cNvSpPr txBox="1"/>
          <p:nvPr>
            <p:ph idx="1" type="body"/>
          </p:nvPr>
        </p:nvSpPr>
        <p:spPr>
          <a:xfrm>
            <a:off x="311700" y="1152475"/>
            <a:ext cx="8520600" cy="37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회원정보 출력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아이디 : id 1234	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이름 : 홍길동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이메일 : </a:t>
            </a:r>
            <a:r>
              <a:rPr lang="en" sz="15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xxx@xxx.com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핸드폰번호 : 010-xxxx-xxxx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생년월일 : xxxx.xx.xx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회원등급 : GOLD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마일리지 : 30,000점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수정 및 탈퇴 를 하시려면 해당 번호를 입력해주세요.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1.이름	2. 비밀번호	3. 핸드폰번호	4. 이메일	5. 회원탈퇴    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6. 마일리지 사용내역조회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번호입력 : 1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</a:t>
            </a:r>
            <a:r>
              <a:rPr lang="en"/>
              <a:t>1</a:t>
            </a:r>
            <a:r>
              <a:rPr lang="en"/>
              <a:t>-1</a:t>
            </a:r>
            <a:endParaRPr/>
          </a:p>
        </p:txBody>
      </p:sp>
      <p:sp>
        <p:nvSpPr>
          <p:cNvPr id="341" name="Google Shape;341;p60"/>
          <p:cNvSpPr txBox="1"/>
          <p:nvPr>
            <p:ph idx="1" type="body"/>
          </p:nvPr>
        </p:nvSpPr>
        <p:spPr>
          <a:xfrm>
            <a:off x="269675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회원 이름 수정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변경하실 이름을 입력해주세요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기존 이름 : 홍길동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변경할 이름 :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-1-1</a:t>
            </a:r>
            <a:endParaRPr/>
          </a:p>
        </p:txBody>
      </p:sp>
      <p:sp>
        <p:nvSpPr>
          <p:cNvPr id="347" name="Google Shape;347;p61"/>
          <p:cNvSpPr txBox="1"/>
          <p:nvPr>
            <p:ph idx="1" type="body"/>
          </p:nvPr>
        </p:nvSpPr>
        <p:spPr>
          <a:xfrm>
            <a:off x="269675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회원 이름 수정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변경하실 이름을 입력해주세요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기존 이름 : 홍길동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변경할 이름 :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회원가입-3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이름(2~5자 사이 한글) : 홍길동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-1-2</a:t>
            </a:r>
            <a:endParaRPr/>
          </a:p>
        </p:txBody>
      </p:sp>
      <p:sp>
        <p:nvSpPr>
          <p:cNvPr id="353" name="Google Shape;353;p62"/>
          <p:cNvSpPr txBox="1"/>
          <p:nvPr>
            <p:ph idx="1" type="body"/>
          </p:nvPr>
        </p:nvSpPr>
        <p:spPr>
          <a:xfrm>
            <a:off x="269675" y="1152475"/>
            <a:ext cx="8520600" cy="3865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회원 이름 수정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기존 이름 : 홍길동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변경할 이름 :  길동홍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맞으면 1 ,다시 입력하시려면 2를 입력해주세요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1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마이페이지 -2-2</a:t>
            </a:r>
            <a:endParaRPr/>
          </a:p>
        </p:txBody>
      </p:sp>
      <p:sp>
        <p:nvSpPr>
          <p:cNvPr id="359" name="Google Shape;35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이름이 변경되었습니다.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처음단계로 돌아가려면,  b 를 입력해주세요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1152475"/>
            <a:ext cx="8520600" cy="37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회원정보 출력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아이디 : id 1234	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이름 : 홍길동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이메일 : </a:t>
            </a:r>
            <a:r>
              <a:rPr lang="en" sz="15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xxx@xxx.com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핸드폰번호 : 010-xxxx-xxxx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생년월일 : xxxx.xx.xx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회원등급 : GOLD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마일리지 : 30,000점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수정 및 탈퇴 를 하시려면 해당 번호를 입력해주세요.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1.이름	2. 비밀번호	3. 핸드폰번호	4. 이메일	5. 회원탈퇴    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6. 마일리지 사용내역조회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번호입력 : 2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-2-1</a:t>
            </a:r>
            <a:endParaRPr/>
          </a:p>
        </p:txBody>
      </p:sp>
      <p:sp>
        <p:nvSpPr>
          <p:cNvPr id="371" name="Google Shape;371;p65"/>
          <p:cNvSpPr txBox="1"/>
          <p:nvPr>
            <p:ph idx="1" type="body"/>
          </p:nvPr>
        </p:nvSpPr>
        <p:spPr>
          <a:xfrm>
            <a:off x="269675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비밀번호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수정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기존 비밀번호를 입력해주세요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기존 비밀번호를 입력해 주세요 : password999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-2-2</a:t>
            </a:r>
            <a:endParaRPr/>
          </a:p>
        </p:txBody>
      </p:sp>
      <p:sp>
        <p:nvSpPr>
          <p:cNvPr id="377" name="Google Shape;377;p66"/>
          <p:cNvSpPr txBox="1"/>
          <p:nvPr>
            <p:ph idx="1" type="body"/>
          </p:nvPr>
        </p:nvSpPr>
        <p:spPr>
          <a:xfrm>
            <a:off x="269675" y="1152475"/>
            <a:ext cx="8520600" cy="356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비밀번호 수정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변경하실 비밀번호를 입력해주세요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새로 사용하실 비밀번호를 입력해 주세요 :  q1w2e3r4@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비밀번호를 다시 입력 해 주세요 :  q1w2e3r4@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맞으면 1 ,다시 입력하시려면 2를 입력해주세요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1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마이페이지 -2-2</a:t>
            </a:r>
            <a:endParaRPr/>
          </a:p>
        </p:txBody>
      </p:sp>
      <p:sp>
        <p:nvSpPr>
          <p:cNvPr id="383" name="Google Shape;38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비밀번호가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변경되었습니다.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처음단계로 돌아가려면,  b 를 입력해주세요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8"/>
          <p:cNvSpPr txBox="1"/>
          <p:nvPr>
            <p:ph idx="1" type="body"/>
          </p:nvPr>
        </p:nvSpPr>
        <p:spPr>
          <a:xfrm>
            <a:off x="311700" y="1152475"/>
            <a:ext cx="8520600" cy="37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회원정보 출력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아이디 : id 1234	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이름 : 홍길동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이메일 : </a:t>
            </a:r>
            <a:r>
              <a:rPr lang="en" sz="15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xxx@xxx.com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핸드폰번호 : 010-xxxx-xxxx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생년월일 : xxxx.xx.xx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회원등급 : GOLD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마일리지 : 30,000점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수정 및 탈퇴 를 하시려면 해당 번호를 입력해주세요.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1.이름	2. 비밀번호	3. 핸드폰번호	4. 이메일	5. 회원탈퇴    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6. 마일리지 사용내역조회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번호입력 : 3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-3-1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269675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전화번호 수정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변경하실 전화번호를 입력해주세요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기존 전화번호 : 010-0000-0000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바꾸실 전화번호 :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-3-2</a:t>
            </a:r>
            <a:endParaRPr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269675" y="1152475"/>
            <a:ext cx="8520600" cy="356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전화번호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수정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기존 전화번호 : 010-0000-0000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바꾸실 전화번호 : 010-9999-8888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맞으면 1 ,다시 입력하시려면 2를 입력해주세요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1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1"/>
          <p:cNvSpPr txBox="1"/>
          <p:nvPr>
            <p:ph idx="1" type="body"/>
          </p:nvPr>
        </p:nvSpPr>
        <p:spPr>
          <a:xfrm>
            <a:off x="311700" y="1152475"/>
            <a:ext cx="8520600" cy="37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회원정보 출력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아이디 : id 1234	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이름 : 홍길동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이메일 : </a:t>
            </a:r>
            <a:r>
              <a:rPr lang="en" sz="15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xxx@xxx.com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핸드폰번호 : 010-xxxx-xxxx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생년월일 : xxxx.xx.xx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회원등급 : GOLD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마일리지 : 30,000점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수정 및 탈퇴 를 하시려면 해당 번호를 입력해주세요.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1.이름	2. 비밀번호	3. 핸드폰번호	4. 이메일	5. 회원탈퇴    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6. 마일리지 사용내역조회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번호입력 : 4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회원가입-4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휴대폰 번호(0~9사이 ‘-’ 상관 없이</a:t>
            </a:r>
            <a:r>
              <a:rPr lang="en" sz="1500">
                <a:solidFill>
                  <a:srgbClr val="666666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입력)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: 010-1234-5678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-4-1</a:t>
            </a:r>
            <a:endParaRPr/>
          </a:p>
        </p:txBody>
      </p:sp>
      <p:sp>
        <p:nvSpPr>
          <p:cNvPr id="413" name="Google Shape;413;p72"/>
          <p:cNvSpPr txBox="1"/>
          <p:nvPr>
            <p:ph idx="1" type="body"/>
          </p:nvPr>
        </p:nvSpPr>
        <p:spPr>
          <a:xfrm>
            <a:off x="269675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이메일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수정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변경하실 이메일을 입력해주세요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기존 이메일 : xxx123@naver.com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바꾸실 이메일 확인 :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-4-2</a:t>
            </a:r>
            <a:endParaRPr/>
          </a:p>
        </p:txBody>
      </p:sp>
      <p:sp>
        <p:nvSpPr>
          <p:cNvPr id="419" name="Google Shape;419;p73"/>
          <p:cNvSpPr txBox="1"/>
          <p:nvPr>
            <p:ph idx="1" type="body"/>
          </p:nvPr>
        </p:nvSpPr>
        <p:spPr>
          <a:xfrm>
            <a:off x="269675" y="1152475"/>
            <a:ext cx="8520600" cy="356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이메일 수정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변경하실 이메일을 입력해주세요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기존 이메일 : xxx123@naver.com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바꾸실 이메일 확인 : TTT123@naver.com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맞으면 1 ,다시 입력하시려면 2를 입력해주세요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1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-4-3</a:t>
            </a:r>
            <a:endParaRPr/>
          </a:p>
        </p:txBody>
      </p:sp>
      <p:sp>
        <p:nvSpPr>
          <p:cNvPr id="425" name="Google Shape;425;p7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이메일이 변경되었습니다. 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뒤로 돌아가시려면 b를 입력해 주세요.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5"/>
          <p:cNvSpPr txBox="1"/>
          <p:nvPr>
            <p:ph idx="1" type="body"/>
          </p:nvPr>
        </p:nvSpPr>
        <p:spPr>
          <a:xfrm>
            <a:off x="311700" y="1152475"/>
            <a:ext cx="8520600" cy="37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회원정보 출력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아이디 : id 1234	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이름 : 홍길동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이메일 : </a:t>
            </a:r>
            <a:r>
              <a:rPr lang="en" sz="15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xxx@xxx.com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핸드폰번호 : 010-xxxx-xxxx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생년월일 : xxxx.xx.xx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회원등급 : GOLD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마일리지 : 30,000점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수정 및 탈퇴 를 하시려면 해당 번호를 입력해주세요.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1.이름	2. 비밀번호	3. 핸드폰번호	4. 이메일	5. 회원탈퇴    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6. 마일리지 사용내역조회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번호입력 : 5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-5-1</a:t>
            </a:r>
            <a:endParaRPr/>
          </a:p>
        </p:txBody>
      </p:sp>
      <p:sp>
        <p:nvSpPr>
          <p:cNvPr id="437" name="Google Shape;437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탈퇴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기존 전화번호 : 010-0000-0000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-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바꾸실 전화번호 : 010-9999-8888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맞으면 1 ,다시 입력하시려면 2를 입력해주세요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==================================================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번호입력 : 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-5-2</a:t>
            </a:r>
            <a:endParaRPr/>
          </a:p>
        </p:txBody>
      </p:sp>
      <p:sp>
        <p:nvSpPr>
          <p:cNvPr id="443" name="Google Shape;443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회원 탈퇴를 계속 진행하시려면 1번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마이페이지로 돌아가시려면 2번을 입력해 주세요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번호입력 :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 -5-2</a:t>
            </a:r>
            <a:endParaRPr/>
          </a:p>
        </p:txBody>
      </p:sp>
      <p:sp>
        <p:nvSpPr>
          <p:cNvPr id="449" name="Google Shape;449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탈</a:t>
            </a:r>
            <a:r>
              <a:rPr lang="en">
                <a:solidFill>
                  <a:schemeClr val="dk1"/>
                </a:solidFill>
              </a:rPr>
              <a:t>퇴가 완료 되었습니다.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이용해 주셔서 감사합니다.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마이페이지 -6-1</a:t>
            </a:r>
            <a:endParaRPr/>
          </a:p>
        </p:txBody>
      </p:sp>
      <p:sp>
        <p:nvSpPr>
          <p:cNvPr id="455" name="Google Shape;455;p79"/>
          <p:cNvSpPr txBox="1"/>
          <p:nvPr>
            <p:ph idx="1" type="body"/>
          </p:nvPr>
        </p:nvSpPr>
        <p:spPr>
          <a:xfrm>
            <a:off x="311700" y="1235425"/>
            <a:ext cx="8520600" cy="363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고객 정보 아이디 :  id1234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graphicFrame>
        <p:nvGraphicFramePr>
          <p:cNvPr id="456" name="Google Shape;456;p79"/>
          <p:cNvGraphicFramePr/>
          <p:nvPr/>
        </p:nvGraphicFramePr>
        <p:xfrm>
          <a:off x="485150" y="18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{5C7EB4D6-0369-44C9-A0A3-94AFEA764783}</a:tableStyleId>
              </a:tblPr>
              <a:tblGrid>
                <a:gridCol w="1060325"/>
                <a:gridCol w="2836400"/>
                <a:gridCol w="1489950"/>
                <a:gridCol w="2864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날짜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적립(점)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사용(점)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2020.11.30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30,000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2020.12.20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 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462" name="Google Shape;462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예약관련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결제관련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부가서비스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개인정보 관련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원하시는 FAQ번호를 입력 :  1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돌아가려면 B를 입력해주세요.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 - 1.예약관련</a:t>
            </a:r>
            <a:endParaRPr/>
          </a:p>
        </p:txBody>
      </p:sp>
      <p:sp>
        <p:nvSpPr>
          <p:cNvPr id="468" name="Google Shape;468;p81"/>
          <p:cNvSpPr txBox="1"/>
          <p:nvPr>
            <p:ph idx="1" type="body"/>
          </p:nvPr>
        </p:nvSpPr>
        <p:spPr>
          <a:xfrm>
            <a:off x="311700" y="969825"/>
            <a:ext cx="8520600" cy="395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Q. 예약을 어떻게 취소하나요?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당사 웹사이트/앱에서 온라인으로 예약을 취소할 수 있습니다. 예약 취소 요금은 숙소에서 결정하며, 해당 예약의 취소 정책에 명시되어 있습니다.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Q. 예약 정보와 예약 상태는 어디서 확인할 수 있나요?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당사 웹사이트/앱에서 로그인해 계정 메뉴의 '예약 관리'에서 예약 세부 정보와 상태를 확인하실 수 있습니다. 로그인 정보를 잊으신 경우 예약 확정 이메일에 나와 있는 링크를 통해 '예약 관리' 페이지로 접속하실 수 있습니다.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Q. 예약을 변경하고 싶습니다. 어떻게 해야 하나요?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당사의 마이페이지 '예약 관리' 기능을 통해 해당하는 예약을 선택하시고 원하시는 새로운 날짜로 변경하시기 바랍니다.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메뉴로 돌아가려면 B를 입력해주세요.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회원가입-5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이메일 주소(@gmail.com, @naver.com, @nate.com, @daum.net만 가능)  : </a:t>
            </a:r>
            <a:r>
              <a:rPr lang="en" sz="1500" u="sng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email@gmail.com</a:t>
            </a: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 - 2. </a:t>
            </a:r>
            <a:r>
              <a:rPr lang="en"/>
              <a:t>결제관련</a:t>
            </a:r>
            <a:endParaRPr/>
          </a:p>
        </p:txBody>
      </p:sp>
      <p:sp>
        <p:nvSpPr>
          <p:cNvPr id="474" name="Google Shape;474;p82"/>
          <p:cNvSpPr txBox="1"/>
          <p:nvPr>
            <p:ph idx="1" type="body"/>
          </p:nvPr>
        </p:nvSpPr>
        <p:spPr>
          <a:xfrm>
            <a:off x="375375" y="11797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Q. 결제는 어떻게 하나요?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당사 웹사이트/앱에서 온라인으로 예약하실 수 있습니다.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메뉴로 돌아가려면 B를 입력해주세요.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 - 3. </a:t>
            </a:r>
            <a:r>
              <a:rPr lang="en"/>
              <a:t>부가서비스</a:t>
            </a:r>
            <a:endParaRPr/>
          </a:p>
        </p:txBody>
      </p:sp>
      <p:sp>
        <p:nvSpPr>
          <p:cNvPr id="480" name="Google Shape;480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Q. 이벤트는 어디서 볼 수 있나요</a:t>
            </a:r>
            <a:r>
              <a:rPr lang="en" sz="1300">
                <a:solidFill>
                  <a:schemeClr val="dk1"/>
                </a:solidFill>
              </a:rPr>
              <a:t>?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마이페이지에서 확인하실수 있습니다.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메뉴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로 돌아가려면 B를 입력해주세요.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 - 4. </a:t>
            </a:r>
            <a:r>
              <a:rPr lang="en"/>
              <a:t>개인정보 관련</a:t>
            </a:r>
            <a:endParaRPr/>
          </a:p>
        </p:txBody>
      </p:sp>
      <p:sp>
        <p:nvSpPr>
          <p:cNvPr id="486" name="Google Shape;486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Q. 개인정보는 어디서 확인할 수 있나요?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마이페이지에서 확인하실수 있습니다.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메뉴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로 돌아가려면 B를 입력해주세요.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5"/>
          <p:cNvSpPr txBox="1"/>
          <p:nvPr>
            <p:ph type="title"/>
          </p:nvPr>
        </p:nvSpPr>
        <p:spPr>
          <a:xfrm>
            <a:off x="311700" y="7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회원-</a:t>
            </a:r>
            <a:r>
              <a:rPr lang="en">
                <a:solidFill>
                  <a:schemeClr val="dk2"/>
                </a:solidFill>
              </a:rPr>
              <a:t>이벤트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2" name="Google Shape;492;p85"/>
          <p:cNvGraphicFramePr/>
          <p:nvPr/>
        </p:nvGraphicFramePr>
        <p:xfrm>
          <a:off x="527925" y="65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{5C7EB4D6-0369-44C9-A0A3-94AFEA764783}</a:tableStyleId>
              </a:tblPr>
              <a:tblGrid>
                <a:gridCol w="1155450"/>
                <a:gridCol w="1155450"/>
                <a:gridCol w="1155450"/>
                <a:gridCol w="1155450"/>
                <a:gridCol w="1155450"/>
                <a:gridCol w="1155450"/>
                <a:gridCol w="1155450"/>
              </a:tblGrid>
              <a:tr h="2118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2020년 11월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토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3" name="Google Shape;493;p85"/>
          <p:cNvSpPr txBox="1"/>
          <p:nvPr>
            <p:ph idx="1" type="body"/>
          </p:nvPr>
        </p:nvSpPr>
        <p:spPr>
          <a:xfrm>
            <a:off x="528000" y="3868450"/>
            <a:ext cx="83043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:  해돋이 축제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:  초승달 축제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:  달맞이 떡 축제</a:t>
            </a:r>
            <a:endParaRPr sz="1400"/>
          </a:p>
        </p:txBody>
      </p:sp>
      <p:sp>
        <p:nvSpPr>
          <p:cNvPr id="494" name="Google Shape;494;p85"/>
          <p:cNvSpPr/>
          <p:nvPr/>
        </p:nvSpPr>
        <p:spPr>
          <a:xfrm>
            <a:off x="867950" y="1437000"/>
            <a:ext cx="482100" cy="471000"/>
          </a:xfrm>
          <a:prstGeom prst="su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85"/>
          <p:cNvSpPr/>
          <p:nvPr/>
        </p:nvSpPr>
        <p:spPr>
          <a:xfrm>
            <a:off x="3279000" y="1908050"/>
            <a:ext cx="300000" cy="471000"/>
          </a:xfrm>
          <a:prstGeom prst="mo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/>
          <p:nvPr/>
        </p:nvSpPr>
        <p:spPr>
          <a:xfrm>
            <a:off x="5561577" y="2384924"/>
            <a:ext cx="482112" cy="46515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85"/>
          <p:cNvSpPr/>
          <p:nvPr/>
        </p:nvSpPr>
        <p:spPr>
          <a:xfrm>
            <a:off x="2080575" y="2844325"/>
            <a:ext cx="437400" cy="471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85"/>
          <p:cNvSpPr/>
          <p:nvPr/>
        </p:nvSpPr>
        <p:spPr>
          <a:xfrm>
            <a:off x="228000" y="3884525"/>
            <a:ext cx="300000" cy="278700"/>
          </a:xfrm>
          <a:prstGeom prst="su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85"/>
          <p:cNvSpPr/>
          <p:nvPr/>
        </p:nvSpPr>
        <p:spPr>
          <a:xfrm>
            <a:off x="272400" y="4321650"/>
            <a:ext cx="211200" cy="197700"/>
          </a:xfrm>
          <a:prstGeom prst="mo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85"/>
          <p:cNvSpPr/>
          <p:nvPr/>
        </p:nvSpPr>
        <p:spPr>
          <a:xfrm>
            <a:off x="228062" y="4677776"/>
            <a:ext cx="300024" cy="19785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85"/>
          <p:cNvSpPr txBox="1"/>
          <p:nvPr/>
        </p:nvSpPr>
        <p:spPr>
          <a:xfrm>
            <a:off x="4489825" y="4677775"/>
            <a:ext cx="4554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이벤트의 상세내용을</a:t>
            </a:r>
            <a:r>
              <a:rPr lang="en"/>
              <a:t> 확인하시려면 </a:t>
            </a:r>
            <a:endParaRPr/>
          </a:p>
        </p:txBody>
      </p:sp>
      <p:sp>
        <p:nvSpPr>
          <p:cNvPr id="502" name="Google Shape;502;p85"/>
          <p:cNvSpPr txBox="1"/>
          <p:nvPr/>
        </p:nvSpPr>
        <p:spPr>
          <a:xfrm>
            <a:off x="4748025" y="4087359"/>
            <a:ext cx="30000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 : 이전페이지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: 다음페이지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6"/>
          <p:cNvSpPr txBox="1"/>
          <p:nvPr>
            <p:ph type="title"/>
          </p:nvPr>
        </p:nvSpPr>
        <p:spPr>
          <a:xfrm>
            <a:off x="311700" y="7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관리자 모드 - 4-1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86"/>
          <p:cNvSpPr txBox="1"/>
          <p:nvPr>
            <p:ph idx="1" type="body"/>
          </p:nvPr>
        </p:nvSpPr>
        <p:spPr>
          <a:xfrm>
            <a:off x="311700" y="740950"/>
            <a:ext cx="83043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상세 이벤트 확인 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509" name="Google Shape;509;p86"/>
          <p:cNvGraphicFramePr/>
          <p:nvPr/>
        </p:nvGraphicFramePr>
        <p:xfrm>
          <a:off x="492825" y="149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{5C7EB4D6-0369-44C9-A0A3-94AFEA764783}</a:tableStyleId>
              </a:tblPr>
              <a:tblGrid>
                <a:gridCol w="700500"/>
                <a:gridCol w="1252400"/>
                <a:gridCol w="2126275"/>
                <a:gridCol w="930450"/>
                <a:gridCol w="1789000"/>
                <a:gridCol w="1359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이벤트명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날짜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위치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문의 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부가 비용(원)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해돋이 축제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2020.11.30~2020.12.05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서울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02-1234-5687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초승달 축제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2020.12.20~2020.12.26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인천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032-468-7812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달맞이 떡 축제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 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회원 메뉴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5" name="Google Shape;515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호텔</a:t>
            </a: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 action="ppaction://hlinksldjump" r:id="rId3"/>
              </a:rPr>
              <a:t> 예약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호텔 예약 확인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예약취소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600" u="sng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이벤트 정보확인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 u="sng">
                <a:solidFill>
                  <a:schemeClr val="accent5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마이페이지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 action="ppaction://hlinksldjump" r:id="rId5"/>
              </a:rPr>
              <a:t>FAQ 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 action="ppaction://hlinksldjump" r:id="rId6"/>
              </a:rPr>
              <a:t>로그아웃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/>
              </a:rPr>
              <a:t>문의 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Cambria"/>
              <a:buAutoNum type="arabi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호텔 시설&amp;서비스 정보 확인(객실,렌트카,조식 ..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등)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이동하실 메뉴의 번호를 입력해주세요</a:t>
            </a:r>
            <a:r>
              <a:rPr b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5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b="1" lang="en" sz="15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en" sz="155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55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예약 취소-1</a:t>
            </a:r>
            <a:endParaRPr/>
          </a:p>
        </p:txBody>
      </p:sp>
      <p:sp>
        <p:nvSpPr>
          <p:cNvPr id="521" name="Google Shape;521;p88"/>
          <p:cNvSpPr txBox="1"/>
          <p:nvPr>
            <p:ph idx="1" type="body"/>
          </p:nvPr>
        </p:nvSpPr>
        <p:spPr>
          <a:xfrm>
            <a:off x="311700" y="1152475"/>
            <a:ext cx="83448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선택하신 호텔의 정보는 아래와 같습니다.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호텔명	 테마		인원		장애인 동반여부 	교통수단	check-in 날짜	check-out 날짜	위치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Xx호텔	호캉스	3명			N		자가용	2020-XX-XX		2020-XX-XX		서울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➔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가격 :  XXX,XXX원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예약하신분의 정보는 아래와 같습니다.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➔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예약자 성함 : XXX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예약을 취소하시려면 1번 뒤로 돌아가시려면 2번을 입력해 주세요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번호 입력 : 1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예약이 취소 되었습니다.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예약 취소1-2</a:t>
            </a:r>
            <a:endParaRPr/>
          </a:p>
        </p:txBody>
      </p:sp>
      <p:sp>
        <p:nvSpPr>
          <p:cNvPr id="527" name="Google Shape;527;p89"/>
          <p:cNvSpPr txBox="1"/>
          <p:nvPr>
            <p:ph idx="1" type="body"/>
          </p:nvPr>
        </p:nvSpPr>
        <p:spPr>
          <a:xfrm>
            <a:off x="311700" y="1228675"/>
            <a:ext cx="79377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호텔예약이 정상적으로 취소되었습니다.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이용해 주셔서 감사합니다.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예약 취소-2</a:t>
            </a:r>
            <a:endParaRPr/>
          </a:p>
        </p:txBody>
      </p:sp>
      <p:sp>
        <p:nvSpPr>
          <p:cNvPr id="533" name="Google Shape;533;p90"/>
          <p:cNvSpPr txBox="1"/>
          <p:nvPr>
            <p:ph idx="1" type="body"/>
          </p:nvPr>
        </p:nvSpPr>
        <p:spPr>
          <a:xfrm>
            <a:off x="311700" y="1152475"/>
            <a:ext cx="83448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홍길동님은 호텔 예약내역이 없습니다.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뒤로 돌아가시려면 b를 입력해 주세요.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비회원 예약취소</a:t>
            </a:r>
            <a:endParaRPr/>
          </a:p>
        </p:txBody>
      </p:sp>
      <p:sp>
        <p:nvSpPr>
          <p:cNvPr id="539" name="Google Shape;539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예약하신 성함을 입력해주세요.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입력: </a:t>
            </a:r>
            <a:r>
              <a:rPr lang="en"/>
              <a:t> 홍길동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회원가입-6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45775"/>
            <a:ext cx="8520600" cy="3504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생년월일(ex.19990</a:t>
            </a:r>
            <a:r>
              <a:rPr lang="en" sz="1500">
                <a:solidFill>
                  <a:srgbClr val="666666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815)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: 19950101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Enter 를 눌러 다음단계로 진행.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비회원 예약취소</a:t>
            </a:r>
            <a:endParaRPr/>
          </a:p>
        </p:txBody>
      </p:sp>
      <p:sp>
        <p:nvSpPr>
          <p:cNvPr id="545" name="Google Shape;545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예약하실 때 입력하신 핸드폰번호를 입력</a:t>
            </a:r>
            <a:r>
              <a:rPr lang="en" sz="1550"/>
              <a:t>해주세요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(0~9사이 ‘-’ 상관 없이</a:t>
            </a: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입력)</a:t>
            </a:r>
            <a:r>
              <a:rPr lang="en" sz="1550"/>
              <a:t>(ex010-8888-7777)</a:t>
            </a:r>
            <a:endParaRPr sz="15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50"/>
              <a:t>입력</a:t>
            </a:r>
            <a:r>
              <a:rPr lang="en" sz="1550"/>
              <a:t> :</a:t>
            </a:r>
            <a:r>
              <a:rPr lang="en" sz="1550"/>
              <a:t>  010-1234-5678</a:t>
            </a:r>
            <a:endParaRPr sz="155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비회원 </a:t>
            </a:r>
            <a:r>
              <a:rPr lang="en"/>
              <a:t>예약 취소</a:t>
            </a:r>
            <a:endParaRPr/>
          </a:p>
        </p:txBody>
      </p:sp>
      <p:sp>
        <p:nvSpPr>
          <p:cNvPr id="551" name="Google Shape;551;p93"/>
          <p:cNvSpPr txBox="1"/>
          <p:nvPr>
            <p:ph idx="1" type="body"/>
          </p:nvPr>
        </p:nvSpPr>
        <p:spPr>
          <a:xfrm>
            <a:off x="311700" y="1152475"/>
            <a:ext cx="83448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선택하신 호텔의 정보는 아래와 같습니다.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호텔명	 테마		인원		장애인 동반여부 	교통수단	check-in 날짜	check-out 날짜	위치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Xx호텔	호캉스	3명			N		자가용	2020-XX-XX		2020-XX-XX		서울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➔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가격 :  XXX,XXX원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예약하신분의 정보는 아래와 같습니다.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mbria"/>
              <a:buChar char="➔"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예약자 성함 : XXX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예약을 취소하시려면 1번 뒤로 돌아가시려면 2번을 입력해 주세요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번호 입력 : 1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예약이 취소 되었습니다.</a:t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4"/>
          <p:cNvSpPr txBox="1"/>
          <p:nvPr>
            <p:ph type="title"/>
          </p:nvPr>
        </p:nvSpPr>
        <p:spPr>
          <a:xfrm>
            <a:off x="311700" y="4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</a:t>
            </a:r>
            <a:endParaRPr/>
          </a:p>
        </p:txBody>
      </p:sp>
      <p:sp>
        <p:nvSpPr>
          <p:cNvPr id="557" name="Google Shape;557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/>
              </a:rPr>
              <a:t>고객 관리 / 제어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메일 답변 작성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등급별 할인율/ 혜택(쿠폰)설정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/>
              </a:rPr>
              <a:t>월별 이벤트 변경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회원이메일 발송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/>
              </a:rPr>
              <a:t>호텔 </a:t>
            </a:r>
            <a:r>
              <a:rPr lang="en"/>
              <a:t>객실현황관리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5"/>
          <p:cNvSpPr txBox="1"/>
          <p:nvPr>
            <p:ph type="title"/>
          </p:nvPr>
        </p:nvSpPr>
        <p:spPr>
          <a:xfrm>
            <a:off x="311700" y="4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</a:t>
            </a:r>
            <a:endParaRPr/>
          </a:p>
        </p:txBody>
      </p:sp>
      <p:sp>
        <p:nvSpPr>
          <p:cNvPr id="563" name="Google Shape;563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고객 관리 / 제어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메일 답변 작성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등급별 할인율/ 혜택(쿠폰)설정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/>
              </a:rPr>
              <a:t>월별 이벤트 변경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회원이메일 발송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호텔 </a:t>
            </a:r>
            <a:r>
              <a:rPr lang="en"/>
              <a:t>객실현황관리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번호 입력 :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- 1.고객 관리/ 제어 - 1. 고객아이디 조회 </a:t>
            </a:r>
            <a:endParaRPr/>
          </a:p>
        </p:txBody>
      </p:sp>
      <p:sp>
        <p:nvSpPr>
          <p:cNvPr id="569" name="Google Shape;569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고객 아이디를 입력해주세요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입력: </a:t>
            </a:r>
            <a:r>
              <a:rPr lang="en"/>
              <a:t>hong123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- 1.고객 관리/ 제어</a:t>
            </a:r>
            <a:endParaRPr/>
          </a:p>
        </p:txBody>
      </p:sp>
      <p:sp>
        <p:nvSpPr>
          <p:cNvPr id="575" name="Google Shape;575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고객 아이디 : hong123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고객 이름 : 홍길동님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1. 고객 정보 조회/수정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2. 고객 예약 조회/변경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번호 입력 : 1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 sz="13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- 1.</a:t>
            </a:r>
            <a:r>
              <a:rPr lang="en"/>
              <a:t>고객 관리/ 제어 - 1. 고객 정보 조회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98"/>
          <p:cNvSpPr txBox="1"/>
          <p:nvPr>
            <p:ph idx="1" type="body"/>
          </p:nvPr>
        </p:nvSpPr>
        <p:spPr>
          <a:xfrm>
            <a:off x="311700" y="106152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1. 아이디 : hong123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2. 이메일 주소 : hong12345@gamil.com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3. 핸드폰 번호 : 010-1234-5678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4. 생년월일 : 00년 1월 2일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5. 마일리지 : 500P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6. 등급 : VIP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7. 쿠폰내역 : - 웰컴 드링크 쿠폰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8. 해당고객 삭제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변경하실 번호를 입력해주세요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번호 입력  :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- 1.고객 관리/ 제어 -1. 고객 정보 조회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99"/>
          <p:cNvSpPr txBox="1"/>
          <p:nvPr>
            <p:ph idx="1" type="body"/>
          </p:nvPr>
        </p:nvSpPr>
        <p:spPr>
          <a:xfrm>
            <a:off x="311700" y="106152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1. 아이디 : hong123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2. 이메일 주소 : hong12345@gamil.com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3. 핸드폰 번호 : 010-1234-5678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4. 생년월일 : 00년 1월 2일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5. 마일리지 : 500P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6. 등급 : VIP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7. 쿠폰내역 : - 웰컴 드링크 쿠폰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8. 해당고객 삭제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변경하실 번호를 입력해주세요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번호 입력  : 5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- 1-1-5(마일리지)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0"/>
          <p:cNvSpPr txBox="1"/>
          <p:nvPr>
            <p:ph idx="1" type="body"/>
          </p:nvPr>
        </p:nvSpPr>
        <p:spPr>
          <a:xfrm>
            <a:off x="311700" y="106152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고객 마일리지 현황 : 500P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변경(P) : 1500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변경된 마일리지 현황 : 1500P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메뉴로 돌아가려면 B를 입력해주세요.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- 1.고객 관리/ 제어 - 1. 고객 정보 조회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311700" y="106152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1. 아이디 : hong123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2. 이메일 주소 : hong12345@gamil.com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3. 핸드폰 번호 : 010-1234-5678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4. 생년월일 : 00년 1월 2일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5. 마일리지 : 500P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6. 등급 : VIP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7. 쿠폰내역 : - 웰컴 드링크 쿠폰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8. 해당고객 삭제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변경하실 번호를 입력해주세요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/>
              <a:t>번호 입력  : 8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회원가입 - 정보 출력(확인)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아이디 : id1234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비밀번호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: password999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이름 : 홍길동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휴대폰 번호 : 010-1234-5678</a:t>
            </a:r>
            <a:endParaRPr sz="15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이메일 주소 : </a:t>
            </a:r>
            <a:r>
              <a:rPr lang="en" sz="1500" u="sng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email@gmail.com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생년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월일 : 19950101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===============================================================================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‘홍길동’님의 회원가입을 축하합니다!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- 1.고객 관리/ 제어 - 1. 고객 정보 조회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02"/>
          <p:cNvSpPr txBox="1"/>
          <p:nvPr>
            <p:ph idx="1" type="body"/>
          </p:nvPr>
        </p:nvSpPr>
        <p:spPr>
          <a:xfrm>
            <a:off x="311700" y="106152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고객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hong123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님의 정보를 삭제하시겠습니까? (y/n)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입력 : y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=========================================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해당 고객의 정보가 삭제되었습니다.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- 1.고객 관리/ 제어</a:t>
            </a:r>
            <a:endParaRPr/>
          </a:p>
        </p:txBody>
      </p:sp>
      <p:sp>
        <p:nvSpPr>
          <p:cNvPr id="611" name="Google Shape;611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고객 아이디 : hong123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고객 이름 : 홍길동님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1. 고객 정보 조회/수정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2. 고객 예약 조회/변경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번호 입력 : 2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 sz="13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관리자 모드 - 1.고객 관리/ 제어 - 2</a:t>
            </a:r>
            <a:r>
              <a:rPr lang="en" sz="2600"/>
              <a:t>. 고객 예약 조회/변경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17" name="Google Shape;617;p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고객 아이디 : hong123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고객 이름 : 홍길동님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호텔명 : 쌍용 호텔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객실 : Standard(1) *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숙박기간 : 12월 1일 ~ 12월 5일 (4박 5일)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숙박인원 : 2명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가격: 250,000원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변경하실 번호를 입력해주세요 : 2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 sz="13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관리자 모드 - 1.고객 관리/ 제어 - 2-1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23" name="Google Shape;623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변경 가능한 객실: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 : 이전페이지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 : 다음페이지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변경할 호텔의 번호 입력 : 1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24" name="Google Shape;624;p105"/>
          <p:cNvGraphicFramePr/>
          <p:nvPr/>
        </p:nvGraphicFramePr>
        <p:xfrm>
          <a:off x="492825" y="149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{5C7EB4D6-0369-44C9-A0A3-94AFEA764783}</a:tableStyleId>
              </a:tblPr>
              <a:tblGrid>
                <a:gridCol w="700500"/>
                <a:gridCol w="2018950"/>
                <a:gridCol w="1359725"/>
                <a:gridCol w="1359725"/>
                <a:gridCol w="1359725"/>
                <a:gridCol w="1359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호텔명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객실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테마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인원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가격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ㅁㅁ호텔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Family (3)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호캉스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500,000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ㅇㅇ호텔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Standard(1)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익사이팅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675,000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ㅎㅎ 호텔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 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ㄱㄱ호텔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......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관리자 모드 - 1.고객 관리/ 제어 - 2. 고객 예약 조회/변경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30" name="Google Shape;630;p106"/>
          <p:cNvSpPr txBox="1"/>
          <p:nvPr>
            <p:ph idx="1" type="body"/>
          </p:nvPr>
        </p:nvSpPr>
        <p:spPr>
          <a:xfrm>
            <a:off x="311700" y="1152475"/>
            <a:ext cx="8520600" cy="393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여부정보</a:t>
            </a:r>
            <a:r>
              <a:rPr lang="en" sz="1200">
                <a:solidFill>
                  <a:srgbClr val="000000"/>
                </a:solidFill>
              </a:rPr>
              <a:t>이디 : hong123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고객 이름 : 홍길동님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선택한 호텔 번호 : 1 번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호텔의 상세 정보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호텔명 : ㅁㅁ호텔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객실 :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테마 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인원 :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객실뷰: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흡연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수영장 사용 가능 여부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반려동물 동반 가능 여부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장애시설 여부 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이 방이 맞으시면 y ,다시 고르시려면 n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chemeClr val="lt1"/>
                </a:highlight>
              </a:rPr>
              <a:t>입력 : y</a:t>
            </a:r>
            <a:endParaRPr sz="13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관리자 모드 - 1.고객 관리/ 제어 - 2. 고객 예약 조회/변경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36" name="Google Shape;636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고객 아이</a:t>
            </a:r>
            <a:r>
              <a:rPr lang="en" sz="1200">
                <a:solidFill>
                  <a:srgbClr val="000000"/>
                </a:solidFill>
              </a:rPr>
              <a:t>디 : hong123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고객 이름 : 홍길동님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고객 객실 : standard(1)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호텔명 : ㅁㅁ호텔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객실 :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테마 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인원 :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chemeClr val="lt1"/>
                </a:highlight>
              </a:rPr>
              <a:t>메뉴로 돌아가려면 B를 입력해주세요.</a:t>
            </a:r>
            <a:endParaRPr sz="13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08"/>
          <p:cNvSpPr txBox="1"/>
          <p:nvPr>
            <p:ph type="title"/>
          </p:nvPr>
        </p:nvSpPr>
        <p:spPr>
          <a:xfrm>
            <a:off x="311700" y="4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</a:t>
            </a:r>
            <a:endParaRPr/>
          </a:p>
        </p:txBody>
      </p:sp>
      <p:sp>
        <p:nvSpPr>
          <p:cNvPr id="642" name="Google Shape;642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고객 관리 / 제어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메일 답변 작성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등급별 할인율/ </a:t>
            </a:r>
            <a:r>
              <a:rPr lang="en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프로모션</a:t>
            </a: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(쿠폰)설정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/>
              </a:rPr>
              <a:t>월별 이벤트 변경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회원이메일 발송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호텔 </a:t>
            </a:r>
            <a:r>
              <a:rPr lang="en"/>
              <a:t>객실현황관리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번호 입력 :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09"/>
          <p:cNvSpPr txBox="1"/>
          <p:nvPr>
            <p:ph idx="1" type="body"/>
          </p:nvPr>
        </p:nvSpPr>
        <p:spPr>
          <a:xfrm>
            <a:off x="311700" y="1152475"/>
            <a:ext cx="8520600" cy="278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</a:t>
            </a:r>
            <a:r>
              <a:rPr lang="en" sz="1200"/>
              <a:t>수신된 메일 내역&gt;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예약 - 예약은 어떻게 해야되나요?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기타 - 회원 등급을 알려주세요.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: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확인할 메일 번호 선택 : 1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 - 2-1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10"/>
          <p:cNvSpPr txBox="1"/>
          <p:nvPr>
            <p:ph idx="1" type="body"/>
          </p:nvPr>
        </p:nvSpPr>
        <p:spPr>
          <a:xfrm>
            <a:off x="311700" y="1152475"/>
            <a:ext cx="8520600" cy="368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문의 : </a:t>
            </a:r>
            <a:r>
              <a:rPr lang="en" sz="1400"/>
              <a:t>예약 - 예약은 어떻게 해야되나요?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답변 : 예약은 홈페이지에서 고객 정보 입력 후 가능합니다.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고객 메일 : 123@naver.com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발송은 1번을 입력해 주세요 : 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11"/>
          <p:cNvSpPr txBox="1"/>
          <p:nvPr>
            <p:ph type="title"/>
          </p:nvPr>
        </p:nvSpPr>
        <p:spPr>
          <a:xfrm>
            <a:off x="311700" y="4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모드</a:t>
            </a:r>
            <a:endParaRPr/>
          </a:p>
        </p:txBody>
      </p:sp>
      <p:sp>
        <p:nvSpPr>
          <p:cNvPr id="660" name="Google Shape;660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고객 관리 / 제어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메일 답변 작성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등급별 할인율/ 프로모션(쿠폰)설정</a:t>
            </a:r>
            <a:r>
              <a:rPr lang="en"/>
              <a:t> 및 관리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/>
              </a:rPr>
              <a:t>월별 이벤트 변경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회원이메일 발송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호텔 </a:t>
            </a:r>
            <a:r>
              <a:rPr lang="en"/>
              <a:t>객실현황관리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번호 입력 :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전으로 돌아가려면 B를 입력해주세요.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