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2" d="100"/>
          <a:sy n="82" d="100"/>
        </p:scale>
        <p:origin x="-24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97194-AAE8-79CD-F62F-B7BD22518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936CE-869B-849C-61A6-B2854A4B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7777B-3198-D695-DD1E-F3FBE05A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3B360-DE80-39DB-A53E-7A885E63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089F8-081B-06D1-0CD2-E6124CEB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C70D9-6C7B-D88D-2016-93E837E1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7DBAB-0FAF-2912-2DB0-1167D80F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B555-B17B-D5E1-3CA6-A5DF34CA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4ACCD-1F3F-90C6-2C32-92EA9E87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86952-9DC7-4FAA-B0DA-CFD84E0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C0496-DB49-BE58-9F1D-987A85ABB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8032E-3C6B-7FCA-90CB-72393CAD8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1E00F-5ABE-626F-4956-6EB14654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65ECE-2489-B4A3-C180-085A0882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0B744-DF84-E808-08CE-F412AD23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A7739-B42E-5C7B-0C02-F88C8D24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B4413-E8BE-2EC3-D877-4D29FF48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DDEA8-E445-8BEF-7696-F24DA5AB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E76A5-4107-707E-8441-4FC9F8F5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640AD-5CC0-2D57-79BC-2DEB3C59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0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24D1C-84E2-9772-A642-7BEE4A0D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6664D-C532-2047-1395-9EE5CDAF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748EE-3334-D680-832F-FB6F38B3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165F9-7A66-098B-19EC-07A4F7B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CD590-C010-53E7-1746-0B2DD923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AC601-ADD6-C9B1-133B-E7E2957C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960BC-A135-846B-3D17-D9C55C8F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FE8C6-3EB8-5D02-5B77-F2D77C3B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8B638-DE80-74A1-2F2D-C5366135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63055-6183-9D8B-A90C-8444D549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E4DD8-972D-F8F2-D077-BC147437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05BD-AD64-C68D-9859-0E7CF33F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929F7-2EA2-414E-398C-0253E9E7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D5628-E0F0-803F-CFFC-40CF5379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2A7944-2711-9307-677B-958B328AC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E606C-389D-DF8D-6D65-EA765FD93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3CD65-66F3-6BB3-D7D9-34CB52A1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0C7D2-3239-2D5E-2022-E6D1F3B6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0B6AA-96E1-861A-1A62-6B0B59B9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2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44882-F0CF-0323-07B0-DCBDFEDF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E92CFA-4802-CCB9-9586-86570597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6ABD0-513E-312F-586C-9E26EF64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CEF9DE-303E-4869-59E0-90E58AD0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6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C7866-CDBE-6D1E-1F59-125F0337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6F5F64-18F9-CA56-C3B7-93A34C7F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7A1BD-34B8-F397-31B3-8361D48E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0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7E4D3-5A68-197B-438D-651E2DDB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6FEAC-8EEA-643C-F768-2D6BBF96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11E9D-DDA1-90B0-FB20-A6F24D0D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EBB64-75F6-C04F-94D5-6DFD6D44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E5729-0A88-0C79-0E1D-4EC1D0E1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D2C-8030-BBA9-4E76-984019AC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A4EAB-164B-1518-1225-AA2E37F0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A61974-5EFD-791E-855F-3F21EBB8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1EBBE-CCE4-3CC1-165C-CFBD3A63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D7263-D595-A411-2D83-9DD14243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2595B-E5DE-9578-9CB5-2891D8A6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E16B-A314-3F24-E542-96457080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D7060-A386-E626-A5F6-357448EB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4772B-5678-5FE7-AAB8-10A05A4C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CFDB4-4179-1739-99D8-394E26A8C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EAB9-B049-49AB-918D-B30632817C6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1B24A-9FFB-8750-1322-B581014A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7028E-A389-9C08-9B8C-4FD43934A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07B99-4264-4F54-A695-D381C518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0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BB13C-AC35-9F46-6B8A-0AD4E1CC6A8F}"/>
              </a:ext>
            </a:extLst>
          </p:cNvPr>
          <p:cNvSpPr/>
          <p:nvPr/>
        </p:nvSpPr>
        <p:spPr>
          <a:xfrm>
            <a:off x="615950" y="743919"/>
            <a:ext cx="10947400" cy="5794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9AD56-7563-06DC-7076-E8BB1CC77A4A}"/>
              </a:ext>
            </a:extLst>
          </p:cNvPr>
          <p:cNvSpPr/>
          <p:nvPr/>
        </p:nvSpPr>
        <p:spPr>
          <a:xfrm>
            <a:off x="838200" y="11409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NavBar.vue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B5A5-BACF-AA4A-5FBB-830B8C6A3E15}"/>
              </a:ext>
            </a:extLst>
          </p:cNvPr>
          <p:cNvSpPr/>
          <p:nvPr/>
        </p:nvSpPr>
        <p:spPr>
          <a:xfrm>
            <a:off x="844550" y="1947405"/>
            <a:ext cx="10502900" cy="367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EBB66C-44E4-BCAC-7A1C-A2AFCA71D108}"/>
              </a:ext>
            </a:extLst>
          </p:cNvPr>
          <p:cNvSpPr/>
          <p:nvPr/>
        </p:nvSpPr>
        <p:spPr>
          <a:xfrm>
            <a:off x="844550" y="57510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Footer.vue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5E81B-3283-00CB-34B3-AC3D97860367}"/>
              </a:ext>
            </a:extLst>
          </p:cNvPr>
          <p:cNvSpPr txBox="1"/>
          <p:nvPr/>
        </p:nvSpPr>
        <p:spPr>
          <a:xfrm>
            <a:off x="844550" y="5085674"/>
            <a:ext cx="192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SignupView.vue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240400-333F-F244-6BEA-4FE994EA29D4}"/>
              </a:ext>
            </a:extLst>
          </p:cNvPr>
          <p:cNvSpPr/>
          <p:nvPr/>
        </p:nvSpPr>
        <p:spPr>
          <a:xfrm>
            <a:off x="1418310" y="2353177"/>
            <a:ext cx="9355380" cy="963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AccountErrorList.vue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B625D-FE65-B775-1462-B30CF1088F89}"/>
              </a:ext>
            </a:extLst>
          </p:cNvPr>
          <p:cNvSpPr txBox="1"/>
          <p:nvPr/>
        </p:nvSpPr>
        <p:spPr>
          <a:xfrm>
            <a:off x="615950" y="186848"/>
            <a:ext cx="1527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/Signup</a:t>
            </a:r>
            <a:endParaRPr lang="ko-KR" altLang="en-US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DCE79-662E-7F53-1020-A63DCE7D20BE}"/>
              </a:ext>
            </a:extLst>
          </p:cNvPr>
          <p:cNvSpPr txBox="1"/>
          <p:nvPr/>
        </p:nvSpPr>
        <p:spPr>
          <a:xfrm>
            <a:off x="10117702" y="720671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App.vue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8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BB13C-AC35-9F46-6B8A-0AD4E1CC6A8F}"/>
              </a:ext>
            </a:extLst>
          </p:cNvPr>
          <p:cNvSpPr/>
          <p:nvPr/>
        </p:nvSpPr>
        <p:spPr>
          <a:xfrm>
            <a:off x="615950" y="720671"/>
            <a:ext cx="10947400" cy="5817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9AD56-7563-06DC-7076-E8BB1CC77A4A}"/>
              </a:ext>
            </a:extLst>
          </p:cNvPr>
          <p:cNvSpPr/>
          <p:nvPr/>
        </p:nvSpPr>
        <p:spPr>
          <a:xfrm>
            <a:off x="838200" y="11409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NavBar.vue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B5A5-BACF-AA4A-5FBB-830B8C6A3E15}"/>
              </a:ext>
            </a:extLst>
          </p:cNvPr>
          <p:cNvSpPr/>
          <p:nvPr/>
        </p:nvSpPr>
        <p:spPr>
          <a:xfrm>
            <a:off x="844550" y="1947405"/>
            <a:ext cx="10502900" cy="367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EBB66C-44E4-BCAC-7A1C-A2AFCA71D108}"/>
              </a:ext>
            </a:extLst>
          </p:cNvPr>
          <p:cNvSpPr/>
          <p:nvPr/>
        </p:nvSpPr>
        <p:spPr>
          <a:xfrm>
            <a:off x="844550" y="57510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Footer.vue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5E81B-3283-00CB-34B3-AC3D97860367}"/>
              </a:ext>
            </a:extLst>
          </p:cNvPr>
          <p:cNvSpPr txBox="1"/>
          <p:nvPr/>
        </p:nvSpPr>
        <p:spPr>
          <a:xfrm>
            <a:off x="844550" y="5085674"/>
            <a:ext cx="1767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LoginView.vue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240400-333F-F244-6BEA-4FE994EA29D4}"/>
              </a:ext>
            </a:extLst>
          </p:cNvPr>
          <p:cNvSpPr/>
          <p:nvPr/>
        </p:nvSpPr>
        <p:spPr>
          <a:xfrm>
            <a:off x="1418310" y="2353177"/>
            <a:ext cx="9355380" cy="963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AccountErrorList.vue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B625D-FE65-B775-1462-B30CF1088F89}"/>
              </a:ext>
            </a:extLst>
          </p:cNvPr>
          <p:cNvSpPr txBox="1"/>
          <p:nvPr/>
        </p:nvSpPr>
        <p:spPr>
          <a:xfrm>
            <a:off x="615950" y="186848"/>
            <a:ext cx="120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/login</a:t>
            </a:r>
            <a:endParaRPr lang="ko-KR" altLang="en-US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F6A1B-586C-442B-10AB-420B8B2FFE30}"/>
              </a:ext>
            </a:extLst>
          </p:cNvPr>
          <p:cNvSpPr txBox="1"/>
          <p:nvPr/>
        </p:nvSpPr>
        <p:spPr>
          <a:xfrm>
            <a:off x="10117702" y="720671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App.vue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60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BB13C-AC35-9F46-6B8A-0AD4E1CC6A8F}"/>
              </a:ext>
            </a:extLst>
          </p:cNvPr>
          <p:cNvSpPr/>
          <p:nvPr/>
        </p:nvSpPr>
        <p:spPr>
          <a:xfrm>
            <a:off x="615950" y="720671"/>
            <a:ext cx="10947400" cy="5817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9AD56-7563-06DC-7076-E8BB1CC77A4A}"/>
              </a:ext>
            </a:extLst>
          </p:cNvPr>
          <p:cNvSpPr/>
          <p:nvPr/>
        </p:nvSpPr>
        <p:spPr>
          <a:xfrm>
            <a:off x="838200" y="11409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NavBar.vue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B5A5-BACF-AA4A-5FBB-830B8C6A3E15}"/>
              </a:ext>
            </a:extLst>
          </p:cNvPr>
          <p:cNvSpPr/>
          <p:nvPr/>
        </p:nvSpPr>
        <p:spPr>
          <a:xfrm>
            <a:off x="844550" y="1947405"/>
            <a:ext cx="10502900" cy="367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5E81B-3283-00CB-34B3-AC3D97860367}"/>
              </a:ext>
            </a:extLst>
          </p:cNvPr>
          <p:cNvSpPr txBox="1"/>
          <p:nvPr/>
        </p:nvSpPr>
        <p:spPr>
          <a:xfrm>
            <a:off x="914293" y="5104724"/>
            <a:ext cx="1870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ProfileView.vue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B625D-FE65-B775-1462-B30CF1088F89}"/>
              </a:ext>
            </a:extLst>
          </p:cNvPr>
          <p:cNvSpPr txBox="1"/>
          <p:nvPr/>
        </p:nvSpPr>
        <p:spPr>
          <a:xfrm>
            <a:off x="615950" y="186848"/>
            <a:ext cx="3364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/profile/:username</a:t>
            </a:r>
            <a:endParaRPr lang="ko-KR" altLang="en-US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F6A1B-586C-442B-10AB-420B8B2FFE30}"/>
              </a:ext>
            </a:extLst>
          </p:cNvPr>
          <p:cNvSpPr txBox="1"/>
          <p:nvPr/>
        </p:nvSpPr>
        <p:spPr>
          <a:xfrm>
            <a:off x="10117702" y="720671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App.vue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676ED-2C86-3069-1ABE-0D407398FFE3}"/>
              </a:ext>
            </a:extLst>
          </p:cNvPr>
          <p:cNvSpPr/>
          <p:nvPr/>
        </p:nvSpPr>
        <p:spPr>
          <a:xfrm>
            <a:off x="844550" y="57510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Footer.vue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63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BB13C-AC35-9F46-6B8A-0AD4E1CC6A8F}"/>
              </a:ext>
            </a:extLst>
          </p:cNvPr>
          <p:cNvSpPr/>
          <p:nvPr/>
        </p:nvSpPr>
        <p:spPr>
          <a:xfrm>
            <a:off x="615950" y="720671"/>
            <a:ext cx="10947400" cy="5817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9AD56-7563-06DC-7076-E8BB1CC77A4A}"/>
              </a:ext>
            </a:extLst>
          </p:cNvPr>
          <p:cNvSpPr/>
          <p:nvPr/>
        </p:nvSpPr>
        <p:spPr>
          <a:xfrm>
            <a:off x="838200" y="11409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NavBar.vue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B5A5-BACF-AA4A-5FBB-830B8C6A3E15}"/>
              </a:ext>
            </a:extLst>
          </p:cNvPr>
          <p:cNvSpPr/>
          <p:nvPr/>
        </p:nvSpPr>
        <p:spPr>
          <a:xfrm>
            <a:off x="844550" y="1947405"/>
            <a:ext cx="10502900" cy="367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5E81B-3283-00CB-34B3-AC3D97860367}"/>
              </a:ext>
            </a:extLst>
          </p:cNvPr>
          <p:cNvSpPr txBox="1"/>
          <p:nvPr/>
        </p:nvSpPr>
        <p:spPr>
          <a:xfrm>
            <a:off x="844550" y="5085674"/>
            <a:ext cx="2215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MovieListView.vue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B625D-FE65-B775-1462-B30CF1088F89}"/>
              </a:ext>
            </a:extLst>
          </p:cNvPr>
          <p:cNvSpPr txBox="1"/>
          <p:nvPr/>
        </p:nvSpPr>
        <p:spPr>
          <a:xfrm>
            <a:off x="615950" y="186848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/movies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F6A1B-586C-442B-10AB-420B8B2FFE30}"/>
              </a:ext>
            </a:extLst>
          </p:cNvPr>
          <p:cNvSpPr txBox="1"/>
          <p:nvPr/>
        </p:nvSpPr>
        <p:spPr>
          <a:xfrm>
            <a:off x="10117702" y="720671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App.vue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676ED-2C86-3069-1ABE-0D407398FFE3}"/>
              </a:ext>
            </a:extLst>
          </p:cNvPr>
          <p:cNvSpPr/>
          <p:nvPr/>
        </p:nvSpPr>
        <p:spPr>
          <a:xfrm>
            <a:off x="844550" y="57510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Footer.vue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53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BB13C-AC35-9F46-6B8A-0AD4E1CC6A8F}"/>
              </a:ext>
            </a:extLst>
          </p:cNvPr>
          <p:cNvSpPr/>
          <p:nvPr/>
        </p:nvSpPr>
        <p:spPr>
          <a:xfrm>
            <a:off x="615950" y="720671"/>
            <a:ext cx="10947400" cy="5817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9AD56-7563-06DC-7076-E8BB1CC77A4A}"/>
              </a:ext>
            </a:extLst>
          </p:cNvPr>
          <p:cNvSpPr/>
          <p:nvPr/>
        </p:nvSpPr>
        <p:spPr>
          <a:xfrm>
            <a:off x="838200" y="11409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NavBar.vue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B5A5-BACF-AA4A-5FBB-830B8C6A3E15}"/>
              </a:ext>
            </a:extLst>
          </p:cNvPr>
          <p:cNvSpPr/>
          <p:nvPr/>
        </p:nvSpPr>
        <p:spPr>
          <a:xfrm>
            <a:off x="844550" y="1947405"/>
            <a:ext cx="10502900" cy="367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5E81B-3283-00CB-34B3-AC3D97860367}"/>
              </a:ext>
            </a:extLst>
          </p:cNvPr>
          <p:cNvSpPr txBox="1"/>
          <p:nvPr/>
        </p:nvSpPr>
        <p:spPr>
          <a:xfrm>
            <a:off x="844550" y="5085674"/>
            <a:ext cx="2332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MovieNewView.vue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B625D-FE65-B775-1462-B30CF1088F89}"/>
              </a:ext>
            </a:extLst>
          </p:cNvPr>
          <p:cNvSpPr txBox="1"/>
          <p:nvPr/>
        </p:nvSpPr>
        <p:spPr>
          <a:xfrm>
            <a:off x="615950" y="186848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/movies/new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F6A1B-586C-442B-10AB-420B8B2FFE30}"/>
              </a:ext>
            </a:extLst>
          </p:cNvPr>
          <p:cNvSpPr txBox="1"/>
          <p:nvPr/>
        </p:nvSpPr>
        <p:spPr>
          <a:xfrm>
            <a:off x="10117702" y="720671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App.vue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676ED-2C86-3069-1ABE-0D407398FFE3}"/>
              </a:ext>
            </a:extLst>
          </p:cNvPr>
          <p:cNvSpPr/>
          <p:nvPr/>
        </p:nvSpPr>
        <p:spPr>
          <a:xfrm>
            <a:off x="844550" y="57510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Footer.vue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CE40E6-C824-4EBC-D19A-3291417E3E4B}"/>
              </a:ext>
            </a:extLst>
          </p:cNvPr>
          <p:cNvSpPr/>
          <p:nvPr/>
        </p:nvSpPr>
        <p:spPr>
          <a:xfrm>
            <a:off x="1196060" y="2125889"/>
            <a:ext cx="9787180" cy="261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AE94E-930A-BB09-FA42-29F77FAC4DB2}"/>
              </a:ext>
            </a:extLst>
          </p:cNvPr>
          <p:cNvSpPr txBox="1"/>
          <p:nvPr/>
        </p:nvSpPr>
        <p:spPr>
          <a:xfrm>
            <a:off x="1290570" y="4229108"/>
            <a:ext cx="188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MovieForm.vue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67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BB13C-AC35-9F46-6B8A-0AD4E1CC6A8F}"/>
              </a:ext>
            </a:extLst>
          </p:cNvPr>
          <p:cNvSpPr/>
          <p:nvPr/>
        </p:nvSpPr>
        <p:spPr>
          <a:xfrm>
            <a:off x="615950" y="720671"/>
            <a:ext cx="10947400" cy="5817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9AD56-7563-06DC-7076-E8BB1CC77A4A}"/>
              </a:ext>
            </a:extLst>
          </p:cNvPr>
          <p:cNvSpPr/>
          <p:nvPr/>
        </p:nvSpPr>
        <p:spPr>
          <a:xfrm>
            <a:off x="838200" y="11409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NavBar.vue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B5A5-BACF-AA4A-5FBB-830B8C6A3E15}"/>
              </a:ext>
            </a:extLst>
          </p:cNvPr>
          <p:cNvSpPr/>
          <p:nvPr/>
        </p:nvSpPr>
        <p:spPr>
          <a:xfrm>
            <a:off x="844550" y="1947405"/>
            <a:ext cx="10502900" cy="367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5E81B-3283-00CB-34B3-AC3D97860367}"/>
              </a:ext>
            </a:extLst>
          </p:cNvPr>
          <p:cNvSpPr txBox="1"/>
          <p:nvPr/>
        </p:nvSpPr>
        <p:spPr>
          <a:xfrm>
            <a:off x="844550" y="5085674"/>
            <a:ext cx="2332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MovieNewView.vue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B625D-FE65-B775-1462-B30CF1088F89}"/>
              </a:ext>
            </a:extLst>
          </p:cNvPr>
          <p:cNvSpPr txBox="1"/>
          <p:nvPr/>
        </p:nvSpPr>
        <p:spPr>
          <a:xfrm>
            <a:off x="615950" y="186848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/movies/:</a:t>
            </a:r>
            <a:r>
              <a:rPr lang="en-US" altLang="ko-KR" sz="2800" b="1" dirty="0" err="1"/>
              <a:t>moviePk</a:t>
            </a:r>
            <a:r>
              <a:rPr lang="en-US" altLang="ko-KR" sz="2800" b="1" dirty="0"/>
              <a:t>/edit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F6A1B-586C-442B-10AB-420B8B2FFE30}"/>
              </a:ext>
            </a:extLst>
          </p:cNvPr>
          <p:cNvSpPr txBox="1"/>
          <p:nvPr/>
        </p:nvSpPr>
        <p:spPr>
          <a:xfrm>
            <a:off x="10117702" y="720671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App.vue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676ED-2C86-3069-1ABE-0D407398FFE3}"/>
              </a:ext>
            </a:extLst>
          </p:cNvPr>
          <p:cNvSpPr/>
          <p:nvPr/>
        </p:nvSpPr>
        <p:spPr>
          <a:xfrm>
            <a:off x="844550" y="57510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Footer.vue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050C4D-FDE4-EB91-6E25-4728903827C1}"/>
              </a:ext>
            </a:extLst>
          </p:cNvPr>
          <p:cNvSpPr/>
          <p:nvPr/>
        </p:nvSpPr>
        <p:spPr>
          <a:xfrm>
            <a:off x="1196060" y="2125889"/>
            <a:ext cx="9787180" cy="261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92B9E-CE86-99D9-A236-C2C250AE52E3}"/>
              </a:ext>
            </a:extLst>
          </p:cNvPr>
          <p:cNvSpPr txBox="1"/>
          <p:nvPr/>
        </p:nvSpPr>
        <p:spPr>
          <a:xfrm>
            <a:off x="1290570" y="4245241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MovieForm.vue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5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BB13C-AC35-9F46-6B8A-0AD4E1CC6A8F}"/>
              </a:ext>
            </a:extLst>
          </p:cNvPr>
          <p:cNvSpPr/>
          <p:nvPr/>
        </p:nvSpPr>
        <p:spPr>
          <a:xfrm>
            <a:off x="615950" y="720671"/>
            <a:ext cx="10947400" cy="5817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9AD56-7563-06DC-7076-E8BB1CC77A4A}"/>
              </a:ext>
            </a:extLst>
          </p:cNvPr>
          <p:cNvSpPr/>
          <p:nvPr/>
        </p:nvSpPr>
        <p:spPr>
          <a:xfrm>
            <a:off x="838200" y="11409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NavBar.vue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B5A5-BACF-AA4A-5FBB-830B8C6A3E15}"/>
              </a:ext>
            </a:extLst>
          </p:cNvPr>
          <p:cNvSpPr/>
          <p:nvPr/>
        </p:nvSpPr>
        <p:spPr>
          <a:xfrm>
            <a:off x="844550" y="1947405"/>
            <a:ext cx="10502900" cy="367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5E81B-3283-00CB-34B3-AC3D97860367}"/>
              </a:ext>
            </a:extLst>
          </p:cNvPr>
          <p:cNvSpPr txBox="1"/>
          <p:nvPr/>
        </p:nvSpPr>
        <p:spPr>
          <a:xfrm>
            <a:off x="844550" y="5194162"/>
            <a:ext cx="247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MovieDetailView.vue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B625D-FE65-B775-1462-B30CF1088F89}"/>
              </a:ext>
            </a:extLst>
          </p:cNvPr>
          <p:cNvSpPr txBox="1"/>
          <p:nvPr/>
        </p:nvSpPr>
        <p:spPr>
          <a:xfrm>
            <a:off x="615950" y="18684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/movies/:</a:t>
            </a:r>
            <a:r>
              <a:rPr lang="en-US" altLang="ko-KR" sz="2800" b="1" dirty="0" err="1"/>
              <a:t>moviePk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F6A1B-586C-442B-10AB-420B8B2FFE30}"/>
              </a:ext>
            </a:extLst>
          </p:cNvPr>
          <p:cNvSpPr txBox="1"/>
          <p:nvPr/>
        </p:nvSpPr>
        <p:spPr>
          <a:xfrm>
            <a:off x="10117702" y="720671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App.vue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676ED-2C86-3069-1ABE-0D407398FFE3}"/>
              </a:ext>
            </a:extLst>
          </p:cNvPr>
          <p:cNvSpPr/>
          <p:nvPr/>
        </p:nvSpPr>
        <p:spPr>
          <a:xfrm>
            <a:off x="844550" y="57510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Footer.vue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86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ABB13C-AC35-9F46-6B8A-0AD4E1CC6A8F}"/>
              </a:ext>
            </a:extLst>
          </p:cNvPr>
          <p:cNvSpPr/>
          <p:nvPr/>
        </p:nvSpPr>
        <p:spPr>
          <a:xfrm>
            <a:off x="615950" y="720671"/>
            <a:ext cx="10947400" cy="5817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9AD56-7563-06DC-7076-E8BB1CC77A4A}"/>
              </a:ext>
            </a:extLst>
          </p:cNvPr>
          <p:cNvSpPr/>
          <p:nvPr/>
        </p:nvSpPr>
        <p:spPr>
          <a:xfrm>
            <a:off x="838200" y="11409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NavBar.vue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B5A5-BACF-AA4A-5FBB-830B8C6A3E15}"/>
              </a:ext>
            </a:extLst>
          </p:cNvPr>
          <p:cNvSpPr/>
          <p:nvPr/>
        </p:nvSpPr>
        <p:spPr>
          <a:xfrm>
            <a:off x="844550" y="1947405"/>
            <a:ext cx="10502900" cy="367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5E81B-3283-00CB-34B3-AC3D97860367}"/>
              </a:ext>
            </a:extLst>
          </p:cNvPr>
          <p:cNvSpPr txBox="1"/>
          <p:nvPr/>
        </p:nvSpPr>
        <p:spPr>
          <a:xfrm>
            <a:off x="844550" y="508567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NotFound404.vue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B625D-FE65-B775-1462-B30CF1088F89}"/>
              </a:ext>
            </a:extLst>
          </p:cNvPr>
          <p:cNvSpPr txBox="1"/>
          <p:nvPr/>
        </p:nvSpPr>
        <p:spPr>
          <a:xfrm>
            <a:off x="615950" y="18684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F6A1B-586C-442B-10AB-420B8B2FFE30}"/>
              </a:ext>
            </a:extLst>
          </p:cNvPr>
          <p:cNvSpPr txBox="1"/>
          <p:nvPr/>
        </p:nvSpPr>
        <p:spPr>
          <a:xfrm>
            <a:off x="10117702" y="720671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App.vue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676ED-2C86-3069-1ABE-0D407398FFE3}"/>
              </a:ext>
            </a:extLst>
          </p:cNvPr>
          <p:cNvSpPr/>
          <p:nvPr/>
        </p:nvSpPr>
        <p:spPr>
          <a:xfrm>
            <a:off x="844550" y="5751055"/>
            <a:ext cx="105029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Footer.vue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69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135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박나경(2017212014)</dc:creator>
  <cp:lastModifiedBy>박나경(2017212014)</cp:lastModifiedBy>
  <cp:revision>1</cp:revision>
  <dcterms:created xsi:type="dcterms:W3CDTF">2022-05-19T12:45:30Z</dcterms:created>
  <dcterms:modified xsi:type="dcterms:W3CDTF">2022-05-19T13:52:40Z</dcterms:modified>
</cp:coreProperties>
</file>