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CC435-6696-43CF-B08A-986F5537D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D18907-4C4F-46F6-833C-E10CB379F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CA3B8-8105-4DAD-AA9A-0BAF6017B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0AC0-CE37-4693-BCB5-71E87D380CC1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26E94-9CD7-4F5E-A9EB-DB2DB77D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B3231-BB6C-4AA3-837E-D8FCD15D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2883-E2FD-4E53-A8DB-01561266B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07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D1B14-94A3-455E-B409-A31E39B8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098C53-D57B-4BAA-876F-D7C577116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620BD-76B1-4626-8070-7D7D5548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0AC0-CE37-4693-BCB5-71E87D380CC1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52D6D-D431-4CA4-A86B-2823346D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ECBD53-7229-414A-A01C-C448DFA1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2883-E2FD-4E53-A8DB-01561266B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60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4975C6-4292-4021-A068-1B0884FBA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1BEB46-E8EB-4750-9F52-98EC3F63B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9B457-BDA5-47AF-AF79-10F0FDBC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0AC0-CE37-4693-BCB5-71E87D380CC1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689F4-5978-467E-AC9F-A09CB911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CD070-4DD2-40EC-8AFB-23F2DA82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2883-E2FD-4E53-A8DB-01561266B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03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14295-DEBA-4EB4-B4DA-F488563D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E8785-EBC2-4898-9DCE-65FC7FC52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4AE3E-E51B-4D1B-B501-514806B5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0AC0-CE37-4693-BCB5-71E87D380CC1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D4470-8759-4DD2-B647-4E2E07CE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B9BFB-6B2C-4F8E-A014-E2936852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2883-E2FD-4E53-A8DB-01561266B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57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F0046-90A5-456D-A403-14B3F4C3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7CC3BA-BFEF-4AE1-988A-52BB946CB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B808B-7D39-418D-BF3B-97193055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0AC0-CE37-4693-BCB5-71E87D380CC1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AC600-48D3-42E4-9F86-A2F80A07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7D8C7F-51F5-40DD-AAE2-BFBA10C3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2883-E2FD-4E53-A8DB-01561266B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2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613A4-B140-40F9-8AB8-36571A1C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8D9A3-AC09-4A16-9F09-CB4E67F29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91A37-3EA2-4E10-91B2-0B4234DBA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1ED66-23C9-48BB-89ED-8395C1C8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0AC0-CE37-4693-BCB5-71E87D380CC1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DED670-6DB3-4DF5-8F04-BCA66A00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2E326-B57F-4047-AA61-502E14F6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2883-E2FD-4E53-A8DB-01561266B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54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CFA5F-1744-4168-9612-030483A3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A100D-7859-471A-A92B-1C2128FC8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FDD9B0-AB95-41AB-AA76-F41E6F289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78833E-8D3B-4BF8-9683-420267013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D26888-CB10-4936-8433-6ADB10526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448987-D9C9-45A8-BB6A-19A796BE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0AC0-CE37-4693-BCB5-71E87D380CC1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959985-6979-4260-B1F0-8B251577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CDB7A8-66A2-4479-8862-1C127FB2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2883-E2FD-4E53-A8DB-01561266B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92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C6FCE-EF23-4A31-B431-4D6D2C55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541B5C-D306-49D3-A394-34B985FA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0AC0-CE37-4693-BCB5-71E87D380CC1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75D55F-6C0B-44CC-B870-07DE9BD0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DB9041-AFCB-4BB9-BACE-2B8A7FCC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2883-E2FD-4E53-A8DB-01561266B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44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E32BDC-B8FA-49F1-B73E-7DA44E23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0AC0-CE37-4693-BCB5-71E87D380CC1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9001EA-D631-4621-976C-DADBF08A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CEF75E-D145-4E8C-B466-B6220197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2883-E2FD-4E53-A8DB-01561266B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6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EE7D7-2570-4E85-BDAB-95662596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29DCA-7809-41B4-A814-71027B037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85E5C5-54AC-4A74-8801-21D311568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993B52-C80B-47AC-B859-B8CE1FB8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0AC0-CE37-4693-BCB5-71E87D380CC1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764492-1534-4955-AB15-C154D038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C3BB8B-664A-403F-8AD1-E355CA96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2883-E2FD-4E53-A8DB-01561266B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2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A6C73-0EE1-45D2-ABEC-90A84DF2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B018C3-8D71-4F14-A0B8-CCCB190CA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48132-DCAA-4FFE-AFFA-5DA5834FD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C1CC84-503C-4380-B511-4DE2C4EF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0AC0-CE37-4693-BCB5-71E87D380CC1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9582E-57DA-4907-8E9E-7C859BB4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FFAE79-00E3-4B99-88CC-FC318AB2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2883-E2FD-4E53-A8DB-01561266B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97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8C8836-9F89-4D18-AF72-60AB12B2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BC489-A590-4FE1-9F3E-DB36158BE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AC8DDC-8B47-4FC1-B7F1-90ABB6E1F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90AC0-CE37-4693-BCB5-71E87D380CC1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CF83E-CFF2-4329-B031-92D975709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6AD09-55D0-4AF5-B7B0-BA48A0685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22883-E2FD-4E53-A8DB-01561266B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51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50074B2-C054-419C-84F5-95AFDA8A3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4" y="3103396"/>
            <a:ext cx="12192000" cy="58834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C2448F3-0783-44C1-9663-513C025BA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84730"/>
            <a:ext cx="12192000" cy="428579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D5F615A-1E8F-45F4-A564-254C0F5E2932}"/>
              </a:ext>
            </a:extLst>
          </p:cNvPr>
          <p:cNvCxnSpPr>
            <a:cxnSpLocks/>
          </p:cNvCxnSpPr>
          <p:nvPr/>
        </p:nvCxnSpPr>
        <p:spPr>
          <a:xfrm flipV="1">
            <a:off x="2795046" y="1262508"/>
            <a:ext cx="6825609" cy="1598423"/>
          </a:xfrm>
          <a:prstGeom prst="straightConnector1">
            <a:avLst/>
          </a:prstGeom>
          <a:ln w="57150">
            <a:solidFill>
              <a:schemeClr val="accent3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39DC98-D54F-4CCD-B55E-1E9152124086}"/>
              </a:ext>
            </a:extLst>
          </p:cNvPr>
          <p:cNvSpPr txBox="1"/>
          <p:nvPr/>
        </p:nvSpPr>
        <p:spPr>
          <a:xfrm>
            <a:off x="5555144" y="1262863"/>
            <a:ext cx="583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accent4"/>
                </a:solidFill>
              </a:rPr>
              <a:t>①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1EE5352-B477-4933-B13F-B24C072D1DEF}"/>
              </a:ext>
            </a:extLst>
          </p:cNvPr>
          <p:cNvCxnSpPr>
            <a:cxnSpLocks/>
          </p:cNvCxnSpPr>
          <p:nvPr/>
        </p:nvCxnSpPr>
        <p:spPr>
          <a:xfrm flipH="1">
            <a:off x="5698457" y="1439694"/>
            <a:ext cx="3922198" cy="3561514"/>
          </a:xfrm>
          <a:prstGeom prst="straightConnector1">
            <a:avLst/>
          </a:prstGeom>
          <a:ln w="57150">
            <a:solidFill>
              <a:schemeClr val="accent3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7C6A97-270E-44B0-8BC7-F769FDA9EC03}"/>
              </a:ext>
            </a:extLst>
          </p:cNvPr>
          <p:cNvSpPr txBox="1"/>
          <p:nvPr/>
        </p:nvSpPr>
        <p:spPr>
          <a:xfrm>
            <a:off x="6170896" y="3046321"/>
            <a:ext cx="481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917EF1-2572-4733-A21F-00641AD3D7D2}"/>
              </a:ext>
            </a:extLst>
          </p:cNvPr>
          <p:cNvSpPr txBox="1"/>
          <p:nvPr/>
        </p:nvSpPr>
        <p:spPr>
          <a:xfrm>
            <a:off x="3406846" y="580115"/>
            <a:ext cx="4296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</a:rPr>
              <a:t>Parsing the hyperlink to </a:t>
            </a:r>
          </a:p>
          <a:p>
            <a:r>
              <a:rPr lang="en-US" altLang="ko-KR" sz="2800" b="1" dirty="0">
                <a:solidFill>
                  <a:schemeClr val="accent4"/>
                </a:solidFill>
              </a:rPr>
              <a:t>“Web of Science”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207B9E-0A95-4A07-9E4A-1E68B32FCE5D}"/>
              </a:ext>
            </a:extLst>
          </p:cNvPr>
          <p:cNvSpPr txBox="1"/>
          <p:nvPr/>
        </p:nvSpPr>
        <p:spPr>
          <a:xfrm>
            <a:off x="6762554" y="3018447"/>
            <a:ext cx="59219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Parsing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the Publication information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54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93EEB13E-B193-4E5E-B9BD-16F85BF6E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0279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41710F-DC60-4FB5-B25A-350F13321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2504090"/>
            <a:ext cx="12192000" cy="4826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719D76-E186-4602-A7AF-226BE6178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" y="4917265"/>
            <a:ext cx="12192000" cy="465968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DD3F10-13BE-4F94-941C-0FBC57CC82EE}"/>
              </a:ext>
            </a:extLst>
          </p:cNvPr>
          <p:cNvSpPr/>
          <p:nvPr/>
        </p:nvSpPr>
        <p:spPr>
          <a:xfrm>
            <a:off x="685800" y="2074928"/>
            <a:ext cx="1935480" cy="180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F0739D-A992-41BA-A5D4-FD3910A119DD}"/>
              </a:ext>
            </a:extLst>
          </p:cNvPr>
          <p:cNvSpPr/>
          <p:nvPr/>
        </p:nvSpPr>
        <p:spPr>
          <a:xfrm>
            <a:off x="1356360" y="7816812"/>
            <a:ext cx="1260000" cy="648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835F6-71E1-4AE8-A77B-AAD8B7653E25}"/>
              </a:ext>
            </a:extLst>
          </p:cNvPr>
          <p:cNvSpPr/>
          <p:nvPr/>
        </p:nvSpPr>
        <p:spPr>
          <a:xfrm>
            <a:off x="4368600" y="7816812"/>
            <a:ext cx="1051920" cy="648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82675C1-3B3F-45EF-8BA0-858B45F10AF6}"/>
              </a:ext>
            </a:extLst>
          </p:cNvPr>
          <p:cNvSpPr/>
          <p:nvPr/>
        </p:nvSpPr>
        <p:spPr>
          <a:xfrm>
            <a:off x="7381080" y="7816812"/>
            <a:ext cx="1260000" cy="648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E125A3-6338-41CE-921B-63BD94EDFE61}"/>
              </a:ext>
            </a:extLst>
          </p:cNvPr>
          <p:cNvSpPr/>
          <p:nvPr/>
        </p:nvSpPr>
        <p:spPr>
          <a:xfrm>
            <a:off x="10205640" y="7816812"/>
            <a:ext cx="1260000" cy="648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9D55E9-D61E-4557-A6CB-278FCB6D49B3}"/>
              </a:ext>
            </a:extLst>
          </p:cNvPr>
          <p:cNvSpPr/>
          <p:nvPr/>
        </p:nvSpPr>
        <p:spPr>
          <a:xfrm>
            <a:off x="7381080" y="8706140"/>
            <a:ext cx="1260000" cy="648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0FE0C1-A8F9-49BF-952C-C78FC6E35871}"/>
              </a:ext>
            </a:extLst>
          </p:cNvPr>
          <p:cNvSpPr/>
          <p:nvPr/>
        </p:nvSpPr>
        <p:spPr>
          <a:xfrm>
            <a:off x="4368600" y="8687680"/>
            <a:ext cx="1727400" cy="648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C33B7B9-A995-4B48-A770-094E64D387FC}"/>
              </a:ext>
            </a:extLst>
          </p:cNvPr>
          <p:cNvSpPr/>
          <p:nvPr/>
        </p:nvSpPr>
        <p:spPr>
          <a:xfrm>
            <a:off x="10327560" y="8687680"/>
            <a:ext cx="1260000" cy="648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241BBE-4457-48D7-974D-084676A72FC2}"/>
              </a:ext>
            </a:extLst>
          </p:cNvPr>
          <p:cNvSpPr/>
          <p:nvPr/>
        </p:nvSpPr>
        <p:spPr>
          <a:xfrm>
            <a:off x="10358040" y="4464926"/>
            <a:ext cx="1935480" cy="180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C722A6F-0EBC-49E6-85B7-649FB0ABB90B}"/>
              </a:ext>
            </a:extLst>
          </p:cNvPr>
          <p:cNvCxnSpPr>
            <a:cxnSpLocks/>
          </p:cNvCxnSpPr>
          <p:nvPr/>
        </p:nvCxnSpPr>
        <p:spPr>
          <a:xfrm>
            <a:off x="2484120" y="2164928"/>
            <a:ext cx="8077200" cy="2227358"/>
          </a:xfrm>
          <a:prstGeom prst="straightConnector1">
            <a:avLst/>
          </a:prstGeom>
          <a:ln w="57150">
            <a:solidFill>
              <a:schemeClr val="accent3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61ACB4E-4D94-4E2F-91C0-FFD1AC155578}"/>
              </a:ext>
            </a:extLst>
          </p:cNvPr>
          <p:cNvCxnSpPr>
            <a:cxnSpLocks/>
          </p:cNvCxnSpPr>
          <p:nvPr/>
        </p:nvCxnSpPr>
        <p:spPr>
          <a:xfrm flipH="1">
            <a:off x="7025640" y="4703232"/>
            <a:ext cx="3535680" cy="2749231"/>
          </a:xfrm>
          <a:prstGeom prst="straightConnector1">
            <a:avLst/>
          </a:prstGeom>
          <a:ln w="57150">
            <a:solidFill>
              <a:schemeClr val="accent3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27123C5-6390-48DD-910D-D0F5CD1DD5BD}"/>
              </a:ext>
            </a:extLst>
          </p:cNvPr>
          <p:cNvSpPr txBox="1"/>
          <p:nvPr/>
        </p:nvSpPr>
        <p:spPr>
          <a:xfrm>
            <a:off x="480060" y="1375274"/>
            <a:ext cx="2346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accent2"/>
                </a:solidFill>
              </a:rPr>
              <a:t>① </a:t>
            </a:r>
            <a:r>
              <a:rPr lang="en-US" altLang="ko-KR" sz="4000" b="1" dirty="0">
                <a:solidFill>
                  <a:schemeClr val="accent2"/>
                </a:solidFill>
              </a:rPr>
              <a:t>Click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2CD526-0537-441A-90FE-2F32A988C255}"/>
              </a:ext>
            </a:extLst>
          </p:cNvPr>
          <p:cNvSpPr txBox="1"/>
          <p:nvPr/>
        </p:nvSpPr>
        <p:spPr>
          <a:xfrm>
            <a:off x="10561320" y="3740981"/>
            <a:ext cx="2346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accent2"/>
                </a:solidFill>
              </a:rPr>
              <a:t>② </a:t>
            </a:r>
            <a:r>
              <a:rPr lang="en-US" altLang="ko-KR" sz="4000" b="1" dirty="0">
                <a:solidFill>
                  <a:schemeClr val="accent2"/>
                </a:solidFill>
              </a:rPr>
              <a:t>Click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64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D0182C2-2EF3-4094-889F-23052F2D39C2}"/>
              </a:ext>
            </a:extLst>
          </p:cNvPr>
          <p:cNvGrpSpPr/>
          <p:nvPr/>
        </p:nvGrpSpPr>
        <p:grpSpPr>
          <a:xfrm>
            <a:off x="-2072641" y="-3322321"/>
            <a:ext cx="12329161" cy="7909561"/>
            <a:chOff x="-2072641" y="-3322321"/>
            <a:chExt cx="10149841" cy="584454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1C2338F-B988-4509-9C75-0A637018E9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10" r="10957" b="82181"/>
            <a:stretch/>
          </p:blipFill>
          <p:spPr>
            <a:xfrm>
              <a:off x="-2072640" y="-3322321"/>
              <a:ext cx="10149840" cy="477012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E9B3B5B-F348-47E2-AAF1-A123FFBE83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10" t="45459" r="10957" b="50527"/>
            <a:stretch/>
          </p:blipFill>
          <p:spPr>
            <a:xfrm>
              <a:off x="-2072641" y="1447800"/>
              <a:ext cx="10149841" cy="1074420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BFE85661-EEC8-493E-A6ED-D16816D9B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627" y="0"/>
            <a:ext cx="10639654" cy="806196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EF9698A-D712-4D91-AB0D-FA3EF9FBD590}"/>
              </a:ext>
            </a:extLst>
          </p:cNvPr>
          <p:cNvCxnSpPr/>
          <p:nvPr/>
        </p:nvCxnSpPr>
        <p:spPr>
          <a:xfrm flipV="1">
            <a:off x="365760" y="2118360"/>
            <a:ext cx="2865120" cy="2240280"/>
          </a:xfrm>
          <a:prstGeom prst="straightConnector1">
            <a:avLst/>
          </a:prstGeom>
          <a:ln w="57150">
            <a:solidFill>
              <a:schemeClr val="accent3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CF9859-E33D-4B8E-AF79-FAF50802E2B8}"/>
              </a:ext>
            </a:extLst>
          </p:cNvPr>
          <p:cNvSpPr txBox="1"/>
          <p:nvPr/>
        </p:nvSpPr>
        <p:spPr>
          <a:xfrm>
            <a:off x="-411480" y="4233297"/>
            <a:ext cx="2346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accent2"/>
                </a:solidFill>
              </a:rPr>
              <a:t>① </a:t>
            </a:r>
            <a:r>
              <a:rPr lang="en-US" altLang="ko-KR" sz="4000" b="1" dirty="0">
                <a:solidFill>
                  <a:schemeClr val="accent2"/>
                </a:solidFill>
              </a:rPr>
              <a:t>Click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9BBA2E-B545-4A3E-A386-22C1ABA9A990}"/>
              </a:ext>
            </a:extLst>
          </p:cNvPr>
          <p:cNvSpPr/>
          <p:nvPr/>
        </p:nvSpPr>
        <p:spPr>
          <a:xfrm>
            <a:off x="1798320" y="6534000"/>
            <a:ext cx="10241280" cy="152796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49504FFA-B0D9-4862-991F-B115E5F7F038}"/>
              </a:ext>
            </a:extLst>
          </p:cNvPr>
          <p:cNvGrpSpPr/>
          <p:nvPr/>
        </p:nvGrpSpPr>
        <p:grpSpPr>
          <a:xfrm>
            <a:off x="-2072642" y="-3322321"/>
            <a:ext cx="12329162" cy="7909561"/>
            <a:chOff x="-2072642" y="-3322321"/>
            <a:chExt cx="12329162" cy="790956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A3A6D27-CE9C-4BF7-B454-98DB044831B8}"/>
                </a:ext>
              </a:extLst>
            </p:cNvPr>
            <p:cNvGrpSpPr/>
            <p:nvPr/>
          </p:nvGrpSpPr>
          <p:grpSpPr>
            <a:xfrm>
              <a:off x="-2072641" y="-3322321"/>
              <a:ext cx="12329161" cy="7909561"/>
              <a:chOff x="-2072641" y="-3322321"/>
              <a:chExt cx="10149841" cy="5844541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4C784D0C-C9FA-4211-BD81-D6F322F3E9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10" r="10957" b="82181"/>
              <a:stretch/>
            </p:blipFill>
            <p:spPr>
              <a:xfrm>
                <a:off x="-2072640" y="-3322321"/>
                <a:ext cx="10149840" cy="4770121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A7E036FA-E58B-417B-9D98-7199A61F28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10" t="45459" r="10957" b="50527"/>
              <a:stretch/>
            </p:blipFill>
            <p:spPr>
              <a:xfrm>
                <a:off x="-2072641" y="1447800"/>
                <a:ext cx="10149841" cy="1074420"/>
              </a:xfrm>
              <a:prstGeom prst="rect">
                <a:avLst/>
              </a:prstGeom>
            </p:spPr>
          </p:pic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26A4D02-7615-49E4-A1B6-40B3A11F33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83" t="54982" r="11183" b="36058"/>
            <a:stretch/>
          </p:blipFill>
          <p:spPr>
            <a:xfrm>
              <a:off x="-2072642" y="1333500"/>
              <a:ext cx="12329160" cy="3246120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B97FE420-DD4E-4ABA-8B7A-93E70457D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6281" y="2374277"/>
            <a:ext cx="13468995" cy="614488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427BAC2-6399-4338-9ED7-714399F29EA0}"/>
              </a:ext>
            </a:extLst>
          </p:cNvPr>
          <p:cNvCxnSpPr>
            <a:cxnSpLocks/>
          </p:cNvCxnSpPr>
          <p:nvPr/>
        </p:nvCxnSpPr>
        <p:spPr>
          <a:xfrm>
            <a:off x="548640" y="2225040"/>
            <a:ext cx="2164080" cy="2834640"/>
          </a:xfrm>
          <a:prstGeom prst="straightConnector1">
            <a:avLst/>
          </a:prstGeom>
          <a:ln w="57150">
            <a:solidFill>
              <a:schemeClr val="accent3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814655B-B978-4E91-BE66-9B206C474A88}"/>
              </a:ext>
            </a:extLst>
          </p:cNvPr>
          <p:cNvSpPr txBox="1"/>
          <p:nvPr/>
        </p:nvSpPr>
        <p:spPr>
          <a:xfrm>
            <a:off x="243840" y="1325880"/>
            <a:ext cx="2346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accent2"/>
                </a:solidFill>
              </a:rPr>
              <a:t>① </a:t>
            </a:r>
            <a:r>
              <a:rPr lang="en-US" altLang="ko-KR" sz="4000" b="1" dirty="0">
                <a:solidFill>
                  <a:schemeClr val="accent2"/>
                </a:solidFill>
              </a:rPr>
              <a:t>Click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5C851F-0CDD-4426-8AA3-E9F124C538F7}"/>
              </a:ext>
            </a:extLst>
          </p:cNvPr>
          <p:cNvSpPr/>
          <p:nvPr/>
        </p:nvSpPr>
        <p:spPr>
          <a:xfrm>
            <a:off x="137160" y="5951220"/>
            <a:ext cx="7010400" cy="112014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68227F-0F04-425F-B168-4FDCAC493850}"/>
              </a:ext>
            </a:extLst>
          </p:cNvPr>
          <p:cNvSpPr/>
          <p:nvPr/>
        </p:nvSpPr>
        <p:spPr>
          <a:xfrm>
            <a:off x="10759440" y="5943600"/>
            <a:ext cx="1722120" cy="685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9D1B047-2C3F-45E3-880D-DBDBFE3517B1}"/>
              </a:ext>
            </a:extLst>
          </p:cNvPr>
          <p:cNvSpPr/>
          <p:nvPr/>
        </p:nvSpPr>
        <p:spPr>
          <a:xfrm>
            <a:off x="137160" y="7368540"/>
            <a:ext cx="7010400" cy="112014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8E9F7A-49E1-465B-90D3-C604275F8A66}"/>
              </a:ext>
            </a:extLst>
          </p:cNvPr>
          <p:cNvSpPr/>
          <p:nvPr/>
        </p:nvSpPr>
        <p:spPr>
          <a:xfrm>
            <a:off x="10759440" y="7513320"/>
            <a:ext cx="1722120" cy="685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34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0845941-D6C2-43FC-9ECB-B5EFFD29F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71360"/>
            <a:ext cx="11610975" cy="6067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D0101F-B893-4347-951A-D8593137A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109934"/>
            <a:ext cx="11610975" cy="79679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01EE04-83D3-4809-9101-D7134F99D489}"/>
              </a:ext>
            </a:extLst>
          </p:cNvPr>
          <p:cNvSpPr txBox="1"/>
          <p:nvPr/>
        </p:nvSpPr>
        <p:spPr>
          <a:xfrm>
            <a:off x="1828800" y="1093857"/>
            <a:ext cx="2346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accent2"/>
                </a:solidFill>
              </a:rPr>
              <a:t>① </a:t>
            </a:r>
            <a:r>
              <a:rPr lang="en-US" altLang="ko-KR" sz="4000" b="1" dirty="0">
                <a:solidFill>
                  <a:schemeClr val="accent2"/>
                </a:solidFill>
              </a:rPr>
              <a:t>Click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7114A-6D13-43E2-B312-44CEB19D5A00}"/>
              </a:ext>
            </a:extLst>
          </p:cNvPr>
          <p:cNvSpPr txBox="1"/>
          <p:nvPr/>
        </p:nvSpPr>
        <p:spPr>
          <a:xfrm>
            <a:off x="1571190" y="5610054"/>
            <a:ext cx="2346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accent2"/>
                </a:solidFill>
              </a:rPr>
              <a:t>② </a:t>
            </a:r>
            <a:r>
              <a:rPr lang="en-US" altLang="ko-KR" sz="4000" b="1" dirty="0">
                <a:solidFill>
                  <a:schemeClr val="accent2"/>
                </a:solidFill>
              </a:rPr>
              <a:t>Click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E4378BE-BE9B-484E-AC1C-E99F37801BBD}"/>
              </a:ext>
            </a:extLst>
          </p:cNvPr>
          <p:cNvCxnSpPr>
            <a:cxnSpLocks/>
          </p:cNvCxnSpPr>
          <p:nvPr/>
        </p:nvCxnSpPr>
        <p:spPr>
          <a:xfrm flipH="1">
            <a:off x="2194560" y="6150114"/>
            <a:ext cx="2130306" cy="2993886"/>
          </a:xfrm>
          <a:prstGeom prst="straightConnector1">
            <a:avLst/>
          </a:prstGeom>
          <a:ln w="57150">
            <a:solidFill>
              <a:schemeClr val="accent3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EFC7D4-D642-488E-8C8D-6C016BE9636D}"/>
              </a:ext>
            </a:extLst>
          </p:cNvPr>
          <p:cNvSpPr/>
          <p:nvPr/>
        </p:nvSpPr>
        <p:spPr>
          <a:xfrm>
            <a:off x="213360" y="1357800"/>
            <a:ext cx="1638300" cy="27288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670528-A3B7-45C1-AB65-80DC66D10DDB}"/>
              </a:ext>
            </a:extLst>
          </p:cNvPr>
          <p:cNvSpPr/>
          <p:nvPr/>
        </p:nvSpPr>
        <p:spPr>
          <a:xfrm>
            <a:off x="1139190" y="6366990"/>
            <a:ext cx="864000" cy="4452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587854-6AA1-4E99-A64E-225B1790D33B}"/>
              </a:ext>
            </a:extLst>
          </p:cNvPr>
          <p:cNvSpPr txBox="1"/>
          <p:nvPr/>
        </p:nvSpPr>
        <p:spPr>
          <a:xfrm>
            <a:off x="4223643" y="6013047"/>
            <a:ext cx="8526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accent2"/>
                </a:solidFill>
              </a:rPr>
              <a:t>③ </a:t>
            </a:r>
            <a:r>
              <a:rPr lang="en-US" altLang="ko-KR" sz="4000" b="1" dirty="0">
                <a:solidFill>
                  <a:schemeClr val="accent2"/>
                </a:solidFill>
              </a:rPr>
              <a:t>Can’t Click, so parsing the URL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56DE5E-4C9D-4691-984D-EDDAD9567B88}"/>
              </a:ext>
            </a:extLst>
          </p:cNvPr>
          <p:cNvSpPr/>
          <p:nvPr/>
        </p:nvSpPr>
        <p:spPr>
          <a:xfrm>
            <a:off x="213360" y="11137110"/>
            <a:ext cx="11094720" cy="200167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1A195EB-E809-42C0-BCA4-A16BC4B91E38}"/>
              </a:ext>
            </a:extLst>
          </p:cNvPr>
          <p:cNvCxnSpPr>
            <a:cxnSpLocks/>
          </p:cNvCxnSpPr>
          <p:nvPr/>
        </p:nvCxnSpPr>
        <p:spPr>
          <a:xfrm>
            <a:off x="426720" y="1630680"/>
            <a:ext cx="1144470" cy="4690590"/>
          </a:xfrm>
          <a:prstGeom prst="straightConnector1">
            <a:avLst/>
          </a:prstGeom>
          <a:ln w="57150">
            <a:solidFill>
              <a:schemeClr val="accent3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F1D6487-362C-4E1D-9C0C-E53E0C84FF54}"/>
              </a:ext>
            </a:extLst>
          </p:cNvPr>
          <p:cNvCxnSpPr>
            <a:cxnSpLocks/>
          </p:cNvCxnSpPr>
          <p:nvPr/>
        </p:nvCxnSpPr>
        <p:spPr>
          <a:xfrm flipV="1">
            <a:off x="1997911" y="5986424"/>
            <a:ext cx="1781609" cy="708009"/>
          </a:xfrm>
          <a:prstGeom prst="straightConnector1">
            <a:avLst/>
          </a:prstGeom>
          <a:ln w="57150">
            <a:solidFill>
              <a:schemeClr val="accent3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86EEAD-2B4B-4EDE-A343-B0762B0D12FD}"/>
              </a:ext>
            </a:extLst>
          </p:cNvPr>
          <p:cNvSpPr txBox="1"/>
          <p:nvPr/>
        </p:nvSpPr>
        <p:spPr>
          <a:xfrm>
            <a:off x="4223644" y="6013047"/>
            <a:ext cx="8526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accent2"/>
                </a:solidFill>
              </a:rPr>
              <a:t>③ </a:t>
            </a:r>
            <a:r>
              <a:rPr lang="en-US" altLang="ko-KR" sz="4000" b="1" dirty="0">
                <a:solidFill>
                  <a:schemeClr val="accent2"/>
                </a:solidFill>
              </a:rPr>
              <a:t>Can’t Click, so parsing the URL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1BDE08-F7F8-4B39-8B6C-E3A7D944003F}"/>
              </a:ext>
            </a:extLst>
          </p:cNvPr>
          <p:cNvSpPr txBox="1"/>
          <p:nvPr/>
        </p:nvSpPr>
        <p:spPr>
          <a:xfrm>
            <a:off x="213360" y="10383690"/>
            <a:ext cx="8526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accent2"/>
                </a:solidFill>
              </a:rPr>
              <a:t>④ </a:t>
            </a:r>
            <a:r>
              <a:rPr lang="en-US" altLang="ko-KR" sz="4000" b="1" dirty="0">
                <a:solidFill>
                  <a:schemeClr val="accent2"/>
                </a:solidFill>
              </a:rPr>
              <a:t>Parsing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9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45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Lee, Seongmin</dc:creator>
  <cp:lastModifiedBy>Lee, Seongmin</cp:lastModifiedBy>
  <cp:revision>23</cp:revision>
  <dcterms:created xsi:type="dcterms:W3CDTF">2018-05-14T18:17:34Z</dcterms:created>
  <dcterms:modified xsi:type="dcterms:W3CDTF">2018-06-23T14:37:48Z</dcterms:modified>
</cp:coreProperties>
</file>