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3459480"/>
            <a:ext cx="10515600" cy="110299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CBC0-39DD-4F3B-BA97-9C724349B0E4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순환신경망</a:t>
            </a:r>
          </a:p>
        </p:txBody>
      </p:sp>
    </p:spTree>
    <p:extLst>
      <p:ext uri="{BB962C8B-B14F-4D97-AF65-F5344CB8AC3E}">
        <p14:creationId xmlns:p14="http://schemas.microsoft.com/office/powerpoint/2010/main" val="28665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Forget + Input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  <p:sp>
        <p:nvSpPr>
          <p:cNvPr id="3" name="TextBox 2"/>
          <p:cNvSpPr txBox="1"/>
          <p:nvPr/>
        </p:nvSpPr>
        <p:spPr>
          <a:xfrm>
            <a:off x="2875175" y="5750351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어떤 정보를 유지하고 어떤 정보를 지울지 결정</a:t>
            </a:r>
          </a:p>
        </p:txBody>
      </p:sp>
    </p:spTree>
    <p:extLst>
      <p:ext uri="{BB962C8B-B14F-4D97-AF65-F5344CB8AC3E}">
        <p14:creationId xmlns:p14="http://schemas.microsoft.com/office/powerpoint/2010/main" val="52438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Output gate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144687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 to Sequence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19" y="2547518"/>
            <a:ext cx="9661361" cy="2907552"/>
          </a:xfrm>
        </p:spPr>
      </p:pic>
    </p:spTree>
    <p:extLst>
      <p:ext uri="{BB962C8B-B14F-4D97-AF65-F5344CB8AC3E}">
        <p14:creationId xmlns:p14="http://schemas.microsoft.com/office/powerpoint/2010/main" val="23561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sequential data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요소가 순서지어 반복해서 나타나는 데이터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소리</a:t>
            </a:r>
            <a:endParaRPr lang="en-US" altLang="ko-KR"/>
          </a:p>
          <a:p>
            <a:r>
              <a:rPr lang="ko-KR" altLang="en-US"/>
              <a:t>자연어</a:t>
            </a:r>
            <a:endParaRPr lang="en-US" altLang="ko-KR"/>
          </a:p>
          <a:p>
            <a:r>
              <a:rPr lang="ko-KR" altLang="en-US"/>
              <a:t>동영상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순환신경망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Recurrent Neural Network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27" y="2838193"/>
            <a:ext cx="9408346" cy="24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사라지는 경사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vanishing gradient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8" y="2695493"/>
            <a:ext cx="9466886" cy="32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 순환신경망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8" y="2083336"/>
            <a:ext cx="10250444" cy="3835916"/>
          </a:xfrm>
        </p:spPr>
      </p:pic>
    </p:spTree>
    <p:extLst>
      <p:ext uri="{BB962C8B-B14F-4D97-AF65-F5344CB8AC3E}">
        <p14:creationId xmlns:p14="http://schemas.microsoft.com/office/powerpoint/2010/main" val="149470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Long Short-Term Memory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2" y="2083336"/>
            <a:ext cx="10209296" cy="3835916"/>
          </a:xfrm>
        </p:spPr>
      </p:pic>
    </p:spTree>
    <p:extLst>
      <p:ext uri="{BB962C8B-B14F-4D97-AF65-F5344CB8AC3E}">
        <p14:creationId xmlns:p14="http://schemas.microsoft.com/office/powerpoint/2010/main" val="21401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LSTM</a:t>
            </a:r>
            <a:r>
              <a:rPr lang="ko-KR" altLang="en-US"/>
              <a:t>의 핵심 아이디어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355109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Forget gate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5" y="2711987"/>
            <a:ext cx="8348489" cy="2578613"/>
          </a:xfrm>
        </p:spPr>
      </p:pic>
      <p:sp>
        <p:nvSpPr>
          <p:cNvPr id="3" name="TextBox 2"/>
          <p:cNvSpPr txBox="1"/>
          <p:nvPr/>
        </p:nvSpPr>
        <p:spPr>
          <a:xfrm>
            <a:off x="2908069" y="41896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sigmoid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87918" y="565608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정보를 뒤로 넘길지 여부를 결정</a:t>
            </a:r>
          </a:p>
        </p:txBody>
      </p:sp>
    </p:spTree>
    <p:extLst>
      <p:ext uri="{BB962C8B-B14F-4D97-AF65-F5344CB8AC3E}">
        <p14:creationId xmlns:p14="http://schemas.microsoft.com/office/powerpoint/2010/main" val="6089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 gate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  <p:sp>
        <p:nvSpPr>
          <p:cNvPr id="3" name="TextBox 2"/>
          <p:cNvSpPr txBox="1"/>
          <p:nvPr/>
        </p:nvSpPr>
        <p:spPr>
          <a:xfrm>
            <a:off x="3225338" y="5902036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 들어온 정보를 기존 정보와 합칠지 여부 결정</a:t>
            </a:r>
          </a:p>
        </p:txBody>
      </p:sp>
    </p:spTree>
    <p:extLst>
      <p:ext uri="{BB962C8B-B14F-4D97-AF65-F5344CB8AC3E}">
        <p14:creationId xmlns:p14="http://schemas.microsoft.com/office/powerpoint/2010/main" val="381338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63</Words>
  <Application>Microsoft Office PowerPoint</Application>
  <PresentationFormat>와이드스크린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순환신경망</vt:lpstr>
      <vt:lpstr>sequential data</vt:lpstr>
      <vt:lpstr>순환신경망</vt:lpstr>
      <vt:lpstr>사라지는 경사</vt:lpstr>
      <vt:lpstr>단순 순환신경망</vt:lpstr>
      <vt:lpstr>Long Short-Term Memory</vt:lpstr>
      <vt:lpstr>LSTM의 핵심 아이디어</vt:lpstr>
      <vt:lpstr>Forget gate</vt:lpstr>
      <vt:lpstr>Input gate</vt:lpstr>
      <vt:lpstr>Forget + Input</vt:lpstr>
      <vt:lpstr>Output gate</vt:lpstr>
      <vt:lpstr>Sequence to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유재명</dc:creator>
  <cp:lastModifiedBy>Woo-Hyun Kim</cp:lastModifiedBy>
  <cp:revision>30</cp:revision>
  <dcterms:created xsi:type="dcterms:W3CDTF">2017-04-01T15:36:55Z</dcterms:created>
  <dcterms:modified xsi:type="dcterms:W3CDTF">2017-04-29T07:51:52Z</dcterms:modified>
</cp:coreProperties>
</file>