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4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8F6C-4582-564F-AE36-D6DE803BD2C9}" type="datetimeFigureOut">
              <a:t>2016. 12. 17.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AA73-D935-3849-ACFB-60E0AF9AE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경사하강법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</a:t>
            </a:r>
            <a:r>
              <a:rPr lang="ko-KR" altLang="en-US"/>
              <a:t>점수</a:t>
            </a:r>
            <a:r>
              <a:rPr lang="en-US" altLang="ko-KR"/>
              <a:t> = (</a:t>
            </a:r>
            <a:r>
              <a:rPr lang="ko-KR" altLang="en-US"/>
              <a:t>변수</a:t>
            </a:r>
            <a:r>
              <a:rPr lang="en-US" altLang="ko-KR"/>
              <a:t> – </a:t>
            </a:r>
            <a:r>
              <a:rPr lang="ko-KR" altLang="en-US"/>
              <a:t>평균</a:t>
            </a:r>
            <a:r>
              <a:rPr lang="en-US" altLang="ko-KR"/>
              <a:t>) / </a:t>
            </a:r>
            <a:r>
              <a:rPr lang="ko-KR" altLang="en-US"/>
              <a:t>표준편차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변수를</a:t>
            </a:r>
            <a:r>
              <a:rPr lang="en-US" altLang="ko-KR"/>
              <a:t> Z</a:t>
            </a:r>
            <a:r>
              <a:rPr lang="ko-KR" altLang="en-US"/>
              <a:t>점수로</a:t>
            </a:r>
            <a:r>
              <a:rPr lang="en-US" altLang="ko-KR"/>
              <a:t> </a:t>
            </a:r>
            <a:r>
              <a:rPr lang="ko-KR" altLang="en-US"/>
              <a:t>만드는</a:t>
            </a:r>
            <a:r>
              <a:rPr lang="en-US" altLang="ko-KR"/>
              <a:t> </a:t>
            </a:r>
            <a:r>
              <a:rPr lang="ko-KR" altLang="en-US"/>
              <a:t>것을</a:t>
            </a:r>
            <a:r>
              <a:rPr lang="en-US" altLang="ko-KR"/>
              <a:t> </a:t>
            </a:r>
            <a:r>
              <a:rPr lang="ko-KR" altLang="en-US"/>
              <a:t>표준화</a:t>
            </a:r>
            <a:endParaRPr lang="en-US" altLang="ko-KR"/>
          </a:p>
          <a:p>
            <a:endParaRPr lang="en-US"/>
          </a:p>
          <a:p>
            <a:r>
              <a:rPr lang="en-US"/>
              <a:t>Z</a:t>
            </a:r>
            <a:r>
              <a:rPr lang="ko-KR" altLang="en-US"/>
              <a:t>점수</a:t>
            </a:r>
            <a:r>
              <a:rPr lang="en-US" altLang="ko-KR"/>
              <a:t>: </a:t>
            </a:r>
            <a:r>
              <a:rPr lang="ko-KR" altLang="en-US"/>
              <a:t>평균</a:t>
            </a:r>
            <a:r>
              <a:rPr lang="en-US" altLang="ko-KR"/>
              <a:t> 0, </a:t>
            </a:r>
            <a:r>
              <a:rPr lang="ko-KR" altLang="en-US"/>
              <a:t>표준편차</a:t>
            </a:r>
            <a:r>
              <a:rPr lang="en-US" altLang="ko-KR"/>
              <a:t> 1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경사하강법</a:t>
            </a:r>
            <a:r>
              <a:rPr lang="en-US" altLang="ko-KR"/>
              <a:t>(GD)</a:t>
            </a:r>
            <a:r>
              <a:rPr lang="en-US"/>
              <a:t>에서 표준화의 중요성</a:t>
            </a:r>
          </a:p>
        </p:txBody>
      </p:sp>
      <p:sp>
        <p:nvSpPr>
          <p:cNvPr id="4" name="Oval 3"/>
          <p:cNvSpPr/>
          <p:nvPr/>
        </p:nvSpPr>
        <p:spPr>
          <a:xfrm>
            <a:off x="2002106" y="2875057"/>
            <a:ext cx="279400" cy="218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66118" y="2386107"/>
            <a:ext cx="551376" cy="31623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81712" y="1902015"/>
            <a:ext cx="720188" cy="4130485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2679" y="3616667"/>
            <a:ext cx="1018454" cy="100598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4237" y="3194511"/>
            <a:ext cx="1815338" cy="185029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39312" y="2718639"/>
            <a:ext cx="2625188" cy="280203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79941" y="1417638"/>
            <a:ext cx="1341706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2073363" y="5278361"/>
            <a:ext cx="1341706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경사하강법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종류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Batch Gradient Descent: </a:t>
            </a:r>
          </a:p>
          <a:p>
            <a:pPr lvl="1"/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이용해</a:t>
            </a:r>
            <a:r>
              <a:rPr lang="en-US" altLang="ko-KR"/>
              <a:t> </a:t>
            </a:r>
            <a:r>
              <a:rPr lang="ko-KR" altLang="en-US"/>
              <a:t>경사</a:t>
            </a:r>
            <a:r>
              <a:rPr lang="en-US" altLang="ko-KR"/>
              <a:t> </a:t>
            </a:r>
            <a:r>
              <a:rPr lang="ko-KR" altLang="en-US"/>
              <a:t>하강</a:t>
            </a:r>
            <a:endParaRPr lang="en-US" altLang="ko-KR"/>
          </a:p>
          <a:p>
            <a:pPr lvl="1"/>
            <a:r>
              <a:rPr lang="ko-KR" altLang="en-US"/>
              <a:t>경사가</a:t>
            </a:r>
            <a:r>
              <a:rPr lang="en-US" altLang="ko-KR"/>
              <a:t> </a:t>
            </a:r>
            <a:r>
              <a:rPr lang="ko-KR" altLang="en-US"/>
              <a:t>정확하지만</a:t>
            </a:r>
            <a:r>
              <a:rPr lang="en-US" altLang="ko-KR"/>
              <a:t> </a:t>
            </a:r>
            <a:r>
              <a:rPr lang="ko-KR" altLang="en-US"/>
              <a:t>계산량이</a:t>
            </a:r>
            <a:r>
              <a:rPr lang="en-US" altLang="ko-KR"/>
              <a:t> </a:t>
            </a:r>
            <a:r>
              <a:rPr lang="ko-KR" altLang="en-US"/>
              <a:t>많음</a:t>
            </a:r>
            <a:endParaRPr lang="en-US" altLang="ko-KR"/>
          </a:p>
          <a:p>
            <a:endParaRPr lang="en-US"/>
          </a:p>
          <a:p>
            <a:r>
              <a:rPr lang="en-US"/>
              <a:t>Stochastic GD </a:t>
            </a:r>
            <a:r>
              <a:rPr lang="en-US" altLang="ko-KR"/>
              <a:t>(</a:t>
            </a:r>
            <a:r>
              <a:rPr lang="en-US" altLang="en-US"/>
              <a:t>SGD)</a:t>
            </a:r>
            <a:r>
              <a:rPr lang="en-US"/>
              <a:t>:</a:t>
            </a:r>
          </a:p>
          <a:p>
            <a:pPr lvl="1"/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건의</a:t>
            </a:r>
            <a:r>
              <a:rPr lang="en-US" altLang="ko-KR"/>
              <a:t> </a:t>
            </a:r>
            <a:r>
              <a:rPr lang="ko-KR" altLang="en-US"/>
              <a:t>데이터만</a:t>
            </a:r>
            <a:r>
              <a:rPr lang="en-US" altLang="ko-KR"/>
              <a:t> </a:t>
            </a:r>
            <a:r>
              <a:rPr lang="ko-KR" altLang="en-US"/>
              <a:t>이용해</a:t>
            </a:r>
            <a:r>
              <a:rPr lang="en-US" altLang="ko-KR"/>
              <a:t> </a:t>
            </a:r>
            <a:r>
              <a:rPr lang="ko-KR" altLang="en-US"/>
              <a:t>경사</a:t>
            </a:r>
            <a:r>
              <a:rPr lang="en-US" altLang="ko-KR"/>
              <a:t> </a:t>
            </a:r>
            <a:r>
              <a:rPr lang="ko-KR" altLang="en-US"/>
              <a:t>하강</a:t>
            </a:r>
            <a:endParaRPr lang="en-US" altLang="ko-KR"/>
          </a:p>
          <a:p>
            <a:pPr lvl="1"/>
            <a:r>
              <a:rPr lang="ko-KR" altLang="en-US"/>
              <a:t>경사가</a:t>
            </a:r>
            <a:r>
              <a:rPr lang="en-US" altLang="ko-KR"/>
              <a:t> </a:t>
            </a:r>
            <a:r>
              <a:rPr lang="ko-KR" altLang="en-US"/>
              <a:t>부정확하지만</a:t>
            </a:r>
            <a:r>
              <a:rPr lang="en-US" altLang="ko-KR"/>
              <a:t> </a:t>
            </a:r>
            <a:r>
              <a:rPr lang="ko-KR" altLang="en-US"/>
              <a:t>계산량이</a:t>
            </a:r>
            <a:r>
              <a:rPr lang="en-US" altLang="ko-KR"/>
              <a:t> </a:t>
            </a:r>
            <a:r>
              <a:rPr lang="ko-KR" altLang="en-US"/>
              <a:t>적음</a:t>
            </a:r>
            <a:endParaRPr lang="en-US" altLang="ko-KR"/>
          </a:p>
          <a:p>
            <a:pPr lvl="1"/>
            <a:endParaRPr lang="en-US"/>
          </a:p>
          <a:p>
            <a:r>
              <a:rPr lang="en-US"/>
              <a:t>Mini-batch GD:</a:t>
            </a:r>
          </a:p>
          <a:p>
            <a:pPr lvl="1"/>
            <a:r>
              <a:rPr lang="ko-KR" altLang="en-US"/>
              <a:t>일부</a:t>
            </a:r>
            <a:r>
              <a:rPr lang="en-US" altLang="ko-KR"/>
              <a:t> </a:t>
            </a:r>
            <a:r>
              <a:rPr lang="ko-KR" altLang="en-US"/>
              <a:t>데이터만</a:t>
            </a:r>
            <a:r>
              <a:rPr lang="en-US" altLang="ko-KR"/>
              <a:t> </a:t>
            </a:r>
            <a:r>
              <a:rPr lang="ko-KR" altLang="en-US"/>
              <a:t>이용해</a:t>
            </a:r>
            <a:r>
              <a:rPr lang="en-US" altLang="ko-KR"/>
              <a:t> </a:t>
            </a:r>
            <a:r>
              <a:rPr lang="ko-KR" altLang="en-US"/>
              <a:t>경사</a:t>
            </a:r>
            <a:r>
              <a:rPr lang="en-US" altLang="ko-KR"/>
              <a:t> </a:t>
            </a:r>
            <a:r>
              <a:rPr lang="ko-KR" altLang="en-US"/>
              <a:t>하강</a:t>
            </a:r>
            <a:endParaRPr lang="en-US" altLang="ko-KR"/>
          </a:p>
          <a:p>
            <a:pPr lvl="1"/>
            <a:r>
              <a:rPr lang="ko-KR" altLang="en-US"/>
              <a:t>경사도</a:t>
            </a:r>
            <a:r>
              <a:rPr lang="en-US" altLang="ko-KR"/>
              <a:t> batch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가깝고</a:t>
            </a:r>
            <a:r>
              <a:rPr lang="en-US" altLang="ko-KR"/>
              <a:t>, </a:t>
            </a:r>
            <a:r>
              <a:rPr lang="ko-KR" altLang="en-US"/>
              <a:t>계산량도</a:t>
            </a:r>
            <a:r>
              <a:rPr lang="en-US" altLang="ko-KR"/>
              <a:t> </a:t>
            </a:r>
            <a:r>
              <a:rPr lang="ko-KR" altLang="en-US"/>
              <a:t>적음</a:t>
            </a:r>
            <a:endParaRPr lang="en-US" altLang="ko-KR"/>
          </a:p>
          <a:p>
            <a:pPr lvl="1"/>
            <a:r>
              <a:rPr lang="en-US" altLang="ko-KR"/>
              <a:t>mini-batch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en-US" altLang="en-US"/>
              <a:t>SGD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하기도</a:t>
            </a:r>
            <a:r>
              <a:rPr lang="en-US" altLang="ko-KR"/>
              <a:t> </a:t>
            </a:r>
            <a:r>
              <a:rPr lang="ko-KR" altLang="en-US"/>
              <a:t>함</a:t>
            </a:r>
            <a:r>
              <a:rPr lang="en-US" altLang="ko-K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경사하강법</vt:lpstr>
      <vt:lpstr>표준화</vt:lpstr>
      <vt:lpstr>경사하강법(GD)에서 표준화의 중요성</vt:lpstr>
      <vt:lpstr>경사하강법의 종류</vt:lpstr>
    </vt:vector>
  </TitlesOfParts>
  <Company>euphoris@gmail.com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표준화 경사하강법</dc:title>
  <dc:creator>Jae-Myoung Yu</dc:creator>
  <cp:lastModifiedBy>Jae-Myoung Yu</cp:lastModifiedBy>
  <cp:revision>3</cp:revision>
  <dcterms:created xsi:type="dcterms:W3CDTF">2016-12-16T16:00:09Z</dcterms:created>
  <dcterms:modified xsi:type="dcterms:W3CDTF">2016-12-16T16:28:41Z</dcterms:modified>
</cp:coreProperties>
</file>