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905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Preprocessing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영화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play, played, playing → play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known, knew, knowing → know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1147</Words>
  <Application>Microsoft Office PowerPoint</Application>
  <PresentationFormat>화면 슬라이드 쇼(4:3)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284</cp:revision>
  <dcterms:created xsi:type="dcterms:W3CDTF">2017-05-22T05:57:28Z</dcterms:created>
  <dcterms:modified xsi:type="dcterms:W3CDTF">2017-09-25T02:09:13Z</dcterms:modified>
</cp:coreProperties>
</file>