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0" r:id="rId4"/>
    <p:sldId id="301" r:id="rId5"/>
    <p:sldId id="343" r:id="rId6"/>
    <p:sldId id="344" r:id="rId7"/>
    <p:sldId id="303" r:id="rId8"/>
    <p:sldId id="305" r:id="rId9"/>
    <p:sldId id="345" r:id="rId10"/>
    <p:sldId id="346" r:id="rId11"/>
    <p:sldId id="347" r:id="rId12"/>
    <p:sldId id="348" r:id="rId13"/>
    <p:sldId id="349" r:id="rId14"/>
    <p:sldId id="350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41" r:id="rId25"/>
    <p:sldId id="342" r:id="rId26"/>
    <p:sldId id="351" r:id="rId27"/>
    <p:sldId id="352" r:id="rId28"/>
    <p:sldId id="353" r:id="rId29"/>
    <p:sldId id="354" r:id="rId30"/>
    <p:sldId id="355" r:id="rId31"/>
    <p:sldId id="357" r:id="rId32"/>
    <p:sldId id="358" r:id="rId33"/>
    <p:sldId id="359" r:id="rId34"/>
    <p:sldId id="356" r:id="rId35"/>
    <p:sldId id="360" r:id="rId36"/>
    <p:sldId id="361" r:id="rId37"/>
    <p:sldId id="363" r:id="rId38"/>
    <p:sldId id="36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location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Zipf's_la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819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Exploration &amp; </a:t>
            </a:r>
          </a:p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Visualization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다른 영화들의 리뷰에서 자주 등장하는 단어를 추출해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991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관심 있는 품사의 단어들을 자유롭게 추출해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-1-2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영어 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참고한다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명사들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동사들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810650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등장하는 부사들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34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09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탐색하기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전체 리뷰를 토큰화하고 토큰의 개수를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564904"/>
            <a:ext cx="4905704" cy="3856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토큰의 개수와 중복되지 않는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(unique)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개수를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토큰화할 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변환한 뒤 토큰화한다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513" y="292494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nltk.Text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전체 문서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(corpus)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쉽고 간단하게 탐색할 수 있도록 도와준다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645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토큰의 개수를 출력하기 위해서는 리스트를 셋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50912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분석의 효율성을 위해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4093"/>
            <a:ext cx="7056784" cy="460723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648550" y="2366132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2460" y="22312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FF00"/>
                </a:solidFill>
              </a:rPr>
              <a:t>전체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648550" y="2540067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2460" y="2405221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FF00"/>
                </a:solidFill>
              </a:rPr>
              <a:t>Unique</a:t>
            </a:r>
            <a:r>
              <a:rPr lang="ko-KR" altLang="en-US" sz="1050" b="1" dirty="0" smtClean="0">
                <a:solidFill>
                  <a:srgbClr val="FFFF00"/>
                </a:solidFill>
              </a:rPr>
              <a:t>한 토큰의 개수</a:t>
            </a:r>
            <a:endParaRPr lang="ko-KR" altLang="en-US" sz="105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리뷰의 토큰 개수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토큰화한 뒤 가장 많이 등장하는 토큰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등장 횟수를 그래프로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0888"/>
            <a:ext cx="4905704" cy="38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많이 등장하는 단어 추출하기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word frequenc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80" y="1124744"/>
            <a:ext cx="4536504" cy="35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plot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그래프를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시각화해본다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ltk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토큰화한 결과를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토큰의 등장 횟수 시각화하기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891572" cy="49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문맥상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‘Batman’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‘Joker’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유사한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(similar)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atman jok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94" y="1908206"/>
            <a:ext cx="1784854" cy="26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0456" y="4993431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55286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similar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유사한 단어를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4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유사한 단어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56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5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연어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en.wikipedia.org/wiki/Collocation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내에서 유의미하게 자주 함께 등장하는 단어의 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9289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거의 유사한 의미를 지니지만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‘black 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보다는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 chocolate’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이라는 단어의 조합이 훨씬 선호된다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‘dark’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‘chocolate’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사이에 연어 관계가 있다고 볼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28498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한국어에도 수많은 연어가 존재한다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일상적으로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장갑을 입다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옷을 신다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신발을 끼다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표현하지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436510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텍스트 내의 연어를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535307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88830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collocations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연어를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82" y="1810650"/>
            <a:ext cx="6449326" cy="4210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251683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텍스트의 연어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(collocation)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까지의 실습 내용을 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수집했던 다른 영화 리뷰 데이터에 적용해 보자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앞의 예제의 내용에 구애 받지 않고 자유롭게 적용해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3-2-5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리뷰 텍스트 탐색하기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37" y="173864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 리뷰 데이터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가장 많이 사용된 명사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‘NN’, ‘NNS’, ‘NNP, ‘NNPS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출력한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나이트의 리뷰를 바탕으로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같은 문장에서 등장하는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명사들 끼리 연결된 그래프를 만들어 출력해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278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문장의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행의 수로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(unique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열의 수로 하는 행렬을 만들어 이를 자신의 전치 행렬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(Transpose matrix)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곱한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Unique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명사들만 추출해 이를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3058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비가중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(Unweighted, undirected graph)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명사들 간의 연관 관계를 표현한다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743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numpy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matplotlib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명사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강아지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치타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있고 각 단어가 각 문장에서 등장하는 횟수는 아래와 같다고 가정하자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문장에서 두 단어가 얼마나 자주 함께 등장하는지를 표현하기 위한 행렬로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occurrence matrix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자신의 전치 행렬과 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(matrix multiplication)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계산한다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87461"/>
              </p:ext>
            </p:extLst>
          </p:nvPr>
        </p:nvGraphicFramePr>
        <p:xfrm>
          <a:off x="1711424" y="3140968"/>
          <a:ext cx="487680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685420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49500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703406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9103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4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6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문장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51094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4513" y="4653136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아래와 같다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 smtClean="0"/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229200"/>
                <a:ext cx="392908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3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co-occurrence matrix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513" y="1844824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다음과 같이 쉽게 계산할 수 있다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0888"/>
                <a:ext cx="4601709" cy="79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4671440" y="2330592"/>
            <a:ext cx="1383663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22478"/>
              </p:ext>
            </p:extLst>
          </p:nvPr>
        </p:nvGraphicFramePr>
        <p:xfrm>
          <a:off x="1284312" y="3601824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249460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51561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924543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31627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b="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고양이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11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강아지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85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치타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endParaRPr lang="en-GB" sz="1400" b="1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67895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4513" y="5467888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고양이와 치타가 문장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함께 같이 등장하므로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(1,3)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(3,1)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4513" y="5975702"/>
            <a:ext cx="8143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co-occurrence matrix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무조건 </a:t>
            </a:r>
            <a:r>
              <a:rPr lang="ko-KR" altLang="en-US" sz="105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대칭행렬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(symmetric matrix)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이고 대각선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(diagonal)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원소의 값은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이다 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이유는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907"/>
            <a:ext cx="9144000" cy="4987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732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결과로 나온 다른 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리뷰들로도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연관 단어 그래프를 만들어 본다</a:t>
            </a:r>
            <a:endParaRPr lang="en-US" altLang="ko-KR" sz="10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78475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구현하기 너무 어려우면 완성된 코드를 참고만 해 연관 단어 그래프 만드는 법을 익힌다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orce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64" y="2852936"/>
            <a:ext cx="5034131" cy="341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31418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결과는 데이터와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세팅에 따라 얼마든지 달라질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단어 그래프 만들기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(advanced) 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772816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명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39420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movie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341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knight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batman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298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dark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film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242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heath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110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joker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217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time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ledger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action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 영화 및 영화 내용과 관련된 단어임을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Zipf’s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Law)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en.wikipedia.org/wiki/Zipf%27s_law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명사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3645024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지프의 법칙에 따르면 텍스트에서 자주 사용되는 상위 단어 몇 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키워드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보더라도 텍스트의 내용을 대략적으로 파악할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79913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- 20/80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법칙이라고도 하며 우리가 사용하는 일상어에서 소수의 단어들이 빈도수의 대부분을 차지한다는 내용의 법칙이다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6490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미국 표준 영어에서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“the”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가장 많이 쓰이며 전체 문서에서 약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7%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보여준다고 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많이 사용되는 단어는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“of”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“and”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각각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3.5%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3%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빈도를 보여준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AutoShape 2" descr="zip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zip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 descr="C:\Users\USER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65104"/>
            <a:ext cx="3043781" cy="227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34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 리뷰 데이터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불러와 가장 많이 사용된 형용사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추출해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lower()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소문자로 변환 후 비교한다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collections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Counter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많이 사용된 명사를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tag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‘JJ’, ‘JJR’, ‘JJS’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것을 추출한다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76" y="1833938"/>
            <a:ext cx="6449326" cy="4210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734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자주 등장한 형용사들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0196"/>
              </p:ext>
            </p:extLst>
          </p:nvPr>
        </p:nvGraphicFramePr>
        <p:xfrm>
          <a:off x="1115616" y="1772816"/>
          <a:ext cx="6912768" cy="27363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단어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빈도수</a:t>
                      </a:r>
                      <a:endParaRPr lang="ko-KR" altLang="en-US" sz="16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good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146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much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great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comic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many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better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other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47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christian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more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43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29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0456" y="4941168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형용사는 주로 영화에 대한 감정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평가와 관련된 단어들이 많은 것을 알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734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리뷰에서 많이 등장하는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형용사 추출하기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456" y="551723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29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 등장한 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‘Christian’: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주연 배우인 크리스천 배일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(Christian Bale)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이름이라 자주 등장한 것인데 컴퓨터는 이를 형용사로 인식함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=&gt;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컴퓨터 인식의 한계이므로 사람의 개입이 필요한 부분</a:t>
            </a:r>
            <a:endParaRPr lang="en-US" altLang="ko-KR" sz="14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1484</Words>
  <Application>Microsoft Office PowerPoint</Application>
  <PresentationFormat>화면 슬라이드 쇼(4:3)</PresentationFormat>
  <Paragraphs>202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358</cp:revision>
  <dcterms:created xsi:type="dcterms:W3CDTF">2017-05-22T05:57:28Z</dcterms:created>
  <dcterms:modified xsi:type="dcterms:W3CDTF">2017-09-25T02:09:16Z</dcterms:modified>
</cp:coreProperties>
</file>