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00" r:id="rId4"/>
    <p:sldId id="352" r:id="rId5"/>
    <p:sldId id="357" r:id="rId6"/>
    <p:sldId id="353" r:id="rId7"/>
    <p:sldId id="339" r:id="rId8"/>
    <p:sldId id="355" r:id="rId9"/>
    <p:sldId id="354" r:id="rId10"/>
    <p:sldId id="35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2892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Installation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185" y="30689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4185" y="35103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박진수 교수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젠심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젠심은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아나콘다를 통해 쉽게 깔 수 있다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2505" y="1700808"/>
            <a:ext cx="8071983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4982" y="1801694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 install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gensim</a:t>
            </a:r>
            <a:endParaRPr lang="ko-KR" alt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그림 8" descr="관리자: C:\Windows\system32\cmd.exe - conda  install gensim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431" y="2708920"/>
            <a:ext cx="5420873" cy="353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3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384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Package Introduction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keras tensorflow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482" y="1019297"/>
            <a:ext cx="4504018" cy="367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32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텐서플로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TensorFlow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텐서플로는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기계 학습과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딥러닝을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위해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구글에서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만든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오픈소스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라이브러리이다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텐서플로는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다음과 같은 특징을 가진다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gist.github.com/haje01/202ac276bace4b25dd3f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02963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플로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그래프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(Data Flow Graph)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통한 풍부한 표현력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55654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코드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수정 없이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CPU/GPU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모드로 동작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0834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아이디어 테스트에서 서비스 단계까지 이용 가능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61035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계산 구조와 목표 함수만 정의하면 자동으로 미분 계산을 처리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413726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Python / C++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지원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66416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- 2017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7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월 현재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Windows, Linux,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Mac OSX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모두 지원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케라스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Keras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케라스는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고차원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뉴럴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네트워크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API(high-level neural network API)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텐서플로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CNTK,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테아노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Theano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상에서 작동한다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케라스는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다음과 같은 특징을 갖는다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https://keras.io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/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02963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사용자 친화성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(user friendliness)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55654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모듈화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(modularity)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0834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확장성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(extensibility)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61035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지원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(work with Python)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40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젠심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Gensim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젠심은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토픽 모델링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(topic modeling), Word2Vec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 랭귀지 모델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(language modeling)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위한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패키지이다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젠심에서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제공되는 알고리즘은 다음과 같다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02963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Latent Semantic Analysis (LSA)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55654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Latent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Dirichlet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Allocation (LDA)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0834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Neural Network language models (Word2Vec, Doc2Vec, …)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61035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Hierarchical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Dirichlet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Process (HDP)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2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Installation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keras tensorflow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482" y="1019297"/>
            <a:ext cx="4504018" cy="367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39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텐서플로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설치하기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전제조건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아나콘다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3.5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버전 이상이 설치되어 있어야 함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456" y="2420888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아나콘다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3.5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이상이 설치되어 있으면 아래 명령어로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cmd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 터미널에서 손쉽게 설치할 수 있다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2505" y="2996952"/>
            <a:ext cx="8071983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4982" y="3097838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&gt; pip install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tensorflow</a:t>
            </a:r>
            <a:endParaRPr lang="ko-KR" alt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" name="그림 10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077072"/>
            <a:ext cx="6449326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텐서플로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설치하기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텐서플로가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제대로 설치되었는지 확인하기 위해 아래 코드를 입력하고 실행해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70" y="1765813"/>
            <a:ext cx="7840170" cy="9431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7584" y="306896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30" y="3717032"/>
            <a:ext cx="8335539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케라스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설치하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케라스도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아래 명령어로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cmd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나 터미널에서 쉽게 설치할 수 있다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2505" y="1700808"/>
            <a:ext cx="8071983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4982" y="1801694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&gt; pip install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keras</a:t>
            </a:r>
            <a:endParaRPr lang="ko-KR" alt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924944"/>
            <a:ext cx="6449326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8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304</Words>
  <Application>Microsoft Office PowerPoint</Application>
  <PresentationFormat>화면 슬라이드 쇼(4:3)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286</cp:revision>
  <dcterms:created xsi:type="dcterms:W3CDTF">2017-05-22T05:57:28Z</dcterms:created>
  <dcterms:modified xsi:type="dcterms:W3CDTF">2017-09-10T06:55:29Z</dcterms:modified>
</cp:coreProperties>
</file>