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0" r:id="rId4"/>
    <p:sldId id="301" r:id="rId5"/>
    <p:sldId id="303" r:id="rId6"/>
    <p:sldId id="305" r:id="rId7"/>
    <p:sldId id="337" r:id="rId8"/>
    <p:sldId id="338" r:id="rId9"/>
    <p:sldId id="306" r:id="rId10"/>
    <p:sldId id="339" r:id="rId11"/>
    <p:sldId id="308" r:id="rId12"/>
    <p:sldId id="309" r:id="rId13"/>
    <p:sldId id="340" r:id="rId14"/>
    <p:sldId id="311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41" r:id="rId26"/>
    <p:sldId id="34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book/ch02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part-of-speech-tagging-nltk-tutorial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mmatisation#Descrip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905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Text Preprocessing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6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문장을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해 그 결과를 출력해 본다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456" y="4509120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0242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wordnet.WordNetLemmatizer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76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문맥상 유의하지 않아 전처리 과정에서 흔히 분석의 효율성을 위해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필터링하는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단어들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080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대표적인 영어의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the, is, at, which, on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등이 있음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4783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로는 다음을 참고한다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www.nltk.org/book/ch02.html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세 문장에서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2930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8081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nltk.corpus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불러온다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list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모두 소문자로 이루어져 있음을 유의한다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679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2" y="1916832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4" y="973787"/>
            <a:ext cx="6183484" cy="588289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369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– </a:t>
            </a:r>
            <a:r>
              <a:rPr lang="en-US" altLang="ko-KR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IMDb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 데이터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텍스트를 토큰화하고 품사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8" y="1802905"/>
            <a:ext cx="4199950" cy="4032448"/>
          </a:xfrm>
          <a:prstGeom prst="rect">
            <a:avLst/>
          </a:prstGeom>
        </p:spPr>
      </p:pic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98" y="1802906"/>
            <a:ext cx="4199950" cy="4032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2097" y="5949280"/>
            <a:ext cx="76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8001" y="5949280"/>
            <a:ext cx="140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&lt;</a:t>
            </a:r>
            <a:r>
              <a:rPr lang="ko-KR" altLang="en-US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품사 태그</a:t>
            </a:r>
            <a:r>
              <a:rPr lang="en-US" altLang="ko-KR" sz="14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&gt;</a:t>
            </a:r>
            <a:endParaRPr lang="ko-KR" altLang="en-US" sz="14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그 중 첫 번째 리뷰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텍스트에서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제거하고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lemmtization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수행해 그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5730101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mingway quot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6" y="98072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1 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텍스트 </a:t>
            </a:r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73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열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설정을 꼭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활용해 리뷰 데이터를 리스트로 받아온다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첫 번째 리뷰 </a:t>
            </a:r>
            <a:r>
              <a:rPr lang="ko-KR" altLang="en-US" sz="2400" b="1" dirty="0" err="1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00808"/>
            <a:ext cx="4949642" cy="47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수집하였던 영화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Knight)’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불러와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리뷰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새로운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Input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결과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같은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줄 짜리 텍스트 파일이 결과로 나오지만 각각의 줄을 보면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된 결과가 나와야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-2-2-3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04" y="1772816"/>
            <a:ext cx="5984274" cy="47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수집하였던 영화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리뷰들을 이전 실습과 같이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각각 다른 텍스트 파일에 저장해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토큰화와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stopwords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제거와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한 후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그림 9" descr="D:\Google Drive\2017-1\도시 데이터 사이언스 연구소 교육\실습\src\[Session1] Web Crawling\result-1-3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48" y="2564904"/>
            <a:ext cx="4997304" cy="392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09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전체 리뷰 데이터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전처리하기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D:\Google Drive\2017-1\도시 데이터 사이언스 연구소 교육\실습\src\[Session1] Web Crawling\result-1-3-5-inception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4930923" cy="3876280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84" y="5877272"/>
            <a:ext cx="616353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문장들을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(Tokenization)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347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4247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56" y="4365104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880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word_tokenize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71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2677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문장들의 품사를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태깅해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0761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1: “My only regret in life is that I did not drink more wine.”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8660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2: “I drink to make other people more interesting.”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65605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Sentence 3: “An intelligent man is sometimes forced to be drunk to spend time with his fools.”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456" y="443711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9522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pos_tag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4452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토큰화 된 결과를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449326" cy="46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287"/>
              </p:ext>
            </p:extLst>
          </p:nvPr>
        </p:nvGraphicFramePr>
        <p:xfrm>
          <a:off x="539551" y="1628801"/>
          <a:ext cx="8208913" cy="507674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/>
                <a:gridCol w="3757970"/>
                <a:gridCol w="2952328"/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CC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Coordinating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등위접속사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Cardinal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digit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Existential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There (is), ther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 (exists)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FW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Foreign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word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외래어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Preposition/subordinating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conjunction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종속 접속사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JJS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Adjective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형용사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List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marker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리스트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마커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(1),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2), 3)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Modal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조동사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Noun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(singular)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NNPS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Proper noun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(plural)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고유 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복수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전치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ending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‘s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문장 품사 </a:t>
            </a:r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태깅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(POS tagging)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nltk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POS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리스트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계속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https://pythonprogramming.net/part-of-speech-tagging-nltk-tutorial/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52823"/>
              </p:ext>
            </p:extLst>
          </p:nvPr>
        </p:nvGraphicFramePr>
        <p:xfrm>
          <a:off x="539551" y="1628801"/>
          <a:ext cx="8208913" cy="480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98615"/>
                <a:gridCol w="3757970"/>
                <a:gridCol w="2952328"/>
              </a:tblGrid>
              <a:tr h="341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태그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품사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번역</a:t>
                      </a:r>
                      <a:endParaRPr lang="ko-KR" altLang="en-US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17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Personal 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인칭대명사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PRP$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Possessive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소유격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(comparative)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비교급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Adverb (superlative)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최상급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Particle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불변화사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부정사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UH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Interjection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감탄사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(Base form)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tense)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(Past participle)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과거 분사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 (Singular,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VBZ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Verb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(3</a:t>
                      </a:r>
                      <a:r>
                        <a:rPr lang="en-US" altLang="ko-KR" sz="1100" kern="1200" baseline="300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rd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person, singular, present)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동사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(3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인칭 현재 단수형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WDT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-determiner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한정사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(which)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-pronoun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관계대명사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(who, what)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276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Wh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-adverb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관계부사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(where, when)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76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기본형 찾기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(Lemmatization)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Lemmatization: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기본형 찾기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(source: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en.wikipedia.org/wiki/Lemmatisation#Description</a:t>
            </a:r>
            <a:r>
              <a:rPr lang="en-US" altLang="ko-KR" sz="10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137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한국어와는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달리 영어는 단어의 기본형을 찾기가 상대적으로 용이하다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40534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Lemmatization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단어의 어근에 기반하여 단어의 기본형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(lemma)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찾아준다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521" y="3501008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play, played, playing → play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521" y="4113076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known, knew, knowing → know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521" y="4725144"/>
            <a:ext cx="771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apples → apple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1149</Words>
  <Application>Microsoft Office PowerPoint</Application>
  <PresentationFormat>화면 슬라이드 쇼(4:3)</PresentationFormat>
  <Paragraphs>197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283</cp:revision>
  <dcterms:created xsi:type="dcterms:W3CDTF">2017-05-22T05:57:28Z</dcterms:created>
  <dcterms:modified xsi:type="dcterms:W3CDTF">2017-07-16T06:09:01Z</dcterms:modified>
</cp:coreProperties>
</file>