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2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4FDD-74ED-7B4C-BD3A-A632ADA9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9DB77-C3B2-2C4B-8213-F4DE4AA7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4DDB-2326-4241-9FC6-8C2DB9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653C-229C-9F42-A068-52DCF5A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2C9E-BB89-5F45-8FC9-7BF89E2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18F2-7CC2-1945-AA41-3D9A8700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32C3-D192-F241-A5EF-009F96A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DF0EF-D8A3-0E41-BD0D-0EE2C3E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586A-E59D-B742-8E5D-0875852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982-858E-4149-BB43-25BEB8C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C8CF-9103-D242-AD38-3A450959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00CB9-1644-094F-9092-1CAC9692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C4BB3-EF45-D849-8073-52613E14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00F9-3D4C-BA42-95C2-36DEFEB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8F9C2-32C8-4C42-8616-7C0D494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9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2E-3D33-6142-8C92-8411E88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1E94-097B-B244-B9AD-8FAE0E56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41AE-429A-5847-84E7-A71BB81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AED-9CDD-FD4D-923B-81E7E63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EC0-91C4-1D47-B9E1-8FB1603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12B-8EB6-CF4A-947F-203A03C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5DCCA-9C45-0B49-B609-A1C00EB4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71AB-EC23-844B-AC99-0D5AC2D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0744B-60C3-AD49-A8F9-CDB64852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AC1B-8B44-2C48-879F-7F0256B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D7E2-7303-7047-B86B-0F3B82B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E5C0-0D2D-DE4E-89AC-58ED0463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58A67-D2E8-4A42-9CDD-F6002C48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2AD70-99BE-1B4C-A688-BEFCD41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F3BFA-4B2B-BC47-99DF-9464BE5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9851-B7FE-024E-84BE-47BDB34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623B-5DCB-AE4D-AFE4-3B056BE3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F741-A1E8-8640-8707-4B4B8CE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51FFC-4002-D343-B96F-DD6A34B7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72E9-B64A-2641-9BFA-3148B46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F4A02-9D85-5245-B07B-70F751C6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4A94A-4145-A841-BCE4-BFD94A35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AFAFE-1532-EF47-B843-3CB3726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84F29-2790-344F-9443-34F56B1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6B4-9112-134C-925E-7D3630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60432-8464-AB49-9B41-E3AFA6E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998-F176-4949-9940-0E107B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7DEF6-5E10-0A4F-9773-F674952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18F43-2D96-7949-BFCA-5E4E219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E3541-0EC6-554C-A1EB-92D7054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EABB9-AE12-B745-B37B-F189D5E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9E18-B161-FE49-8AF6-475C1695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3FFF-F384-174A-B802-96937F8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FD57A-5D82-9A46-90ED-0F1A61E6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364C5-3F78-554C-8EAF-B7A9D3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DA56-A69E-CF46-8A61-06567F9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89119-A4E2-C245-A3DF-0E1135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38DA-5BB9-D247-806F-1006E1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52FD0-68EC-5746-B3E2-9114A44F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DB3B3-A749-374C-A971-DD1D6C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1797-6CDE-5D42-86FE-412E7C0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8395-88DA-E845-A546-B68345B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54EDA-B02B-EF49-8A11-AF2563D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7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8ED6A-307B-2F41-A179-B31D7CF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D08A7-137D-E349-BA32-DD0E9EBC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C94B6-C6C3-C840-A5AD-D295D56A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C756-5D6E-4041-948D-B09F4420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14C-9B1B-5746-8ABF-AF1D182A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2821172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(Brower)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48DC53-7724-6448-9057-4EB4B676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74352"/>
              </p:ext>
            </p:extLst>
          </p:nvPr>
        </p:nvGraphicFramePr>
        <p:xfrm>
          <a:off x="5094178" y="1896140"/>
          <a:ext cx="1264092" cy="84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092">
                  <a:extLst>
                    <a:ext uri="{9D8B030D-6E8A-4147-A177-3AD203B41FA5}">
                      <a16:colId xmlns:a16="http://schemas.microsoft.com/office/drawing/2014/main" val="986028105"/>
                    </a:ext>
                  </a:extLst>
                </a:gridCol>
              </a:tblGrid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1015"/>
                  </a:ext>
                </a:extLst>
              </a:tr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875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4951228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4015320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4015320" y="2267843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3944319" y="2288104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495890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(Bean)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5702594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5432968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6685452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733174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3969371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0EFC3-204A-794C-AA5E-076963E8A5CE}"/>
              </a:ext>
            </a:extLst>
          </p:cNvPr>
          <p:cNvSpPr txBox="1"/>
          <p:nvPr/>
        </p:nvSpPr>
        <p:spPr>
          <a:xfrm>
            <a:off x="6792052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609E4-BE7F-1447-85E0-F1E8FE897B80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MVC1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3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1656254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Brower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3786310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(Controller)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2850402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2837876" y="4096639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2766875" y="4116900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379399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(View)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4537676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4268050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5520534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616683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Beans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2804453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2E684-9F2B-2342-9C44-260CB746C779}"/>
              </a:ext>
            </a:extLst>
          </p:cNvPr>
          <p:cNvSpPr/>
          <p:nvPr/>
        </p:nvSpPr>
        <p:spPr>
          <a:xfrm>
            <a:off x="616683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C25E32-79E4-CA49-943D-CE66FC99768E}"/>
              </a:ext>
            </a:extLst>
          </p:cNvPr>
          <p:cNvCxnSpPr>
            <a:cxnSpLocks/>
          </p:cNvCxnSpPr>
          <p:nvPr/>
        </p:nvCxnSpPr>
        <p:spPr>
          <a:xfrm>
            <a:off x="556125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73BBE7-81DA-CA4D-90BC-25034130D22D}"/>
              </a:ext>
            </a:extLst>
          </p:cNvPr>
          <p:cNvCxnSpPr>
            <a:cxnSpLocks/>
          </p:cNvCxnSpPr>
          <p:nvPr/>
        </p:nvCxnSpPr>
        <p:spPr>
          <a:xfrm>
            <a:off x="5520534" y="2477401"/>
            <a:ext cx="1413612" cy="93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96B5D-747D-0E43-A941-B455A02E7F6F}"/>
              </a:ext>
            </a:extLst>
          </p:cNvPr>
          <p:cNvSpPr txBox="1"/>
          <p:nvPr/>
        </p:nvSpPr>
        <p:spPr>
          <a:xfrm>
            <a:off x="5627134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7E3FC-AA22-CE49-876E-9627E0E58585}"/>
              </a:ext>
            </a:extLst>
          </p:cNvPr>
          <p:cNvSpPr txBox="1"/>
          <p:nvPr/>
        </p:nvSpPr>
        <p:spPr>
          <a:xfrm>
            <a:off x="6166830" y="26699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instantiate</a:t>
            </a:r>
          </a:p>
          <a:p>
            <a:r>
              <a:rPr kumimoji="1" lang="en-US" altLang="ko-KR" sz="1200" dirty="0"/>
              <a:t>     (</a:t>
            </a:r>
            <a:r>
              <a:rPr kumimoji="1" lang="ko-KR" altLang="en-US" sz="1200" dirty="0"/>
              <a:t>결과 저장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1CA59-0E87-8144-9920-95978584A8A6}"/>
              </a:ext>
            </a:extLst>
          </p:cNvPr>
          <p:cNvSpPr txBox="1"/>
          <p:nvPr/>
        </p:nvSpPr>
        <p:spPr>
          <a:xfrm>
            <a:off x="4577812" y="30689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Select view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D7212-CC97-A047-BF9B-28DE706FE342}"/>
              </a:ext>
            </a:extLst>
          </p:cNvPr>
          <p:cNvSpPr txBox="1"/>
          <p:nvPr/>
        </p:nvSpPr>
        <p:spPr>
          <a:xfrm>
            <a:off x="5410697" y="4284588"/>
            <a:ext cx="7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retrieve</a:t>
            </a:r>
            <a:endParaRPr kumimoji="1"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D0EBF-925D-FB44-BE2B-DCAB9C8BD30A}"/>
              </a:ext>
            </a:extLst>
          </p:cNvPr>
          <p:cNvSpPr/>
          <p:nvPr/>
        </p:nvSpPr>
        <p:spPr>
          <a:xfrm>
            <a:off x="806012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58B9F9-1901-3347-B544-D57A50512C1C}"/>
              </a:ext>
            </a:extLst>
          </p:cNvPr>
          <p:cNvCxnSpPr>
            <a:cxnSpLocks/>
          </p:cNvCxnSpPr>
          <p:nvPr/>
        </p:nvCxnSpPr>
        <p:spPr>
          <a:xfrm>
            <a:off x="745454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36D8E-15E5-B540-9BEF-235BBD8DFC79}"/>
              </a:ext>
            </a:extLst>
          </p:cNvPr>
          <p:cNvSpPr/>
          <p:nvPr/>
        </p:nvSpPr>
        <p:spPr>
          <a:xfrm>
            <a:off x="9914521" y="1495280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F01FF-0FA2-254F-A2C8-D490E67468E3}"/>
              </a:ext>
            </a:extLst>
          </p:cNvPr>
          <p:cNvCxnSpPr>
            <a:cxnSpLocks/>
          </p:cNvCxnSpPr>
          <p:nvPr/>
        </p:nvCxnSpPr>
        <p:spPr>
          <a:xfrm>
            <a:off x="9308942" y="1846432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4B9DD1-3DA9-A14C-8B17-7038D7A199A5}"/>
              </a:ext>
            </a:extLst>
          </p:cNvPr>
          <p:cNvSpPr txBox="1"/>
          <p:nvPr/>
        </p:nvSpPr>
        <p:spPr>
          <a:xfrm>
            <a:off x="163546" y="236746"/>
            <a:ext cx="60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MVC2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79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87D765-3780-3B4D-8488-2137C17796CD}"/>
              </a:ext>
            </a:extLst>
          </p:cNvPr>
          <p:cNvSpPr/>
          <p:nvPr/>
        </p:nvSpPr>
        <p:spPr>
          <a:xfrm>
            <a:off x="3961674" y="1243476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Your Code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6DC3B7-0994-1040-BE5A-8AC1B4691F8C}"/>
              </a:ext>
            </a:extLst>
          </p:cNvPr>
          <p:cNvSpPr/>
          <p:nvPr/>
        </p:nvSpPr>
        <p:spPr>
          <a:xfrm>
            <a:off x="6096000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Framework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A9C91D-E039-2A48-B590-0D6FFBF25DA7}"/>
              </a:ext>
            </a:extLst>
          </p:cNvPr>
          <p:cNvSpPr/>
          <p:nvPr/>
        </p:nvSpPr>
        <p:spPr>
          <a:xfrm>
            <a:off x="1786321" y="3201711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Library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호 1">
            <a:extLst>
              <a:ext uri="{FF2B5EF4-FFF2-40B4-BE49-F238E27FC236}">
                <a16:creationId xmlns:a16="http://schemas.microsoft.com/office/drawing/2014/main" id="{AD7E4884-F5A4-C145-95AF-2676A211678F}"/>
              </a:ext>
            </a:extLst>
          </p:cNvPr>
          <p:cNvSpPr/>
          <p:nvPr/>
        </p:nvSpPr>
        <p:spPr>
          <a:xfrm>
            <a:off x="4547778" y="1927504"/>
            <a:ext cx="2356566" cy="2107043"/>
          </a:xfrm>
          <a:prstGeom prst="arc">
            <a:avLst>
              <a:gd name="adj1" fmla="val 1624903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호 34">
            <a:extLst>
              <a:ext uri="{FF2B5EF4-FFF2-40B4-BE49-F238E27FC236}">
                <a16:creationId xmlns:a16="http://schemas.microsoft.com/office/drawing/2014/main" id="{678DEA1D-C201-134F-B7E8-56B041B6BB2C}"/>
              </a:ext>
            </a:extLst>
          </p:cNvPr>
          <p:cNvSpPr/>
          <p:nvPr/>
        </p:nvSpPr>
        <p:spPr>
          <a:xfrm rot="16200000">
            <a:off x="2450615" y="2097442"/>
            <a:ext cx="2356566" cy="2016691"/>
          </a:xfrm>
          <a:prstGeom prst="arc">
            <a:avLst>
              <a:gd name="adj1" fmla="val 16825713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B4B54D-D3C8-414C-B7B3-231A20913625}"/>
              </a:ext>
            </a:extLst>
          </p:cNvPr>
          <p:cNvCxnSpPr/>
          <p:nvPr/>
        </p:nvCxnSpPr>
        <p:spPr>
          <a:xfrm flipH="1">
            <a:off x="3566268" y="3921813"/>
            <a:ext cx="232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42C017-F25C-4647-94C9-D0F375CC4338}"/>
              </a:ext>
            </a:extLst>
          </p:cNvPr>
          <p:cNvSpPr txBox="1"/>
          <p:nvPr/>
        </p:nvSpPr>
        <p:spPr>
          <a:xfrm>
            <a:off x="6591299" y="2060715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Framework Call you</a:t>
            </a:r>
            <a:endParaRPr kumimoji="1"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502C-9334-284A-9F70-51C3FC6B3984}"/>
              </a:ext>
            </a:extLst>
          </p:cNvPr>
          <p:cNvSpPr txBox="1"/>
          <p:nvPr/>
        </p:nvSpPr>
        <p:spPr>
          <a:xfrm>
            <a:off x="1533181" y="2060714"/>
            <a:ext cx="1253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You call Library</a:t>
            </a:r>
            <a:endParaRPr kumimoji="1"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4E7B-87F0-0A46-B9D4-36ABA25835DF}"/>
              </a:ext>
            </a:extLst>
          </p:cNvPr>
          <p:cNvSpPr txBox="1"/>
          <p:nvPr/>
        </p:nvSpPr>
        <p:spPr>
          <a:xfrm>
            <a:off x="4329846" y="3644814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Contains</a:t>
            </a:r>
            <a:endParaRPr kumimoji="1"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Library vs framework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4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Static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400097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722641" y="1773744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(80)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1307C0-EDBF-AE4E-A82A-5D2F1D799D65}"/>
              </a:ext>
            </a:extLst>
          </p:cNvPr>
          <p:cNvSpPr/>
          <p:nvPr/>
        </p:nvSpPr>
        <p:spPr>
          <a:xfrm>
            <a:off x="6722641" y="397924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FileSystem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208745" y="2304789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208745" y="2670132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4457013" y="2027790"/>
            <a:ext cx="18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</a:t>
            </a:r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4368567" y="2687496"/>
            <a:ext cx="1920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</a:t>
            </a:r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file contents</a:t>
            </a:r>
            <a:endParaRPr kumimoji="1"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31D260-7CD7-C344-95A1-3C4EDC845766}"/>
              </a:ext>
            </a:extLst>
          </p:cNvPr>
          <p:cNvCxnSpPr/>
          <p:nvPr/>
        </p:nvCxnSpPr>
        <p:spPr>
          <a:xfrm>
            <a:off x="7277622" y="3294345"/>
            <a:ext cx="0" cy="5636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398DC7-4757-614D-8E9A-AEEFA8B7048C}"/>
              </a:ext>
            </a:extLst>
          </p:cNvPr>
          <p:cNvCxnSpPr/>
          <p:nvPr/>
        </p:nvCxnSpPr>
        <p:spPr>
          <a:xfrm>
            <a:off x="7705595" y="32943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829F3C-6FBE-D847-B558-5CAB6269762C}"/>
              </a:ext>
            </a:extLst>
          </p:cNvPr>
          <p:cNvSpPr txBox="1"/>
          <p:nvPr/>
        </p:nvSpPr>
        <p:spPr>
          <a:xfrm>
            <a:off x="6110777" y="3439202"/>
            <a:ext cx="118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 file contents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59DC96-5A43-1249-BCAB-1404357F957A}"/>
              </a:ext>
            </a:extLst>
          </p:cNvPr>
          <p:cNvSpPr txBox="1"/>
          <p:nvPr/>
        </p:nvSpPr>
        <p:spPr>
          <a:xfrm>
            <a:off x="7705595" y="3439202"/>
            <a:ext cx="18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read /path/</a:t>
            </a:r>
            <a:r>
              <a:rPr kumimoji="1" lang="en-US" altLang="ko-KR" sz="1200" dirty="0" err="1"/>
              <a:t>index.html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84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41C7FBC6-1ADE-614B-A639-CE04E73D33B6}"/>
              </a:ext>
            </a:extLst>
          </p:cNvPr>
          <p:cNvSpPr txBox="1"/>
          <p:nvPr/>
        </p:nvSpPr>
        <p:spPr>
          <a:xfrm>
            <a:off x="163546" y="236746"/>
            <a:ext cx="245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Static page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B33CF-14FE-C642-BA76-79AB73D58D1C}"/>
              </a:ext>
            </a:extLst>
          </p:cNvPr>
          <p:cNvSpPr/>
          <p:nvPr/>
        </p:nvSpPr>
        <p:spPr>
          <a:xfrm>
            <a:off x="2400097" y="1773743"/>
            <a:ext cx="1534632" cy="3573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Client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85B331-657E-9D43-B42C-7E5ADC7DFADA}"/>
              </a:ext>
            </a:extLst>
          </p:cNvPr>
          <p:cNvSpPr/>
          <p:nvPr/>
        </p:nvSpPr>
        <p:spPr>
          <a:xfrm>
            <a:off x="6184022" y="1773743"/>
            <a:ext cx="3736591" cy="357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Web Application Server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F92AF77-6861-2448-A5D5-C78A8C93E025}"/>
              </a:ext>
            </a:extLst>
          </p:cNvPr>
          <p:cNvCxnSpPr/>
          <p:nvPr/>
        </p:nvCxnSpPr>
        <p:spPr>
          <a:xfrm>
            <a:off x="4208745" y="2304789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36AD62-3684-3F48-977A-A4049DA5758C}"/>
              </a:ext>
            </a:extLst>
          </p:cNvPr>
          <p:cNvCxnSpPr/>
          <p:nvPr/>
        </p:nvCxnSpPr>
        <p:spPr>
          <a:xfrm>
            <a:off x="4208745" y="2507294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DCABF4-5069-2748-8CAB-896F79944798}"/>
              </a:ext>
            </a:extLst>
          </p:cNvPr>
          <p:cNvSpPr txBox="1"/>
          <p:nvPr/>
        </p:nvSpPr>
        <p:spPr>
          <a:xfrm>
            <a:off x="4031295" y="2027790"/>
            <a:ext cx="20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=Hong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F9E71-8C0B-6842-904E-4E5894FFA1AB}"/>
              </a:ext>
            </a:extLst>
          </p:cNvPr>
          <p:cNvSpPr txBox="1"/>
          <p:nvPr/>
        </p:nvSpPr>
        <p:spPr>
          <a:xfrm>
            <a:off x="4005313" y="2524658"/>
            <a:ext cx="2242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Hong&gt;</a:t>
            </a:r>
            <a:endParaRPr kumimoji="1"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DCED9-7330-8249-A539-37363EC20513}"/>
              </a:ext>
            </a:extLst>
          </p:cNvPr>
          <p:cNvCxnSpPr/>
          <p:nvPr/>
        </p:nvCxnSpPr>
        <p:spPr>
          <a:xfrm>
            <a:off x="4208745" y="4498931"/>
            <a:ext cx="2304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428BF3-C731-754A-9326-D6B078B340D8}"/>
              </a:ext>
            </a:extLst>
          </p:cNvPr>
          <p:cNvCxnSpPr/>
          <p:nvPr/>
        </p:nvCxnSpPr>
        <p:spPr>
          <a:xfrm>
            <a:off x="4208745" y="4701436"/>
            <a:ext cx="2304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AB95EC-BF8B-A343-AC39-DE1A527EC329}"/>
              </a:ext>
            </a:extLst>
          </p:cNvPr>
          <p:cNvSpPr txBox="1"/>
          <p:nvPr/>
        </p:nvSpPr>
        <p:spPr>
          <a:xfrm>
            <a:off x="4031295" y="4221932"/>
            <a:ext cx="1976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GET</a:t>
            </a:r>
            <a:r>
              <a:rPr kumimoji="1" lang="en-US" altLang="ko-KR" sz="1200" dirty="0"/>
              <a:t> /</a:t>
            </a:r>
            <a:r>
              <a:rPr kumimoji="1" lang="en-US" altLang="ko-KR" sz="1200" dirty="0" err="1"/>
              <a:t>url.Servlet?uid</a:t>
            </a:r>
            <a:r>
              <a:rPr kumimoji="1" lang="en-US" altLang="ko-KR" sz="1200" dirty="0"/>
              <a:t>=</a:t>
            </a:r>
            <a:r>
              <a:rPr kumimoji="1" lang="en-US" altLang="ko-KR" sz="1200" dirty="0" err="1"/>
              <a:t>Mun</a:t>
            </a:r>
            <a:endParaRPr kumimoji="1"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78752B-7F52-634A-A98A-F108CBABF546}"/>
              </a:ext>
            </a:extLst>
          </p:cNvPr>
          <p:cNvSpPr txBox="1"/>
          <p:nvPr/>
        </p:nvSpPr>
        <p:spPr>
          <a:xfrm>
            <a:off x="4005313" y="4718800"/>
            <a:ext cx="2175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STATUS </a:t>
            </a:r>
            <a:r>
              <a:rPr kumimoji="1" lang="en-US" altLang="ko-KR" sz="1200" dirty="0"/>
              <a:t>…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62B24E-148B-C84D-B6E4-60747FDF9DA2}"/>
              </a:ext>
            </a:extLst>
          </p:cNvPr>
          <p:cNvCxnSpPr/>
          <p:nvPr/>
        </p:nvCxnSpPr>
        <p:spPr>
          <a:xfrm>
            <a:off x="9507255" y="1965160"/>
            <a:ext cx="65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4D2724-9EB1-7F41-9CE5-55EB5FEE7588}"/>
              </a:ext>
            </a:extLst>
          </p:cNvPr>
          <p:cNvSpPr txBox="1"/>
          <p:nvPr/>
        </p:nvSpPr>
        <p:spPr>
          <a:xfrm>
            <a:off x="10158608" y="1759791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Ex) Tomcat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C2167-A80B-DB45-8759-7CFE7A9BD25B}"/>
              </a:ext>
            </a:extLst>
          </p:cNvPr>
          <p:cNvSpPr/>
          <p:nvPr/>
        </p:nvSpPr>
        <p:spPr>
          <a:xfrm>
            <a:off x="8166969" y="2404998"/>
            <a:ext cx="1540702" cy="24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JVM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ED5A62-8E57-1A4E-85DE-26B22CED70B5}"/>
              </a:ext>
            </a:extLst>
          </p:cNvPr>
          <p:cNvSpPr/>
          <p:nvPr/>
        </p:nvSpPr>
        <p:spPr>
          <a:xfrm>
            <a:off x="8358599" y="3031299"/>
            <a:ext cx="1157441" cy="119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F46EA2-B358-9340-B888-C9B8DA9CC2B3}"/>
              </a:ext>
            </a:extLst>
          </p:cNvPr>
          <p:cNvCxnSpPr/>
          <p:nvPr/>
        </p:nvCxnSpPr>
        <p:spPr>
          <a:xfrm>
            <a:off x="6676373" y="2304789"/>
            <a:ext cx="177869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4F4AF1-B20C-5E4B-8760-F95CA8EEA975}"/>
              </a:ext>
            </a:extLst>
          </p:cNvPr>
          <p:cNvCxnSpPr/>
          <p:nvPr/>
        </p:nvCxnSpPr>
        <p:spPr>
          <a:xfrm flipH="1" flipV="1">
            <a:off x="6651321" y="2524658"/>
            <a:ext cx="1803747" cy="9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32130F-55FA-684B-9BA1-496CB93FE2DA}"/>
              </a:ext>
            </a:extLst>
          </p:cNvPr>
          <p:cNvCxnSpPr/>
          <p:nvPr/>
        </p:nvCxnSpPr>
        <p:spPr>
          <a:xfrm flipV="1">
            <a:off x="6676373" y="3845490"/>
            <a:ext cx="1778695" cy="65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F296498-620D-AD43-8AFA-5FA330CBA443}"/>
              </a:ext>
            </a:extLst>
          </p:cNvPr>
          <p:cNvCxnSpPr/>
          <p:nvPr/>
        </p:nvCxnSpPr>
        <p:spPr>
          <a:xfrm flipH="1">
            <a:off x="6676373" y="4055301"/>
            <a:ext cx="1778695" cy="64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3862AD-8408-0B44-B869-2032E10B21BB}"/>
              </a:ext>
            </a:extLst>
          </p:cNvPr>
          <p:cNvSpPr txBox="1"/>
          <p:nvPr/>
        </p:nvSpPr>
        <p:spPr>
          <a:xfrm rot="1638701">
            <a:off x="6906291" y="2499501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, res)</a:t>
            </a:r>
            <a:endParaRPr kumimoji="1"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D0C25-9560-0247-ABDC-866AAAABFE07}"/>
              </a:ext>
            </a:extLst>
          </p:cNvPr>
          <p:cNvSpPr txBox="1"/>
          <p:nvPr/>
        </p:nvSpPr>
        <p:spPr>
          <a:xfrm rot="1515601">
            <a:off x="6675020" y="2960097"/>
            <a:ext cx="164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Hong&gt;</a:t>
            </a:r>
            <a:endParaRPr kumimoji="1"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F10AF-69CD-D844-AEAB-805CAA6400E8}"/>
              </a:ext>
            </a:extLst>
          </p:cNvPr>
          <p:cNvSpPr txBox="1"/>
          <p:nvPr/>
        </p:nvSpPr>
        <p:spPr>
          <a:xfrm rot="20360747">
            <a:off x="6734590" y="3953084"/>
            <a:ext cx="139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doGet</a:t>
            </a:r>
            <a:r>
              <a:rPr kumimoji="1" lang="en-US" altLang="ko-KR" sz="1200" dirty="0"/>
              <a:t>(res, </a:t>
            </a:r>
            <a:r>
              <a:rPr kumimoji="1" lang="en-US" altLang="ko-KR" sz="1200" dirty="0" err="1"/>
              <a:t>req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828C4-E0D7-6B44-A75A-60E01DDC79B4}"/>
              </a:ext>
            </a:extLst>
          </p:cNvPr>
          <p:cNvSpPr txBox="1"/>
          <p:nvPr/>
        </p:nvSpPr>
        <p:spPr>
          <a:xfrm rot="20360747">
            <a:off x="6757746" y="4379133"/>
            <a:ext cx="15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2. &lt;response </a:t>
            </a:r>
            <a:r>
              <a:rPr kumimoji="1" lang="en-US" altLang="ko-KR" sz="1200" dirty="0" err="1"/>
              <a:t>Mun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184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172</Words>
  <Application>Microsoft Macintosh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홍성문</dc:creator>
  <cp:lastModifiedBy>홍성문</cp:lastModifiedBy>
  <cp:revision>8</cp:revision>
  <dcterms:created xsi:type="dcterms:W3CDTF">2019-04-29T03:20:52Z</dcterms:created>
  <dcterms:modified xsi:type="dcterms:W3CDTF">2019-04-29T09:56:19Z</dcterms:modified>
</cp:coreProperties>
</file>