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4650"/>
  </p:normalViewPr>
  <p:slideViewPr>
    <p:cSldViewPr snapToGrid="0" snapToObjects="1">
      <p:cViewPr varScale="1">
        <p:scale>
          <a:sx n="102" d="100"/>
          <a:sy n="10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4FDD-74ED-7B4C-BD3A-A632ADA9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9DB77-C3B2-2C4B-8213-F4DE4AA7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4DDB-2326-4241-9FC6-8C2DB9E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4653C-229C-9F42-A068-52DCF5A5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2C9E-BB89-5F45-8FC9-7BF89E2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18F2-7CC2-1945-AA41-3D9A8700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32C3-D192-F241-A5EF-009F96AD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DF0EF-D8A3-0E41-BD0D-0EE2C3E6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586A-E59D-B742-8E5D-08758522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60982-858E-4149-BB43-25BEB8CE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C8CF-9103-D242-AD38-3A450959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00CB9-1644-094F-9092-1CAC9692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C4BB3-EF45-D849-8073-52613E14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700F9-3D4C-BA42-95C2-36DEFEB1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8F9C2-32C8-4C42-8616-7C0D4943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9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B62E-3D33-6142-8C92-8411E88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1E94-097B-B244-B9AD-8FAE0E56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F41AE-429A-5847-84E7-A71BB81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AED-9CDD-FD4D-923B-81E7E631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9AEC0-91C4-1D47-B9E1-8FB1603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12B-8EB6-CF4A-947F-203A03C0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5DCCA-9C45-0B49-B609-A1C00EB4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71AB-EC23-844B-AC99-0D5AC2D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0744B-60C3-AD49-A8F9-CDB64852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AC1B-8B44-2C48-879F-7F0256B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D7E2-7303-7047-B86B-0F3B82BF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4E5C0-0D2D-DE4E-89AC-58ED0463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58A67-D2E8-4A42-9CDD-F6002C48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2AD70-99BE-1B4C-A688-BEFCD418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F3BFA-4B2B-BC47-99DF-9464BE5D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9851-B7FE-024E-84BE-47BDB34C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8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623B-5DCB-AE4D-AFE4-3B056BE3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CF741-A1E8-8640-8707-4B4B8CE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51FFC-4002-D343-B96F-DD6A34B7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872E9-B64A-2641-9BFA-3148B46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F4A02-9D85-5245-B07B-70F751C62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4A94A-4145-A841-BCE4-BFD94A35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AFAFE-1532-EF47-B843-3CB3726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84F29-2790-344F-9443-34F56B1F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1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46B4-9112-134C-925E-7D363018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60432-8464-AB49-9B41-E3AFA6E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998-F176-4949-9940-0E107B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7DEF6-5E10-0A4F-9773-F674952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18F43-2D96-7949-BFCA-5E4E219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E3541-0EC6-554C-A1EB-92D7054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EABB9-AE12-B745-B37B-F189D5EA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E9E18-B161-FE49-8AF6-475C1695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E3FFF-F384-174A-B802-96937F8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FD57A-5D82-9A46-90ED-0F1A61E6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364C5-3F78-554C-8EAF-B7A9D3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DA56-A69E-CF46-8A61-06567F9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89119-A4E2-C245-A3DF-0E1135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29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38DA-5BB9-D247-806F-1006E139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52FD0-68EC-5746-B3E2-9114A44F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DB3B3-A749-374C-A971-DD1D6C94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51797-6CDE-5D42-86FE-412E7C0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78395-88DA-E845-A546-B68345B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54EDA-B02B-EF49-8A11-AF2563D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72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8ED6A-307B-2F41-A179-B31D7CF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D08A7-137D-E349-BA32-DD0E9EBC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C94B6-C6C3-C840-A5AD-D295D56A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858E-A575-1742-AF3B-2E63F300D8DE}" type="datetimeFigureOut">
              <a:rPr kumimoji="1" lang="ko-KR" altLang="en-US" smtClean="0"/>
              <a:t>2019. 4. 29.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C756-5D6E-4041-948D-B09F4420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9D14C-9B1B-5746-8ABF-AF1D182A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6EB-5E43-9444-8ABC-AF0A7E2291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5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2821172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(Brower)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48DC53-7724-6448-9057-4EB4B6761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74352"/>
              </p:ext>
            </p:extLst>
          </p:nvPr>
        </p:nvGraphicFramePr>
        <p:xfrm>
          <a:off x="5094178" y="1896140"/>
          <a:ext cx="1264092" cy="84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092">
                  <a:extLst>
                    <a:ext uri="{9D8B030D-6E8A-4147-A177-3AD203B41FA5}">
                      <a16:colId xmlns:a16="http://schemas.microsoft.com/office/drawing/2014/main" val="986028105"/>
                    </a:ext>
                  </a:extLst>
                </a:gridCol>
              </a:tblGrid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1015"/>
                  </a:ext>
                </a:extLst>
              </a:tr>
              <a:tr h="424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9875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4951228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4015320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4015320" y="2267843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3944319" y="2288104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495890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(Bean)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5702594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5432968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6685452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7331748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3969371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0EFC3-204A-794C-AA5E-076963E8A5CE}"/>
              </a:ext>
            </a:extLst>
          </p:cNvPr>
          <p:cNvSpPr txBox="1"/>
          <p:nvPr/>
        </p:nvSpPr>
        <p:spPr>
          <a:xfrm>
            <a:off x="6792052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03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AA74AF-F149-B344-AD39-93A2A4429DB3}"/>
              </a:ext>
            </a:extLst>
          </p:cNvPr>
          <p:cNvSpPr/>
          <p:nvPr/>
        </p:nvSpPr>
        <p:spPr>
          <a:xfrm>
            <a:off x="1656254" y="1477925"/>
            <a:ext cx="1031358" cy="3427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Brower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85805-14FD-B549-BB3B-A99ADFA0820B}"/>
              </a:ext>
            </a:extLst>
          </p:cNvPr>
          <p:cNvSpPr/>
          <p:nvPr/>
        </p:nvSpPr>
        <p:spPr>
          <a:xfrm>
            <a:off x="3786310" y="1481470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(Controller)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535675-16D7-124C-BFC4-BF2E4A0E2302}"/>
              </a:ext>
            </a:extLst>
          </p:cNvPr>
          <p:cNvCxnSpPr/>
          <p:nvPr/>
        </p:nvCxnSpPr>
        <p:spPr>
          <a:xfrm>
            <a:off x="2850402" y="2033926"/>
            <a:ext cx="7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7E4B3E-F414-7C41-967F-93FFAA55300B}"/>
              </a:ext>
            </a:extLst>
          </p:cNvPr>
          <p:cNvCxnSpPr/>
          <p:nvPr/>
        </p:nvCxnSpPr>
        <p:spPr>
          <a:xfrm>
            <a:off x="2837876" y="4096639"/>
            <a:ext cx="78326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4AC118-5D6C-C94A-9406-B8E11DD3EE27}"/>
              </a:ext>
            </a:extLst>
          </p:cNvPr>
          <p:cNvSpPr txBox="1"/>
          <p:nvPr/>
        </p:nvSpPr>
        <p:spPr>
          <a:xfrm>
            <a:off x="2766875" y="4116900"/>
            <a:ext cx="98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 response</a:t>
            </a:r>
            <a:endParaRPr kumimoji="1"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BACD49-3CDC-5A43-BE88-8AF10EE3B0A7}"/>
              </a:ext>
            </a:extLst>
          </p:cNvPr>
          <p:cNvSpPr/>
          <p:nvPr/>
        </p:nvSpPr>
        <p:spPr>
          <a:xfrm>
            <a:off x="379399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JSP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(View)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3516FC-05EB-2F47-8FF7-87E7195764E4}"/>
              </a:ext>
            </a:extLst>
          </p:cNvPr>
          <p:cNvCxnSpPr>
            <a:cxnSpLocks/>
          </p:cNvCxnSpPr>
          <p:nvPr/>
        </p:nvCxnSpPr>
        <p:spPr>
          <a:xfrm>
            <a:off x="4537676" y="2998349"/>
            <a:ext cx="0" cy="41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BF75A9-81ED-0E4B-A026-85FF748F6953}"/>
              </a:ext>
            </a:extLst>
          </p:cNvPr>
          <p:cNvSpPr txBox="1"/>
          <p:nvPr/>
        </p:nvSpPr>
        <p:spPr>
          <a:xfrm>
            <a:off x="4268050" y="3053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3</a:t>
            </a:r>
            <a:endParaRPr kumimoji="1"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100203-468C-0849-B17C-89B43548C232}"/>
              </a:ext>
            </a:extLst>
          </p:cNvPr>
          <p:cNvCxnSpPr>
            <a:cxnSpLocks/>
          </p:cNvCxnSpPr>
          <p:nvPr/>
        </p:nvCxnSpPr>
        <p:spPr>
          <a:xfrm>
            <a:off x="5520534" y="4221126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4EC68-1C9B-2C46-A753-22FBC064AE30}"/>
              </a:ext>
            </a:extLst>
          </p:cNvPr>
          <p:cNvSpPr/>
          <p:nvPr/>
        </p:nvSpPr>
        <p:spPr>
          <a:xfrm>
            <a:off x="6166830" y="3537098"/>
            <a:ext cx="1534632" cy="136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Java Beans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C34E8-CE47-A54B-A7D7-B537E1ECEEA8}"/>
              </a:ext>
            </a:extLst>
          </p:cNvPr>
          <p:cNvSpPr txBox="1"/>
          <p:nvPr/>
        </p:nvSpPr>
        <p:spPr>
          <a:xfrm>
            <a:off x="2804453" y="1750308"/>
            <a:ext cx="8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 request</a:t>
            </a:r>
            <a:endParaRPr kumimoji="1"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72E684-9F2B-2342-9C44-260CB746C779}"/>
              </a:ext>
            </a:extLst>
          </p:cNvPr>
          <p:cNvSpPr/>
          <p:nvPr/>
        </p:nvSpPr>
        <p:spPr>
          <a:xfrm>
            <a:off x="616683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Service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C25E32-79E4-CA49-943D-CE66FC99768E}"/>
              </a:ext>
            </a:extLst>
          </p:cNvPr>
          <p:cNvCxnSpPr>
            <a:cxnSpLocks/>
          </p:cNvCxnSpPr>
          <p:nvPr/>
        </p:nvCxnSpPr>
        <p:spPr>
          <a:xfrm>
            <a:off x="556125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73BBE7-81DA-CA4D-90BC-25034130D22D}"/>
              </a:ext>
            </a:extLst>
          </p:cNvPr>
          <p:cNvCxnSpPr>
            <a:cxnSpLocks/>
          </p:cNvCxnSpPr>
          <p:nvPr/>
        </p:nvCxnSpPr>
        <p:spPr>
          <a:xfrm>
            <a:off x="5520534" y="2477401"/>
            <a:ext cx="1413612" cy="93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96B5D-747D-0E43-A941-B455A02E7F6F}"/>
              </a:ext>
            </a:extLst>
          </p:cNvPr>
          <p:cNvSpPr txBox="1"/>
          <p:nvPr/>
        </p:nvSpPr>
        <p:spPr>
          <a:xfrm>
            <a:off x="5627134" y="39441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4</a:t>
            </a:r>
            <a:endParaRPr kumimoji="1"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7E3FC-AA22-CE49-876E-9627E0E58585}"/>
              </a:ext>
            </a:extLst>
          </p:cNvPr>
          <p:cNvSpPr txBox="1"/>
          <p:nvPr/>
        </p:nvSpPr>
        <p:spPr>
          <a:xfrm>
            <a:off x="6166830" y="26699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 instantiate</a:t>
            </a:r>
          </a:p>
          <a:p>
            <a:r>
              <a:rPr kumimoji="1" lang="en-US" altLang="ko-KR" sz="1200" dirty="0"/>
              <a:t>     (</a:t>
            </a:r>
            <a:r>
              <a:rPr kumimoji="1" lang="ko-KR" altLang="en-US" sz="1200" dirty="0"/>
              <a:t>결과 저장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1CA59-0E87-8144-9920-95978584A8A6}"/>
              </a:ext>
            </a:extLst>
          </p:cNvPr>
          <p:cNvSpPr txBox="1"/>
          <p:nvPr/>
        </p:nvSpPr>
        <p:spPr>
          <a:xfrm>
            <a:off x="4577812" y="306891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Select view</a:t>
            </a:r>
            <a:endParaRPr kumimoji="1"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D7212-CC97-A047-BF9B-28DE706FE342}"/>
              </a:ext>
            </a:extLst>
          </p:cNvPr>
          <p:cNvSpPr txBox="1"/>
          <p:nvPr/>
        </p:nvSpPr>
        <p:spPr>
          <a:xfrm>
            <a:off x="5410697" y="4284588"/>
            <a:ext cx="7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retrieve</a:t>
            </a:r>
            <a:endParaRPr kumimoji="1"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3D0EBF-925D-FB44-BE2B-DCAB9C8BD30A}"/>
              </a:ext>
            </a:extLst>
          </p:cNvPr>
          <p:cNvSpPr/>
          <p:nvPr/>
        </p:nvSpPr>
        <p:spPr>
          <a:xfrm>
            <a:off x="8060120" y="1513751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DAO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58B9F9-1901-3347-B544-D57A50512C1C}"/>
              </a:ext>
            </a:extLst>
          </p:cNvPr>
          <p:cNvCxnSpPr>
            <a:cxnSpLocks/>
          </p:cNvCxnSpPr>
          <p:nvPr/>
        </p:nvCxnSpPr>
        <p:spPr>
          <a:xfrm>
            <a:off x="7454541" y="1864903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36D8E-15E5-B540-9BEF-235BBD8DFC79}"/>
              </a:ext>
            </a:extLst>
          </p:cNvPr>
          <p:cNvSpPr/>
          <p:nvPr/>
        </p:nvSpPr>
        <p:spPr>
          <a:xfrm>
            <a:off x="9914521" y="1495280"/>
            <a:ext cx="1047402" cy="684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F01FF-0FA2-254F-A2C8-D490E67468E3}"/>
              </a:ext>
            </a:extLst>
          </p:cNvPr>
          <p:cNvCxnSpPr>
            <a:cxnSpLocks/>
          </p:cNvCxnSpPr>
          <p:nvPr/>
        </p:nvCxnSpPr>
        <p:spPr>
          <a:xfrm>
            <a:off x="9308942" y="1846432"/>
            <a:ext cx="4543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4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</Words>
  <Application>Microsoft Macintosh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홍성문</dc:creator>
  <cp:lastModifiedBy>홍성문</cp:lastModifiedBy>
  <cp:revision>4</cp:revision>
  <dcterms:created xsi:type="dcterms:W3CDTF">2019-04-29T03:20:52Z</dcterms:created>
  <dcterms:modified xsi:type="dcterms:W3CDTF">2019-04-29T05:33:21Z</dcterms:modified>
</cp:coreProperties>
</file>