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32"/>
    <p:restoredTop sz="94682"/>
  </p:normalViewPr>
  <p:slideViewPr>
    <p:cSldViewPr snapToGrid="0" snapToObjects="1">
      <p:cViewPr varScale="1">
        <p:scale>
          <a:sx n="102" d="100"/>
          <a:sy n="102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0T10:31:4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04FDD-74ED-7B4C-BD3A-A632ADA98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49DB77-C3B2-2C4B-8213-F4DE4AA7F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C4DDB-2326-4241-9FC6-8C2DB9E9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4653C-229C-9F42-A068-52DCF5A5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2C9E-BB89-5F45-8FC9-7BF89E2C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5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418F2-7CC2-1945-AA41-3D9A8700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8432C3-D192-F241-A5EF-009F96AD8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DF0EF-D8A3-0E41-BD0D-0EE2C3E6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9586A-E59D-B742-8E5D-08758522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60982-858E-4149-BB43-25BEB8CE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25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B2C8CF-9103-D242-AD38-3A4509599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100CB9-1644-094F-9092-1CAC96924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C4BB3-EF45-D849-8073-52613E14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700F9-3D4C-BA42-95C2-36DEFEB1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8F9C2-32C8-4C42-8616-7C0D4943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97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B62E-3D33-6142-8C92-8411E885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91E94-097B-B244-B9AD-8FAE0E56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F41AE-429A-5847-84E7-A71BB814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B3AED-9CDD-FD4D-923B-81E7E631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9AEC0-91C4-1D47-B9E1-8FB16031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186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B612B-8EB6-CF4A-947F-203A03C0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5DCCA-9C45-0B49-B609-A1C00EB4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271AB-EC23-844B-AC99-0D5AC2DA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0744B-60C3-AD49-A8F9-CDB64852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AAC1B-8B44-2C48-879F-7F0256B1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207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D7E2-7303-7047-B86B-0F3B82BF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4E5C0-0D2D-DE4E-89AC-58ED0463D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58A67-D2E8-4A42-9CDD-F6002C484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2AD70-99BE-1B4C-A688-BEFCD418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F3BFA-4B2B-BC47-99DF-9464BE5D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B9851-B7FE-024E-84BE-47BDB34C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685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2623B-5DCB-AE4D-AFE4-3B056BE3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CF741-A1E8-8640-8707-4B4B8CE54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451FFC-4002-D343-B96F-DD6A34B7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0872E9-B64A-2641-9BFA-3148B4696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EF4A02-9D85-5245-B07B-70F751C62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4A94A-4145-A841-BCE4-BFD94A35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1AFAFE-1532-EF47-B843-3CB37265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84F29-2790-344F-9443-34F56B1F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212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146B4-9112-134C-925E-7D363018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060432-8464-AB49-9B41-E3AFA6E2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0F3998-F176-4949-9940-0E107B1F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77DEF6-5E10-0A4F-9773-F6749522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518F43-2D96-7949-BFCA-5E4E2195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E3541-0EC6-554C-A1EB-92D70546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AEABB9-AE12-B745-B37B-F189D5EA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584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E9E18-B161-FE49-8AF6-475C1695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E3FFF-F384-174A-B802-96937F8E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FD57A-5D82-9A46-90ED-0F1A61E6A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364C5-3F78-554C-8EAF-B7A9D35F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1DA56-A69E-CF46-8A61-06567F97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89119-A4E2-C245-A3DF-0E1135E0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29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538DA-5BB9-D247-806F-1006E139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752FD0-68EC-5746-B3E2-9114A44F3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DDB3B3-A749-374C-A971-DD1D6C94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51797-6CDE-5D42-86FE-412E7C08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78395-88DA-E845-A546-B68345B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54EDA-B02B-EF49-8A11-AF2563D7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172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B8ED6A-307B-2F41-A179-B31D7CF5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D08A7-137D-E349-BA32-DD0E9EBC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C94B6-C6C3-C840-A5AD-D295D56A6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EC756-5D6E-4041-948D-B09F44202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9D14C-9B1B-5746-8ABF-AF1D182A0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50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AAA74AF-F149-B344-AD39-93A2A4429DB3}"/>
              </a:ext>
            </a:extLst>
          </p:cNvPr>
          <p:cNvSpPr/>
          <p:nvPr/>
        </p:nvSpPr>
        <p:spPr>
          <a:xfrm>
            <a:off x="2821172" y="1477925"/>
            <a:ext cx="1031358" cy="3427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kumimoji="1" lang="en-US" altLang="ko-KR" sz="1600" dirty="0">
                <a:solidFill>
                  <a:schemeClr val="tx1"/>
                </a:solidFill>
              </a:rPr>
              <a:t>(Browser)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948DC53-7724-6448-9057-4EB4B6761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74352"/>
              </p:ext>
            </p:extLst>
          </p:nvPr>
        </p:nvGraphicFramePr>
        <p:xfrm>
          <a:off x="5094178" y="1896140"/>
          <a:ext cx="1264092" cy="848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092">
                  <a:extLst>
                    <a:ext uri="{9D8B030D-6E8A-4147-A177-3AD203B41FA5}">
                      <a16:colId xmlns:a16="http://schemas.microsoft.com/office/drawing/2014/main" val="986028105"/>
                    </a:ext>
                  </a:extLst>
                </a:gridCol>
              </a:tblGrid>
              <a:tr h="424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521015"/>
                  </a:ext>
                </a:extLst>
              </a:tr>
              <a:tr h="424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49875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4585805-14FD-B549-BB3B-A99ADFA0820B}"/>
              </a:ext>
            </a:extLst>
          </p:cNvPr>
          <p:cNvSpPr/>
          <p:nvPr/>
        </p:nvSpPr>
        <p:spPr>
          <a:xfrm>
            <a:off x="4951228" y="1481470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535675-16D7-124C-BFC4-BF2E4A0E2302}"/>
              </a:ext>
            </a:extLst>
          </p:cNvPr>
          <p:cNvCxnSpPr/>
          <p:nvPr/>
        </p:nvCxnSpPr>
        <p:spPr>
          <a:xfrm>
            <a:off x="4015320" y="2033926"/>
            <a:ext cx="7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7E4B3E-F414-7C41-967F-93FFAA55300B}"/>
              </a:ext>
            </a:extLst>
          </p:cNvPr>
          <p:cNvCxnSpPr/>
          <p:nvPr/>
        </p:nvCxnSpPr>
        <p:spPr>
          <a:xfrm>
            <a:off x="4015320" y="2267843"/>
            <a:ext cx="78326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4AC118-5D6C-C94A-9406-B8E11DD3EE27}"/>
              </a:ext>
            </a:extLst>
          </p:cNvPr>
          <p:cNvSpPr txBox="1"/>
          <p:nvPr/>
        </p:nvSpPr>
        <p:spPr>
          <a:xfrm>
            <a:off x="3944319" y="2288104"/>
            <a:ext cx="98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 response</a:t>
            </a:r>
            <a:endParaRPr kumimoji="1"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BACD49-3CDC-5A43-BE88-8AF10EE3B0A7}"/>
              </a:ext>
            </a:extLst>
          </p:cNvPr>
          <p:cNvSpPr/>
          <p:nvPr/>
        </p:nvSpPr>
        <p:spPr>
          <a:xfrm>
            <a:off x="4958908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(Bean)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3516FC-05EB-2F47-8FF7-87E7195764E4}"/>
              </a:ext>
            </a:extLst>
          </p:cNvPr>
          <p:cNvCxnSpPr>
            <a:cxnSpLocks/>
          </p:cNvCxnSpPr>
          <p:nvPr/>
        </p:nvCxnSpPr>
        <p:spPr>
          <a:xfrm>
            <a:off x="5702594" y="2998349"/>
            <a:ext cx="0" cy="41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BF75A9-81ED-0E4B-A026-85FF748F6953}"/>
              </a:ext>
            </a:extLst>
          </p:cNvPr>
          <p:cNvSpPr txBox="1"/>
          <p:nvPr/>
        </p:nvSpPr>
        <p:spPr>
          <a:xfrm>
            <a:off x="5432968" y="3053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</a:t>
            </a:r>
            <a:endParaRPr kumimoji="1"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100203-468C-0849-B17C-89B43548C232}"/>
              </a:ext>
            </a:extLst>
          </p:cNvPr>
          <p:cNvCxnSpPr>
            <a:cxnSpLocks/>
          </p:cNvCxnSpPr>
          <p:nvPr/>
        </p:nvCxnSpPr>
        <p:spPr>
          <a:xfrm>
            <a:off x="6685452" y="4221126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4EC68-1C9B-2C46-A753-22FBC064AE30}"/>
              </a:ext>
            </a:extLst>
          </p:cNvPr>
          <p:cNvSpPr/>
          <p:nvPr/>
        </p:nvSpPr>
        <p:spPr>
          <a:xfrm>
            <a:off x="7331748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C34E8-CE47-A54B-A7D7-B537E1ECEEA8}"/>
              </a:ext>
            </a:extLst>
          </p:cNvPr>
          <p:cNvSpPr txBox="1"/>
          <p:nvPr/>
        </p:nvSpPr>
        <p:spPr>
          <a:xfrm>
            <a:off x="3969371" y="1750308"/>
            <a:ext cx="84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 request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0EFC3-204A-794C-AA5E-076963E8A5CE}"/>
              </a:ext>
            </a:extLst>
          </p:cNvPr>
          <p:cNvSpPr txBox="1"/>
          <p:nvPr/>
        </p:nvSpPr>
        <p:spPr>
          <a:xfrm>
            <a:off x="6792052" y="39441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</a:t>
            </a:r>
            <a:endParaRPr kumimoji="1"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2609E4-BE7F-1447-85E0-F1E8FE897B80}"/>
              </a:ext>
            </a:extLst>
          </p:cNvPr>
          <p:cNvSpPr txBox="1"/>
          <p:nvPr/>
        </p:nvSpPr>
        <p:spPr>
          <a:xfrm>
            <a:off x="163546" y="236746"/>
            <a:ext cx="60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MVC1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031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AAA74AF-F149-B344-AD39-93A2A4429DB3}"/>
              </a:ext>
            </a:extLst>
          </p:cNvPr>
          <p:cNvSpPr/>
          <p:nvPr/>
        </p:nvSpPr>
        <p:spPr>
          <a:xfrm>
            <a:off x="1656254" y="1477925"/>
            <a:ext cx="1031358" cy="3427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(Client)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585805-14FD-B549-BB3B-A99ADFA0820B}"/>
              </a:ext>
            </a:extLst>
          </p:cNvPr>
          <p:cNvSpPr/>
          <p:nvPr/>
        </p:nvSpPr>
        <p:spPr>
          <a:xfrm>
            <a:off x="3786310" y="1481470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(Controller)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535675-16D7-124C-BFC4-BF2E4A0E2302}"/>
              </a:ext>
            </a:extLst>
          </p:cNvPr>
          <p:cNvCxnSpPr/>
          <p:nvPr/>
        </p:nvCxnSpPr>
        <p:spPr>
          <a:xfrm>
            <a:off x="2850402" y="2033926"/>
            <a:ext cx="7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7E4B3E-F414-7C41-967F-93FFAA55300B}"/>
              </a:ext>
            </a:extLst>
          </p:cNvPr>
          <p:cNvCxnSpPr/>
          <p:nvPr/>
        </p:nvCxnSpPr>
        <p:spPr>
          <a:xfrm>
            <a:off x="2837876" y="4096639"/>
            <a:ext cx="78326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4AC118-5D6C-C94A-9406-B8E11DD3EE27}"/>
              </a:ext>
            </a:extLst>
          </p:cNvPr>
          <p:cNvSpPr txBox="1"/>
          <p:nvPr/>
        </p:nvSpPr>
        <p:spPr>
          <a:xfrm>
            <a:off x="2766875" y="4116900"/>
            <a:ext cx="98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5 response</a:t>
            </a:r>
            <a:endParaRPr kumimoji="1"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BACD49-3CDC-5A43-BE88-8AF10EE3B0A7}"/>
              </a:ext>
            </a:extLst>
          </p:cNvPr>
          <p:cNvSpPr/>
          <p:nvPr/>
        </p:nvSpPr>
        <p:spPr>
          <a:xfrm>
            <a:off x="3793990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(View)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3516FC-05EB-2F47-8FF7-87E7195764E4}"/>
              </a:ext>
            </a:extLst>
          </p:cNvPr>
          <p:cNvCxnSpPr>
            <a:cxnSpLocks/>
          </p:cNvCxnSpPr>
          <p:nvPr/>
        </p:nvCxnSpPr>
        <p:spPr>
          <a:xfrm>
            <a:off x="4537676" y="2998349"/>
            <a:ext cx="0" cy="41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BF75A9-81ED-0E4B-A026-85FF748F6953}"/>
              </a:ext>
            </a:extLst>
          </p:cNvPr>
          <p:cNvSpPr txBox="1"/>
          <p:nvPr/>
        </p:nvSpPr>
        <p:spPr>
          <a:xfrm>
            <a:off x="4268050" y="3053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</a:t>
            </a:r>
            <a:endParaRPr kumimoji="1"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100203-468C-0849-B17C-89B43548C232}"/>
              </a:ext>
            </a:extLst>
          </p:cNvPr>
          <p:cNvCxnSpPr>
            <a:cxnSpLocks/>
          </p:cNvCxnSpPr>
          <p:nvPr/>
        </p:nvCxnSpPr>
        <p:spPr>
          <a:xfrm>
            <a:off x="5520534" y="4221126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4EC68-1C9B-2C46-A753-22FBC064AE30}"/>
              </a:ext>
            </a:extLst>
          </p:cNvPr>
          <p:cNvSpPr/>
          <p:nvPr/>
        </p:nvSpPr>
        <p:spPr>
          <a:xfrm>
            <a:off x="6166830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Java Beans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(Model)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C34E8-CE47-A54B-A7D7-B537E1ECEEA8}"/>
              </a:ext>
            </a:extLst>
          </p:cNvPr>
          <p:cNvSpPr txBox="1"/>
          <p:nvPr/>
        </p:nvSpPr>
        <p:spPr>
          <a:xfrm>
            <a:off x="2804453" y="1750308"/>
            <a:ext cx="84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 request</a:t>
            </a:r>
            <a:endParaRPr kumimoji="1"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72E684-9F2B-2342-9C44-260CB746C779}"/>
              </a:ext>
            </a:extLst>
          </p:cNvPr>
          <p:cNvSpPr/>
          <p:nvPr/>
        </p:nvSpPr>
        <p:spPr>
          <a:xfrm>
            <a:off x="6166830" y="1513751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Service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1C25E32-79E4-CA49-943D-CE66FC99768E}"/>
              </a:ext>
            </a:extLst>
          </p:cNvPr>
          <p:cNvCxnSpPr>
            <a:cxnSpLocks/>
          </p:cNvCxnSpPr>
          <p:nvPr/>
        </p:nvCxnSpPr>
        <p:spPr>
          <a:xfrm>
            <a:off x="5561251" y="1864903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73BBE7-81DA-CA4D-90BC-25034130D22D}"/>
              </a:ext>
            </a:extLst>
          </p:cNvPr>
          <p:cNvCxnSpPr>
            <a:cxnSpLocks/>
          </p:cNvCxnSpPr>
          <p:nvPr/>
        </p:nvCxnSpPr>
        <p:spPr>
          <a:xfrm>
            <a:off x="5520534" y="2477401"/>
            <a:ext cx="1413612" cy="93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96B5D-747D-0E43-A941-B455A02E7F6F}"/>
              </a:ext>
            </a:extLst>
          </p:cNvPr>
          <p:cNvSpPr txBox="1"/>
          <p:nvPr/>
        </p:nvSpPr>
        <p:spPr>
          <a:xfrm>
            <a:off x="5627134" y="39441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97E3FC-AA22-CE49-876E-9627E0E58585}"/>
              </a:ext>
            </a:extLst>
          </p:cNvPr>
          <p:cNvSpPr txBox="1"/>
          <p:nvPr/>
        </p:nvSpPr>
        <p:spPr>
          <a:xfrm>
            <a:off x="6166830" y="2669938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 instantiate</a:t>
            </a:r>
          </a:p>
          <a:p>
            <a:r>
              <a:rPr kumimoji="1" lang="en-US" altLang="ko-KR" sz="1200" dirty="0"/>
              <a:t>     (</a:t>
            </a:r>
            <a:r>
              <a:rPr kumimoji="1" lang="ko-KR" altLang="en-US" sz="1200" dirty="0"/>
              <a:t>결과 저장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F1CA59-0E87-8144-9920-95978584A8A6}"/>
              </a:ext>
            </a:extLst>
          </p:cNvPr>
          <p:cNvSpPr txBox="1"/>
          <p:nvPr/>
        </p:nvSpPr>
        <p:spPr>
          <a:xfrm>
            <a:off x="4577812" y="306891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Select view</a:t>
            </a:r>
            <a:endParaRPr kumimoji="1"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8D7212-CC97-A047-BF9B-28DE706FE342}"/>
              </a:ext>
            </a:extLst>
          </p:cNvPr>
          <p:cNvSpPr txBox="1"/>
          <p:nvPr/>
        </p:nvSpPr>
        <p:spPr>
          <a:xfrm>
            <a:off x="5410697" y="4284588"/>
            <a:ext cx="702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retrieve</a:t>
            </a:r>
            <a:endParaRPr kumimoji="1"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3D0EBF-925D-FB44-BE2B-DCAB9C8BD30A}"/>
              </a:ext>
            </a:extLst>
          </p:cNvPr>
          <p:cNvSpPr/>
          <p:nvPr/>
        </p:nvSpPr>
        <p:spPr>
          <a:xfrm>
            <a:off x="8060120" y="1513751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DAO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558B9F9-1901-3347-B544-D57A50512C1C}"/>
              </a:ext>
            </a:extLst>
          </p:cNvPr>
          <p:cNvCxnSpPr>
            <a:cxnSpLocks/>
          </p:cNvCxnSpPr>
          <p:nvPr/>
        </p:nvCxnSpPr>
        <p:spPr>
          <a:xfrm>
            <a:off x="7454541" y="1864903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536D8E-15E5-B540-9BEF-235BBD8DFC79}"/>
              </a:ext>
            </a:extLst>
          </p:cNvPr>
          <p:cNvSpPr/>
          <p:nvPr/>
        </p:nvSpPr>
        <p:spPr>
          <a:xfrm>
            <a:off x="9914521" y="1495280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CF01FF-0FA2-254F-A2C8-D490E67468E3}"/>
              </a:ext>
            </a:extLst>
          </p:cNvPr>
          <p:cNvCxnSpPr>
            <a:cxnSpLocks/>
          </p:cNvCxnSpPr>
          <p:nvPr/>
        </p:nvCxnSpPr>
        <p:spPr>
          <a:xfrm>
            <a:off x="9308942" y="1846432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4B9DD1-3DA9-A14C-8B17-7038D7A199A5}"/>
              </a:ext>
            </a:extLst>
          </p:cNvPr>
          <p:cNvSpPr txBox="1"/>
          <p:nvPr/>
        </p:nvSpPr>
        <p:spPr>
          <a:xfrm>
            <a:off x="163546" y="236746"/>
            <a:ext cx="60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MVC2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790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87D765-3780-3B4D-8488-2137C17796CD}"/>
              </a:ext>
            </a:extLst>
          </p:cNvPr>
          <p:cNvSpPr/>
          <p:nvPr/>
        </p:nvSpPr>
        <p:spPr>
          <a:xfrm>
            <a:off x="3961674" y="1243476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Your Code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6DC3B7-0994-1040-BE5A-8AC1B4691F8C}"/>
              </a:ext>
            </a:extLst>
          </p:cNvPr>
          <p:cNvSpPr/>
          <p:nvPr/>
        </p:nvSpPr>
        <p:spPr>
          <a:xfrm>
            <a:off x="6096000" y="3201711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Framework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A9C91D-E039-2A48-B590-0D6FFBF25DA7}"/>
              </a:ext>
            </a:extLst>
          </p:cNvPr>
          <p:cNvSpPr/>
          <p:nvPr/>
        </p:nvSpPr>
        <p:spPr>
          <a:xfrm>
            <a:off x="1786321" y="3201711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Library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호 1">
            <a:extLst>
              <a:ext uri="{FF2B5EF4-FFF2-40B4-BE49-F238E27FC236}">
                <a16:creationId xmlns:a16="http://schemas.microsoft.com/office/drawing/2014/main" id="{AD7E4884-F5A4-C145-95AF-2676A211678F}"/>
              </a:ext>
            </a:extLst>
          </p:cNvPr>
          <p:cNvSpPr/>
          <p:nvPr/>
        </p:nvSpPr>
        <p:spPr>
          <a:xfrm>
            <a:off x="4547778" y="1927504"/>
            <a:ext cx="2356566" cy="2107043"/>
          </a:xfrm>
          <a:prstGeom prst="arc">
            <a:avLst>
              <a:gd name="adj1" fmla="val 16249033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호 34">
            <a:extLst>
              <a:ext uri="{FF2B5EF4-FFF2-40B4-BE49-F238E27FC236}">
                <a16:creationId xmlns:a16="http://schemas.microsoft.com/office/drawing/2014/main" id="{678DEA1D-C201-134F-B7E8-56B041B6BB2C}"/>
              </a:ext>
            </a:extLst>
          </p:cNvPr>
          <p:cNvSpPr/>
          <p:nvPr/>
        </p:nvSpPr>
        <p:spPr>
          <a:xfrm rot="16200000">
            <a:off x="2450615" y="2097442"/>
            <a:ext cx="2356566" cy="2016691"/>
          </a:xfrm>
          <a:prstGeom prst="arc">
            <a:avLst>
              <a:gd name="adj1" fmla="val 16825713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1B4B54D-D3C8-414C-B7B3-231A20913625}"/>
              </a:ext>
            </a:extLst>
          </p:cNvPr>
          <p:cNvCxnSpPr/>
          <p:nvPr/>
        </p:nvCxnSpPr>
        <p:spPr>
          <a:xfrm flipH="1">
            <a:off x="3566268" y="3921813"/>
            <a:ext cx="232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942C017-F25C-4647-94C9-D0F375CC4338}"/>
              </a:ext>
            </a:extLst>
          </p:cNvPr>
          <p:cNvSpPr txBox="1"/>
          <p:nvPr/>
        </p:nvSpPr>
        <p:spPr>
          <a:xfrm>
            <a:off x="6591299" y="2060715"/>
            <a:ext cx="1573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Framework Call you</a:t>
            </a:r>
            <a:endParaRPr kumimoji="1"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71502C-9334-284A-9F70-51C3FC6B3984}"/>
              </a:ext>
            </a:extLst>
          </p:cNvPr>
          <p:cNvSpPr txBox="1"/>
          <p:nvPr/>
        </p:nvSpPr>
        <p:spPr>
          <a:xfrm>
            <a:off x="1533181" y="2060714"/>
            <a:ext cx="1253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You call Library</a:t>
            </a:r>
            <a:endParaRPr kumimoji="1"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5E4E7B-87F0-0A46-B9D4-36ABA25835DF}"/>
              </a:ext>
            </a:extLst>
          </p:cNvPr>
          <p:cNvSpPr txBox="1"/>
          <p:nvPr/>
        </p:nvSpPr>
        <p:spPr>
          <a:xfrm>
            <a:off x="4329846" y="3644814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Contains</a:t>
            </a:r>
            <a:endParaRPr kumimoji="1"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Library vs framework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043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Static page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B33CF-14FE-C642-BA76-79AB73D58D1C}"/>
              </a:ext>
            </a:extLst>
          </p:cNvPr>
          <p:cNvSpPr/>
          <p:nvPr/>
        </p:nvSpPr>
        <p:spPr>
          <a:xfrm>
            <a:off x="2400097" y="1773744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Client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85B331-657E-9D43-B42C-7E5ADC7DFADA}"/>
              </a:ext>
            </a:extLst>
          </p:cNvPr>
          <p:cNvSpPr/>
          <p:nvPr/>
        </p:nvSpPr>
        <p:spPr>
          <a:xfrm>
            <a:off x="6722641" y="1773744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(80)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1307C0-EDBF-AE4E-A82A-5D2F1D799D65}"/>
              </a:ext>
            </a:extLst>
          </p:cNvPr>
          <p:cNvSpPr/>
          <p:nvPr/>
        </p:nvSpPr>
        <p:spPr>
          <a:xfrm>
            <a:off x="6722641" y="397924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FileSystem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F92AF77-6861-2448-A5D5-C78A8C93E025}"/>
              </a:ext>
            </a:extLst>
          </p:cNvPr>
          <p:cNvCxnSpPr/>
          <p:nvPr/>
        </p:nvCxnSpPr>
        <p:spPr>
          <a:xfrm>
            <a:off x="4208745" y="2304789"/>
            <a:ext cx="230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36AD62-3684-3F48-977A-A4049DA5758C}"/>
              </a:ext>
            </a:extLst>
          </p:cNvPr>
          <p:cNvCxnSpPr/>
          <p:nvPr/>
        </p:nvCxnSpPr>
        <p:spPr>
          <a:xfrm>
            <a:off x="4208745" y="2670132"/>
            <a:ext cx="2304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DCABF4-5069-2748-8CAB-896F79944798}"/>
              </a:ext>
            </a:extLst>
          </p:cNvPr>
          <p:cNvSpPr txBox="1"/>
          <p:nvPr/>
        </p:nvSpPr>
        <p:spPr>
          <a:xfrm>
            <a:off x="4457013" y="2027790"/>
            <a:ext cx="1808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 </a:t>
            </a:r>
            <a:r>
              <a:rPr kumimoji="1" lang="en-US" altLang="ko-KR" sz="1200" dirty="0">
                <a:solidFill>
                  <a:srgbClr val="C00000"/>
                </a:solidFill>
              </a:rPr>
              <a:t>GET</a:t>
            </a:r>
            <a:r>
              <a:rPr kumimoji="1" lang="en-US" altLang="ko-KR" sz="1200" dirty="0"/>
              <a:t> /path/</a:t>
            </a:r>
            <a:r>
              <a:rPr kumimoji="1" lang="en-US" altLang="ko-KR" sz="1200" dirty="0" err="1"/>
              <a:t>index.html</a:t>
            </a:r>
            <a:endParaRPr kumimoji="1"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F9E71-8C0B-6842-904E-4E5894FFA1AB}"/>
              </a:ext>
            </a:extLst>
          </p:cNvPr>
          <p:cNvSpPr txBox="1"/>
          <p:nvPr/>
        </p:nvSpPr>
        <p:spPr>
          <a:xfrm>
            <a:off x="4368567" y="2687496"/>
            <a:ext cx="1920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 </a:t>
            </a:r>
            <a:r>
              <a:rPr kumimoji="1" lang="en-US" altLang="ko-KR" sz="1200" dirty="0">
                <a:solidFill>
                  <a:srgbClr val="C00000"/>
                </a:solidFill>
              </a:rPr>
              <a:t>STATUS </a:t>
            </a:r>
            <a:r>
              <a:rPr kumimoji="1" lang="en-US" altLang="ko-KR" sz="1200" dirty="0"/>
              <a:t>… file contents</a:t>
            </a:r>
            <a:endParaRPr kumimoji="1"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431D260-7CD7-C344-95A1-3C4EDC845766}"/>
              </a:ext>
            </a:extLst>
          </p:cNvPr>
          <p:cNvCxnSpPr/>
          <p:nvPr/>
        </p:nvCxnSpPr>
        <p:spPr>
          <a:xfrm>
            <a:off x="7277622" y="3294345"/>
            <a:ext cx="0" cy="5636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C398DC7-4757-614D-8E9A-AEEFA8B7048C}"/>
              </a:ext>
            </a:extLst>
          </p:cNvPr>
          <p:cNvCxnSpPr/>
          <p:nvPr/>
        </p:nvCxnSpPr>
        <p:spPr>
          <a:xfrm>
            <a:off x="7705595" y="3294345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829F3C-6FBE-D847-B558-5CAB6269762C}"/>
              </a:ext>
            </a:extLst>
          </p:cNvPr>
          <p:cNvSpPr txBox="1"/>
          <p:nvPr/>
        </p:nvSpPr>
        <p:spPr>
          <a:xfrm>
            <a:off x="6110777" y="3439202"/>
            <a:ext cx="118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 file contents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59DC96-5A43-1249-BCAB-1404357F957A}"/>
              </a:ext>
            </a:extLst>
          </p:cNvPr>
          <p:cNvSpPr txBox="1"/>
          <p:nvPr/>
        </p:nvSpPr>
        <p:spPr>
          <a:xfrm>
            <a:off x="7705595" y="3439202"/>
            <a:ext cx="1845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 read /path/</a:t>
            </a:r>
            <a:r>
              <a:rPr kumimoji="1" lang="en-US" altLang="ko-KR" sz="1200" dirty="0" err="1"/>
              <a:t>index.html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846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dynamic page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B33CF-14FE-C642-BA76-79AB73D58D1C}"/>
              </a:ext>
            </a:extLst>
          </p:cNvPr>
          <p:cNvSpPr/>
          <p:nvPr/>
        </p:nvSpPr>
        <p:spPr>
          <a:xfrm>
            <a:off x="2312075" y="683978"/>
            <a:ext cx="1534632" cy="3573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Client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85B331-657E-9D43-B42C-7E5ADC7DFADA}"/>
              </a:ext>
            </a:extLst>
          </p:cNvPr>
          <p:cNvSpPr/>
          <p:nvPr/>
        </p:nvSpPr>
        <p:spPr>
          <a:xfrm>
            <a:off x="6096000" y="683978"/>
            <a:ext cx="3736591" cy="3573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Web Application Server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F92AF77-6861-2448-A5D5-C78A8C93E025}"/>
              </a:ext>
            </a:extLst>
          </p:cNvPr>
          <p:cNvCxnSpPr/>
          <p:nvPr/>
        </p:nvCxnSpPr>
        <p:spPr>
          <a:xfrm>
            <a:off x="4120723" y="1215024"/>
            <a:ext cx="230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36AD62-3684-3F48-977A-A4049DA5758C}"/>
              </a:ext>
            </a:extLst>
          </p:cNvPr>
          <p:cNvCxnSpPr/>
          <p:nvPr/>
        </p:nvCxnSpPr>
        <p:spPr>
          <a:xfrm>
            <a:off x="4120723" y="1417529"/>
            <a:ext cx="2304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DCABF4-5069-2748-8CAB-896F79944798}"/>
              </a:ext>
            </a:extLst>
          </p:cNvPr>
          <p:cNvSpPr txBox="1"/>
          <p:nvPr/>
        </p:nvSpPr>
        <p:spPr>
          <a:xfrm>
            <a:off x="3943273" y="938025"/>
            <a:ext cx="2043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GET</a:t>
            </a:r>
            <a:r>
              <a:rPr kumimoji="1" lang="en-US" altLang="ko-KR" sz="1200" dirty="0"/>
              <a:t> /</a:t>
            </a:r>
            <a:r>
              <a:rPr kumimoji="1" lang="en-US" altLang="ko-KR" sz="1200" dirty="0" err="1"/>
              <a:t>url.Servlet?uid</a:t>
            </a:r>
            <a:r>
              <a:rPr kumimoji="1" lang="en-US" altLang="ko-KR" sz="1200" dirty="0"/>
              <a:t>=Hong</a:t>
            </a:r>
            <a:endParaRPr kumimoji="1"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F9E71-8C0B-6842-904E-4E5894FFA1AB}"/>
              </a:ext>
            </a:extLst>
          </p:cNvPr>
          <p:cNvSpPr txBox="1"/>
          <p:nvPr/>
        </p:nvSpPr>
        <p:spPr>
          <a:xfrm>
            <a:off x="3917291" y="1434893"/>
            <a:ext cx="2242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STATUS </a:t>
            </a:r>
            <a:r>
              <a:rPr kumimoji="1" lang="en-US" altLang="ko-KR" sz="1200" dirty="0"/>
              <a:t>… &lt;Response Hong&gt;</a:t>
            </a:r>
            <a:endParaRPr kumimoji="1"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6DCED9-7330-8249-A539-37363EC20513}"/>
              </a:ext>
            </a:extLst>
          </p:cNvPr>
          <p:cNvCxnSpPr/>
          <p:nvPr/>
        </p:nvCxnSpPr>
        <p:spPr>
          <a:xfrm>
            <a:off x="4120723" y="3409166"/>
            <a:ext cx="230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428BF3-C731-754A-9326-D6B078B340D8}"/>
              </a:ext>
            </a:extLst>
          </p:cNvPr>
          <p:cNvCxnSpPr/>
          <p:nvPr/>
        </p:nvCxnSpPr>
        <p:spPr>
          <a:xfrm>
            <a:off x="4120723" y="3611671"/>
            <a:ext cx="2304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AB95EC-BF8B-A343-AC39-DE1A527EC329}"/>
              </a:ext>
            </a:extLst>
          </p:cNvPr>
          <p:cNvSpPr txBox="1"/>
          <p:nvPr/>
        </p:nvSpPr>
        <p:spPr>
          <a:xfrm>
            <a:off x="3943273" y="3132167"/>
            <a:ext cx="1976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GET</a:t>
            </a:r>
            <a:r>
              <a:rPr kumimoji="1" lang="en-US" altLang="ko-KR" sz="1200" dirty="0"/>
              <a:t> /</a:t>
            </a:r>
            <a:r>
              <a:rPr kumimoji="1" lang="en-US" altLang="ko-KR" sz="1200" dirty="0" err="1"/>
              <a:t>url.Servlet?uid</a:t>
            </a:r>
            <a:r>
              <a:rPr kumimoji="1" lang="en-US" altLang="ko-KR" sz="1200" dirty="0"/>
              <a:t>=</a:t>
            </a:r>
            <a:r>
              <a:rPr kumimoji="1" lang="en-US" altLang="ko-KR" sz="1200" dirty="0" err="1"/>
              <a:t>Mun</a:t>
            </a:r>
            <a:endParaRPr kumimoji="1"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78752B-7F52-634A-A98A-F108CBABF546}"/>
              </a:ext>
            </a:extLst>
          </p:cNvPr>
          <p:cNvSpPr txBox="1"/>
          <p:nvPr/>
        </p:nvSpPr>
        <p:spPr>
          <a:xfrm>
            <a:off x="3917291" y="3629035"/>
            <a:ext cx="2175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STATUS </a:t>
            </a:r>
            <a:r>
              <a:rPr kumimoji="1" lang="en-US" altLang="ko-KR" sz="1200" dirty="0"/>
              <a:t>… &lt;Response </a:t>
            </a:r>
            <a:r>
              <a:rPr kumimoji="1" lang="en-US" altLang="ko-KR" sz="1200" dirty="0" err="1"/>
              <a:t>Mun</a:t>
            </a:r>
            <a:r>
              <a:rPr kumimoji="1" lang="en-US" altLang="ko-KR" sz="1200" dirty="0"/>
              <a:t>&gt;</a:t>
            </a:r>
            <a:endParaRPr kumimoji="1" lang="ko-KR" altLang="en-US" sz="12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962B24E-148B-C84D-B6E4-60747FDF9DA2}"/>
              </a:ext>
            </a:extLst>
          </p:cNvPr>
          <p:cNvCxnSpPr/>
          <p:nvPr/>
        </p:nvCxnSpPr>
        <p:spPr>
          <a:xfrm>
            <a:off x="9419233" y="875395"/>
            <a:ext cx="651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4D2724-9EB1-7F41-9CE5-55EB5FEE7588}"/>
              </a:ext>
            </a:extLst>
          </p:cNvPr>
          <p:cNvSpPr txBox="1"/>
          <p:nvPr/>
        </p:nvSpPr>
        <p:spPr>
          <a:xfrm>
            <a:off x="10070586" y="670026"/>
            <a:ext cx="131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Ex) Tomcat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CC2167-A80B-DB45-8759-7CFE7A9BD25B}"/>
              </a:ext>
            </a:extLst>
          </p:cNvPr>
          <p:cNvSpPr/>
          <p:nvPr/>
        </p:nvSpPr>
        <p:spPr>
          <a:xfrm>
            <a:off x="8078947" y="1315233"/>
            <a:ext cx="1540702" cy="241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JVM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ED5A62-8E57-1A4E-85DE-26B22CED70B5}"/>
              </a:ext>
            </a:extLst>
          </p:cNvPr>
          <p:cNvSpPr/>
          <p:nvPr/>
        </p:nvSpPr>
        <p:spPr>
          <a:xfrm>
            <a:off x="8270577" y="1941534"/>
            <a:ext cx="1157441" cy="1190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F46EA2-B358-9340-B888-C9B8DA9CC2B3}"/>
              </a:ext>
            </a:extLst>
          </p:cNvPr>
          <p:cNvCxnSpPr/>
          <p:nvPr/>
        </p:nvCxnSpPr>
        <p:spPr>
          <a:xfrm>
            <a:off x="6588351" y="1215024"/>
            <a:ext cx="177869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34F4AF1-B20C-5E4B-8760-F95CA8EEA975}"/>
              </a:ext>
            </a:extLst>
          </p:cNvPr>
          <p:cNvCxnSpPr/>
          <p:nvPr/>
        </p:nvCxnSpPr>
        <p:spPr>
          <a:xfrm flipH="1" flipV="1">
            <a:off x="6563299" y="1434893"/>
            <a:ext cx="1803747" cy="90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32130F-55FA-684B-9BA1-496CB93FE2DA}"/>
              </a:ext>
            </a:extLst>
          </p:cNvPr>
          <p:cNvCxnSpPr/>
          <p:nvPr/>
        </p:nvCxnSpPr>
        <p:spPr>
          <a:xfrm flipV="1">
            <a:off x="6588351" y="2755725"/>
            <a:ext cx="1778695" cy="65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F296498-620D-AD43-8AFA-5FA330CBA443}"/>
              </a:ext>
            </a:extLst>
          </p:cNvPr>
          <p:cNvCxnSpPr/>
          <p:nvPr/>
        </p:nvCxnSpPr>
        <p:spPr>
          <a:xfrm flipH="1">
            <a:off x="6588351" y="2965536"/>
            <a:ext cx="1778695" cy="64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3862AD-8408-0B44-B869-2032E10B21BB}"/>
              </a:ext>
            </a:extLst>
          </p:cNvPr>
          <p:cNvSpPr txBox="1"/>
          <p:nvPr/>
        </p:nvSpPr>
        <p:spPr>
          <a:xfrm rot="1638701">
            <a:off x="6818269" y="1409736"/>
            <a:ext cx="139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1. </a:t>
            </a:r>
            <a:r>
              <a:rPr kumimoji="1" lang="en-US" altLang="ko-KR" sz="1200" dirty="0" err="1"/>
              <a:t>doGet</a:t>
            </a:r>
            <a:r>
              <a:rPr kumimoji="1" lang="en-US" altLang="ko-KR" sz="1200" dirty="0"/>
              <a:t>(</a:t>
            </a:r>
            <a:r>
              <a:rPr kumimoji="1" lang="en-US" altLang="ko-KR" sz="1200" dirty="0" err="1"/>
              <a:t>req</a:t>
            </a:r>
            <a:r>
              <a:rPr kumimoji="1" lang="en-US" altLang="ko-KR" sz="1200" dirty="0"/>
              <a:t>, res)</a:t>
            </a:r>
            <a:endParaRPr kumimoji="1"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BD0C25-9560-0247-ABDC-866AAAABFE07}"/>
              </a:ext>
            </a:extLst>
          </p:cNvPr>
          <p:cNvSpPr txBox="1"/>
          <p:nvPr/>
        </p:nvSpPr>
        <p:spPr>
          <a:xfrm rot="1515601">
            <a:off x="6586998" y="1870332"/>
            <a:ext cx="164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2. &lt;response Hong&gt;</a:t>
            </a:r>
            <a:endParaRPr kumimoji="1"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1F10AF-69CD-D844-AEAB-805CAA6400E8}"/>
              </a:ext>
            </a:extLst>
          </p:cNvPr>
          <p:cNvSpPr txBox="1"/>
          <p:nvPr/>
        </p:nvSpPr>
        <p:spPr>
          <a:xfrm rot="20360747">
            <a:off x="6646568" y="2863319"/>
            <a:ext cx="139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1. </a:t>
            </a:r>
            <a:r>
              <a:rPr kumimoji="1" lang="en-US" altLang="ko-KR" sz="1200" dirty="0" err="1"/>
              <a:t>doGet</a:t>
            </a:r>
            <a:r>
              <a:rPr kumimoji="1" lang="en-US" altLang="ko-KR" sz="1200" dirty="0"/>
              <a:t>(res, </a:t>
            </a:r>
            <a:r>
              <a:rPr kumimoji="1" lang="en-US" altLang="ko-KR" sz="1200" dirty="0" err="1"/>
              <a:t>req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8828C4-E0D7-6B44-A75A-60E01DDC79B4}"/>
              </a:ext>
            </a:extLst>
          </p:cNvPr>
          <p:cNvSpPr txBox="1"/>
          <p:nvPr/>
        </p:nvSpPr>
        <p:spPr>
          <a:xfrm rot="20360747">
            <a:off x="6669724" y="3289368"/>
            <a:ext cx="1573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2. &lt;response </a:t>
            </a:r>
            <a:r>
              <a:rPr kumimoji="1" lang="en-US" altLang="ko-KR" sz="1200" dirty="0" err="1"/>
              <a:t>Mun</a:t>
            </a:r>
            <a:r>
              <a:rPr kumimoji="1" lang="en-US" altLang="ko-KR" sz="1200" dirty="0"/>
              <a:t>&gt;</a:t>
            </a:r>
            <a:endParaRPr kumimoji="1"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30C6ED-55C7-034A-BB5E-2E50B69B9AA9}"/>
              </a:ext>
            </a:extLst>
          </p:cNvPr>
          <p:cNvSpPr/>
          <p:nvPr/>
        </p:nvSpPr>
        <p:spPr>
          <a:xfrm>
            <a:off x="7278644" y="5068757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193069E-3C03-4D4D-88F9-F1F314EE0142}"/>
              </a:ext>
            </a:extLst>
          </p:cNvPr>
          <p:cNvCxnSpPr/>
          <p:nvPr/>
        </p:nvCxnSpPr>
        <p:spPr>
          <a:xfrm>
            <a:off x="7833625" y="4383854"/>
            <a:ext cx="0" cy="5636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FAE53EC-8C74-344E-A6D8-4F44573BC4F7}"/>
              </a:ext>
            </a:extLst>
          </p:cNvPr>
          <p:cNvCxnSpPr/>
          <p:nvPr/>
        </p:nvCxnSpPr>
        <p:spPr>
          <a:xfrm>
            <a:off x="8261598" y="4383854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Web service architecture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B33CF-14FE-C642-BA76-79AB73D58D1C}"/>
              </a:ext>
            </a:extLst>
          </p:cNvPr>
          <p:cNvSpPr/>
          <p:nvPr/>
        </p:nvSpPr>
        <p:spPr>
          <a:xfrm>
            <a:off x="1260591" y="2061842"/>
            <a:ext cx="1534632" cy="3573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(browser,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Mobile App)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85B331-657E-9D43-B42C-7E5ADC7DFADA}"/>
              </a:ext>
            </a:extLst>
          </p:cNvPr>
          <p:cNvSpPr/>
          <p:nvPr/>
        </p:nvSpPr>
        <p:spPr>
          <a:xfrm>
            <a:off x="4227705" y="2061842"/>
            <a:ext cx="3736591" cy="3573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6DCED9-7330-8249-A539-37363EC20513}"/>
              </a:ext>
            </a:extLst>
          </p:cNvPr>
          <p:cNvCxnSpPr>
            <a:cxnSpLocks/>
          </p:cNvCxnSpPr>
          <p:nvPr/>
        </p:nvCxnSpPr>
        <p:spPr>
          <a:xfrm>
            <a:off x="3003990" y="3218161"/>
            <a:ext cx="101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428BF3-C731-754A-9326-D6B078B340D8}"/>
              </a:ext>
            </a:extLst>
          </p:cNvPr>
          <p:cNvCxnSpPr>
            <a:cxnSpLocks/>
          </p:cNvCxnSpPr>
          <p:nvPr/>
        </p:nvCxnSpPr>
        <p:spPr>
          <a:xfrm>
            <a:off x="3003990" y="4247384"/>
            <a:ext cx="10149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4D2724-9EB1-7F41-9CE5-55EB5FEE7588}"/>
              </a:ext>
            </a:extLst>
          </p:cNvPr>
          <p:cNvSpPr txBox="1"/>
          <p:nvPr/>
        </p:nvSpPr>
        <p:spPr>
          <a:xfrm>
            <a:off x="4411180" y="1606966"/>
            <a:ext cx="336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WAS(Web Application Service)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CC2167-A80B-DB45-8759-7CFE7A9BD25B}"/>
              </a:ext>
            </a:extLst>
          </p:cNvPr>
          <p:cNvSpPr/>
          <p:nvPr/>
        </p:nvSpPr>
        <p:spPr>
          <a:xfrm>
            <a:off x="4506974" y="2827660"/>
            <a:ext cx="1353290" cy="257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Send Request to Container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Transfer result to client</a:t>
            </a: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30C6ED-55C7-034A-BB5E-2E50B69B9AA9}"/>
              </a:ext>
            </a:extLst>
          </p:cNvPr>
          <p:cNvSpPr/>
          <p:nvPr/>
        </p:nvSpPr>
        <p:spPr>
          <a:xfrm>
            <a:off x="9356075" y="3285695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e.g. MySQL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9F984B-4649-A049-B7F2-CF305FB1731B}"/>
              </a:ext>
            </a:extLst>
          </p:cNvPr>
          <p:cNvSpPr txBox="1"/>
          <p:nvPr/>
        </p:nvSpPr>
        <p:spPr>
          <a:xfrm>
            <a:off x="4341209" y="2260085"/>
            <a:ext cx="16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Web Server</a:t>
            </a:r>
            <a:endParaRPr kumimoji="1"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38DE5F8-7DA8-B44A-BFD6-5E07FF09A881}"/>
              </a:ext>
            </a:extLst>
          </p:cNvPr>
          <p:cNvSpPr/>
          <p:nvPr/>
        </p:nvSpPr>
        <p:spPr>
          <a:xfrm>
            <a:off x="6346480" y="2827660"/>
            <a:ext cx="1353290" cy="257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JSP, Servlet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(Dynamic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Processing)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022935-D62E-D14B-926D-4C50B4E714FF}"/>
              </a:ext>
            </a:extLst>
          </p:cNvPr>
          <p:cNvSpPr txBox="1"/>
          <p:nvPr/>
        </p:nvSpPr>
        <p:spPr>
          <a:xfrm>
            <a:off x="6180715" y="2138557"/>
            <a:ext cx="16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Servlet Container</a:t>
            </a:r>
            <a:endParaRPr kumimoji="1"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A84C1A-75F2-454B-8922-5A07C9573E64}"/>
              </a:ext>
            </a:extLst>
          </p:cNvPr>
          <p:cNvSpPr txBox="1"/>
          <p:nvPr/>
        </p:nvSpPr>
        <p:spPr>
          <a:xfrm>
            <a:off x="3094843" y="2908297"/>
            <a:ext cx="833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Request</a:t>
            </a:r>
            <a:endParaRPr kumimoji="1"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2D8668-73D1-344B-B1B0-1461A20C1E10}"/>
              </a:ext>
            </a:extLst>
          </p:cNvPr>
          <p:cNvSpPr txBox="1"/>
          <p:nvPr/>
        </p:nvSpPr>
        <p:spPr>
          <a:xfrm>
            <a:off x="3069791" y="4245296"/>
            <a:ext cx="95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Response</a:t>
            </a:r>
            <a:endParaRPr kumimoji="1" lang="ko-KR" altLang="en-US" sz="1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F5B87C4-CB2D-6849-BD8E-A2B0FE567464}"/>
              </a:ext>
            </a:extLst>
          </p:cNvPr>
          <p:cNvCxnSpPr>
            <a:cxnSpLocks/>
          </p:cNvCxnSpPr>
          <p:nvPr/>
        </p:nvCxnSpPr>
        <p:spPr>
          <a:xfrm>
            <a:off x="8152712" y="3971810"/>
            <a:ext cx="1014948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C4E040A-F3BC-4849-ADED-5E5C02923595}"/>
              </a:ext>
            </a:extLst>
          </p:cNvPr>
          <p:cNvSpPr txBox="1"/>
          <p:nvPr/>
        </p:nvSpPr>
        <p:spPr>
          <a:xfrm>
            <a:off x="8102982" y="3429000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DB</a:t>
            </a:r>
          </a:p>
          <a:p>
            <a:pPr algn="ctr"/>
            <a:r>
              <a:rPr kumimoji="1" lang="en-US" altLang="ko-KR" sz="1400" dirty="0"/>
              <a:t>Connection</a:t>
            </a:r>
            <a:endParaRPr kumimoji="1" lang="ko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1161EBB-DEC7-E041-8115-2622B6AE4FE1}"/>
              </a:ext>
            </a:extLst>
          </p:cNvPr>
          <p:cNvCxnSpPr/>
          <p:nvPr/>
        </p:nvCxnSpPr>
        <p:spPr>
          <a:xfrm>
            <a:off x="7740745" y="1812335"/>
            <a:ext cx="651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22254AC-EEEF-4D40-82B5-1FAD53485F66}"/>
              </a:ext>
            </a:extLst>
          </p:cNvPr>
          <p:cNvSpPr txBox="1"/>
          <p:nvPr/>
        </p:nvSpPr>
        <p:spPr>
          <a:xfrm>
            <a:off x="8392098" y="1606966"/>
            <a:ext cx="138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e.g. Tomcat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49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Servlet program</a:t>
            </a:r>
            <a:endParaRPr kumimoji="1"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4F8023-0525-8D4F-9D00-B006095432B3}"/>
              </a:ext>
            </a:extLst>
          </p:cNvPr>
          <p:cNvSpPr/>
          <p:nvPr/>
        </p:nvSpPr>
        <p:spPr>
          <a:xfrm>
            <a:off x="979642" y="1685406"/>
            <a:ext cx="1645447" cy="2952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Container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60A8D9-855C-6947-81E6-6D1EA58FE13B}"/>
              </a:ext>
            </a:extLst>
          </p:cNvPr>
          <p:cNvSpPr/>
          <p:nvPr/>
        </p:nvSpPr>
        <p:spPr>
          <a:xfrm>
            <a:off x="731209" y="1061192"/>
            <a:ext cx="7686277" cy="3811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JVM(Java Virtual Machine)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259B9B-D92A-BA4B-A84B-659BCE2331AC}"/>
              </a:ext>
            </a:extLst>
          </p:cNvPr>
          <p:cNvSpPr/>
          <p:nvPr/>
        </p:nvSpPr>
        <p:spPr>
          <a:xfrm>
            <a:off x="979642" y="5169552"/>
            <a:ext cx="1645447" cy="920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Web Server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AEDDB48-52AA-2B44-89C3-6F0BACA61661}"/>
              </a:ext>
            </a:extLst>
          </p:cNvPr>
          <p:cNvCxnSpPr/>
          <p:nvPr/>
        </p:nvCxnSpPr>
        <p:spPr>
          <a:xfrm flipV="1">
            <a:off x="1478071" y="4647156"/>
            <a:ext cx="0" cy="51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0D3DF98-9447-954A-BE89-03C894C3341B}"/>
              </a:ext>
            </a:extLst>
          </p:cNvPr>
          <p:cNvCxnSpPr/>
          <p:nvPr/>
        </p:nvCxnSpPr>
        <p:spPr>
          <a:xfrm flipV="1">
            <a:off x="1818361" y="4647156"/>
            <a:ext cx="0" cy="51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864574-802C-424C-BCDF-4E417F0093D7}"/>
              </a:ext>
            </a:extLst>
          </p:cNvPr>
          <p:cNvCxnSpPr/>
          <p:nvPr/>
        </p:nvCxnSpPr>
        <p:spPr>
          <a:xfrm flipV="1">
            <a:off x="2156563" y="4647156"/>
            <a:ext cx="0" cy="51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27E447-ECD9-5D48-A2E5-EA96DE3B938E}"/>
              </a:ext>
            </a:extLst>
          </p:cNvPr>
          <p:cNvSpPr txBox="1"/>
          <p:nvPr/>
        </p:nvSpPr>
        <p:spPr>
          <a:xfrm>
            <a:off x="2849369" y="5448822"/>
            <a:ext cx="32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Request to Servlet Container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B0C21E-B165-EF4C-B2FA-0767F58E37EF}"/>
              </a:ext>
            </a:extLst>
          </p:cNvPr>
          <p:cNvCxnSpPr>
            <a:cxnSpLocks/>
          </p:cNvCxnSpPr>
          <p:nvPr/>
        </p:nvCxnSpPr>
        <p:spPr>
          <a:xfrm>
            <a:off x="2755726" y="2279737"/>
            <a:ext cx="57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A28DC89B-BED4-4B40-B0BC-73B290D13C6A}"/>
              </a:ext>
            </a:extLst>
          </p:cNvPr>
          <p:cNvSpPr/>
          <p:nvPr/>
        </p:nvSpPr>
        <p:spPr>
          <a:xfrm>
            <a:off x="3393590" y="2004164"/>
            <a:ext cx="1645447" cy="551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Thread 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C4470BE-B401-304D-AC4D-EE320B6FDBE2}"/>
              </a:ext>
            </a:extLst>
          </p:cNvPr>
          <p:cNvCxnSpPr>
            <a:cxnSpLocks/>
          </p:cNvCxnSpPr>
          <p:nvPr/>
        </p:nvCxnSpPr>
        <p:spPr>
          <a:xfrm>
            <a:off x="2755726" y="3083491"/>
            <a:ext cx="57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72D413E-2565-8C49-A091-DE98963C1C1B}"/>
              </a:ext>
            </a:extLst>
          </p:cNvPr>
          <p:cNvCxnSpPr>
            <a:cxnSpLocks/>
          </p:cNvCxnSpPr>
          <p:nvPr/>
        </p:nvCxnSpPr>
        <p:spPr>
          <a:xfrm>
            <a:off x="2755726" y="3860104"/>
            <a:ext cx="57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4711AB0-8C0C-E140-9755-60DE433685A9}"/>
              </a:ext>
            </a:extLst>
          </p:cNvPr>
          <p:cNvSpPr/>
          <p:nvPr/>
        </p:nvSpPr>
        <p:spPr>
          <a:xfrm>
            <a:off x="3393590" y="2807918"/>
            <a:ext cx="1645447" cy="551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Thread 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FFBBB2B-CA40-5D46-B91B-DD0C1BEA8FDE}"/>
              </a:ext>
            </a:extLst>
          </p:cNvPr>
          <p:cNvSpPr/>
          <p:nvPr/>
        </p:nvSpPr>
        <p:spPr>
          <a:xfrm>
            <a:off x="3373075" y="3611672"/>
            <a:ext cx="1645447" cy="551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Thread C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5067CDD-0AA2-AB43-8575-F5939D490BF4}"/>
              </a:ext>
            </a:extLst>
          </p:cNvPr>
          <p:cNvSpPr/>
          <p:nvPr/>
        </p:nvSpPr>
        <p:spPr>
          <a:xfrm>
            <a:off x="6860683" y="1357315"/>
            <a:ext cx="288099" cy="275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40C5C7-C454-2E4A-B68C-289AC033AC47}"/>
              </a:ext>
            </a:extLst>
          </p:cNvPr>
          <p:cNvSpPr/>
          <p:nvPr/>
        </p:nvSpPr>
        <p:spPr>
          <a:xfrm>
            <a:off x="6265696" y="2048004"/>
            <a:ext cx="1478072" cy="46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init</a:t>
            </a:r>
            <a:r>
              <a:rPr kumimoji="1" lang="en-US" altLang="ko-KR" dirty="0">
                <a:solidFill>
                  <a:schemeClr val="tx1"/>
                </a:solidFill>
              </a:rPr>
              <a:t>()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BE37E6-6A87-E14B-8203-FE04907231E1}"/>
              </a:ext>
            </a:extLst>
          </p:cNvPr>
          <p:cNvSpPr/>
          <p:nvPr/>
        </p:nvSpPr>
        <p:spPr>
          <a:xfrm>
            <a:off x="6265696" y="2846301"/>
            <a:ext cx="1478072" cy="46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service()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0F39F75-8A11-DD42-B175-A568269A8801}"/>
              </a:ext>
            </a:extLst>
          </p:cNvPr>
          <p:cNvSpPr/>
          <p:nvPr/>
        </p:nvSpPr>
        <p:spPr>
          <a:xfrm>
            <a:off x="6265696" y="3655512"/>
            <a:ext cx="1478072" cy="46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Destroy()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1BCE24-3A2E-154C-B2E7-676B7BC67D7E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7004732" y="1632887"/>
            <a:ext cx="1" cy="41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1DF8422-C8ED-6C42-AD9E-0AF9D3596197}"/>
              </a:ext>
            </a:extLst>
          </p:cNvPr>
          <p:cNvCxnSpPr>
            <a:cxnSpLocks/>
            <a:stCxn id="11" idx="2"/>
            <a:endCxn id="48" idx="0"/>
          </p:cNvCxnSpPr>
          <p:nvPr/>
        </p:nvCxnSpPr>
        <p:spPr>
          <a:xfrm>
            <a:off x="7004732" y="2511467"/>
            <a:ext cx="0" cy="33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E0BA17E-A3D0-0144-AF22-1133ACB4C753}"/>
              </a:ext>
            </a:extLst>
          </p:cNvPr>
          <p:cNvCxnSpPr>
            <a:cxnSpLocks/>
          </p:cNvCxnSpPr>
          <p:nvPr/>
        </p:nvCxnSpPr>
        <p:spPr>
          <a:xfrm>
            <a:off x="6996976" y="3309764"/>
            <a:ext cx="0" cy="33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2795EA66-6422-AB47-A0D9-074E14384A39}"/>
              </a:ext>
            </a:extLst>
          </p:cNvPr>
          <p:cNvSpPr/>
          <p:nvPr/>
        </p:nvSpPr>
        <p:spPr>
          <a:xfrm>
            <a:off x="6860683" y="4463439"/>
            <a:ext cx="288099" cy="275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919ECB6-AA19-A84F-AF9C-BF31B8DAB74D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7004733" y="4129889"/>
            <a:ext cx="2" cy="33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311B437-C07D-CC49-8F21-197C36162A21}"/>
              </a:ext>
            </a:extLst>
          </p:cNvPr>
          <p:cNvCxnSpPr>
            <a:cxnSpLocks/>
          </p:cNvCxnSpPr>
          <p:nvPr/>
        </p:nvCxnSpPr>
        <p:spPr>
          <a:xfrm>
            <a:off x="5187269" y="2279735"/>
            <a:ext cx="1078427" cy="68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C33ECA4-7DDF-3F49-8735-72B4832AD7CE}"/>
              </a:ext>
            </a:extLst>
          </p:cNvPr>
          <p:cNvCxnSpPr>
            <a:endCxn id="48" idx="1"/>
          </p:cNvCxnSpPr>
          <p:nvPr/>
        </p:nvCxnSpPr>
        <p:spPr>
          <a:xfrm>
            <a:off x="5187269" y="3078032"/>
            <a:ext cx="1078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7183982-AD27-064E-9C84-9BEE1B79D0AE}"/>
              </a:ext>
            </a:extLst>
          </p:cNvPr>
          <p:cNvCxnSpPr/>
          <p:nvPr/>
        </p:nvCxnSpPr>
        <p:spPr>
          <a:xfrm flipV="1">
            <a:off x="5187269" y="3198639"/>
            <a:ext cx="1078427" cy="68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6DB95E-22A3-2046-AEB3-2BE63DC496E6}"/>
              </a:ext>
            </a:extLst>
          </p:cNvPr>
          <p:cNvCxnSpPr/>
          <p:nvPr/>
        </p:nvCxnSpPr>
        <p:spPr>
          <a:xfrm>
            <a:off x="7004732" y="1840445"/>
            <a:ext cx="175096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2F29907-CF96-7D40-9A84-EA5222EB5F7A}"/>
              </a:ext>
            </a:extLst>
          </p:cNvPr>
          <p:cNvSpPr txBox="1"/>
          <p:nvPr/>
        </p:nvSpPr>
        <p:spPr>
          <a:xfrm>
            <a:off x="8755693" y="1701945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Instantiate &amp; call </a:t>
            </a:r>
            <a:r>
              <a:rPr kumimoji="1" lang="en-US" altLang="ko-KR" sz="1200" dirty="0" err="1"/>
              <a:t>init</a:t>
            </a:r>
            <a:r>
              <a:rPr kumimoji="1" lang="en-US" altLang="ko-KR" sz="1200" dirty="0"/>
              <a:t>()</a:t>
            </a:r>
            <a:endParaRPr kumimoji="1" lang="ko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DB4EA69-A04A-964B-A10F-466AD8B1127A}"/>
              </a:ext>
            </a:extLst>
          </p:cNvPr>
          <p:cNvCxnSpPr/>
          <p:nvPr/>
        </p:nvCxnSpPr>
        <p:spPr>
          <a:xfrm>
            <a:off x="7004732" y="2669419"/>
            <a:ext cx="175096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632CABC-F72E-2446-8D40-61078793A695}"/>
              </a:ext>
            </a:extLst>
          </p:cNvPr>
          <p:cNvSpPr txBox="1"/>
          <p:nvPr/>
        </p:nvSpPr>
        <p:spPr>
          <a:xfrm>
            <a:off x="8755693" y="2530919"/>
            <a:ext cx="1798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Ready to serve request</a:t>
            </a:r>
            <a:endParaRPr kumimoji="1" lang="ko-KR" altLang="en-US" sz="1200" dirty="0"/>
          </a:p>
        </p:txBody>
      </p:sp>
      <p:sp>
        <p:nvSpPr>
          <p:cNvPr id="68" name="호 67">
            <a:extLst>
              <a:ext uri="{FF2B5EF4-FFF2-40B4-BE49-F238E27FC236}">
                <a16:creationId xmlns:a16="http://schemas.microsoft.com/office/drawing/2014/main" id="{D2E70B6B-BE35-0047-B35C-DF91B2907A4D}"/>
              </a:ext>
            </a:extLst>
          </p:cNvPr>
          <p:cNvSpPr/>
          <p:nvPr/>
        </p:nvSpPr>
        <p:spPr>
          <a:xfrm rot="19006965">
            <a:off x="7641695" y="2715364"/>
            <a:ext cx="789140" cy="687322"/>
          </a:xfrm>
          <a:prstGeom prst="arc">
            <a:avLst>
              <a:gd name="adj1" fmla="val 16200000"/>
              <a:gd name="adj2" fmla="val 10067975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FC78F5B-9148-D247-9844-A69A598234FE}"/>
              </a:ext>
            </a:extLst>
          </p:cNvPr>
          <p:cNvCxnSpPr>
            <a:cxnSpLocks/>
          </p:cNvCxnSpPr>
          <p:nvPr/>
        </p:nvCxnSpPr>
        <p:spPr>
          <a:xfrm>
            <a:off x="8479153" y="3044319"/>
            <a:ext cx="27654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0590A11-B2FA-804D-BF23-8A36B2009173}"/>
              </a:ext>
            </a:extLst>
          </p:cNvPr>
          <p:cNvSpPr txBox="1"/>
          <p:nvPr/>
        </p:nvSpPr>
        <p:spPr>
          <a:xfrm>
            <a:off x="8755693" y="2826012"/>
            <a:ext cx="222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Handle multiple request and send response</a:t>
            </a:r>
            <a:endParaRPr kumimoji="1" lang="ko-KR" altLang="en-US" sz="12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73853D1-8235-524B-991A-ECA18BA37CA2}"/>
              </a:ext>
            </a:extLst>
          </p:cNvPr>
          <p:cNvSpPr/>
          <p:nvPr/>
        </p:nvSpPr>
        <p:spPr>
          <a:xfrm>
            <a:off x="1090597" y="4785030"/>
            <a:ext cx="315981" cy="300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1A864D5-DFF1-A44F-B098-C12B10480DCC}"/>
              </a:ext>
            </a:extLst>
          </p:cNvPr>
          <p:cNvSpPr/>
          <p:nvPr/>
        </p:nvSpPr>
        <p:spPr>
          <a:xfrm>
            <a:off x="7309162" y="1344473"/>
            <a:ext cx="315981" cy="300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B45C66F-40EB-B34D-8CD6-A7E5991AC7D7}"/>
              </a:ext>
            </a:extLst>
          </p:cNvPr>
          <p:cNvSpPr/>
          <p:nvPr/>
        </p:nvSpPr>
        <p:spPr>
          <a:xfrm>
            <a:off x="5568121" y="2714956"/>
            <a:ext cx="315981" cy="300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3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276B7F-3979-B941-97F1-CAD2236BC55D}"/>
              </a:ext>
            </a:extLst>
          </p:cNvPr>
          <p:cNvSpPr txBox="1"/>
          <p:nvPr/>
        </p:nvSpPr>
        <p:spPr>
          <a:xfrm>
            <a:off x="8755693" y="1247198"/>
            <a:ext cx="197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Servlet Life Cycle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95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err="1"/>
              <a:t>Mvc</a:t>
            </a:r>
            <a:r>
              <a:rPr kumimoji="1" lang="en-US" altLang="ko-KR" sz="1200" dirty="0"/>
              <a:t> flow of control</a:t>
            </a:r>
            <a:endParaRPr kumimoji="1"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9430C6-EAD5-684E-AFAD-ED7C29CAE5BF}"/>
              </a:ext>
            </a:extLst>
          </p:cNvPr>
          <p:cNvSpPr/>
          <p:nvPr/>
        </p:nvSpPr>
        <p:spPr>
          <a:xfrm>
            <a:off x="792796" y="3519139"/>
            <a:ext cx="1412829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Form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(User)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C12514-DD00-074D-B9CF-2E016E1014C2}"/>
              </a:ext>
            </a:extLst>
          </p:cNvPr>
          <p:cNvSpPr/>
          <p:nvPr/>
        </p:nvSpPr>
        <p:spPr>
          <a:xfrm>
            <a:off x="792795" y="1456848"/>
            <a:ext cx="1412829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077DF0-E7E9-6E42-BF0F-FDB3DBD8A313}"/>
              </a:ext>
            </a:extLst>
          </p:cNvPr>
          <p:cNvSpPr/>
          <p:nvPr/>
        </p:nvSpPr>
        <p:spPr>
          <a:xfrm>
            <a:off x="4237191" y="3519139"/>
            <a:ext cx="1412830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BDFB42-C377-594E-B6FE-9DBE44B95F1B}"/>
              </a:ext>
            </a:extLst>
          </p:cNvPr>
          <p:cNvSpPr/>
          <p:nvPr/>
        </p:nvSpPr>
        <p:spPr>
          <a:xfrm>
            <a:off x="4084530" y="1456847"/>
            <a:ext cx="1718152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Java Code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(business logic)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69DC724-0C9E-3740-B18E-2AE75467B294}"/>
              </a:ext>
            </a:extLst>
          </p:cNvPr>
          <p:cNvCxnSpPr/>
          <p:nvPr/>
        </p:nvCxnSpPr>
        <p:spPr>
          <a:xfrm flipV="1">
            <a:off x="1427967" y="2454426"/>
            <a:ext cx="0" cy="98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360B23-31C9-AF4E-AADA-84260548B980}"/>
              </a:ext>
            </a:extLst>
          </p:cNvPr>
          <p:cNvCxnSpPr/>
          <p:nvPr/>
        </p:nvCxnSpPr>
        <p:spPr>
          <a:xfrm flipV="1">
            <a:off x="1555315" y="2456514"/>
            <a:ext cx="0" cy="9895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6FD21B5-1E8F-264F-8AD1-AC06FCB59AF4}"/>
              </a:ext>
            </a:extLst>
          </p:cNvPr>
          <p:cNvCxnSpPr/>
          <p:nvPr/>
        </p:nvCxnSpPr>
        <p:spPr>
          <a:xfrm flipV="1">
            <a:off x="4878888" y="2452338"/>
            <a:ext cx="0" cy="98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4CB37E-627D-E14B-9BCE-B512D1215C1C}"/>
              </a:ext>
            </a:extLst>
          </p:cNvPr>
          <p:cNvCxnSpPr/>
          <p:nvPr/>
        </p:nvCxnSpPr>
        <p:spPr>
          <a:xfrm flipV="1">
            <a:off x="5006236" y="2454426"/>
            <a:ext cx="0" cy="9895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8A8E93-6B56-E448-BF81-10199AB8C4D8}"/>
              </a:ext>
            </a:extLst>
          </p:cNvPr>
          <p:cNvCxnSpPr/>
          <p:nvPr/>
        </p:nvCxnSpPr>
        <p:spPr>
          <a:xfrm>
            <a:off x="2330884" y="3970075"/>
            <a:ext cx="177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48F89D-56AB-1649-B713-53C666AAC19A}"/>
              </a:ext>
            </a:extLst>
          </p:cNvPr>
          <p:cNvSpPr txBox="1"/>
          <p:nvPr/>
        </p:nvSpPr>
        <p:spPr>
          <a:xfrm>
            <a:off x="1555315" y="27623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ADE976-C25E-A741-B0F1-2A3FD915C371}"/>
              </a:ext>
            </a:extLst>
          </p:cNvPr>
          <p:cNvSpPr txBox="1"/>
          <p:nvPr/>
        </p:nvSpPr>
        <p:spPr>
          <a:xfrm>
            <a:off x="3114925" y="33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65AC2F-0B56-6140-BAEB-674BF41ED783}"/>
              </a:ext>
            </a:extLst>
          </p:cNvPr>
          <p:cNvSpPr txBox="1"/>
          <p:nvPr/>
        </p:nvSpPr>
        <p:spPr>
          <a:xfrm>
            <a:off x="2666245" y="3662198"/>
            <a:ext cx="1208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Submit form</a:t>
            </a:r>
            <a:endParaRPr kumimoji="1"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CD6963A-B57C-B84F-BF21-7013DC3ECE0F}"/>
              </a:ext>
            </a:extLst>
          </p:cNvPr>
          <p:cNvSpPr txBox="1"/>
          <p:nvPr/>
        </p:nvSpPr>
        <p:spPr>
          <a:xfrm>
            <a:off x="4284585" y="237494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2-1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BF654C-F65B-FD40-8BF9-34ADCBCD5472}"/>
              </a:ext>
            </a:extLst>
          </p:cNvPr>
          <p:cNvSpPr txBox="1"/>
          <p:nvPr/>
        </p:nvSpPr>
        <p:spPr>
          <a:xfrm>
            <a:off x="5043633" y="237494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2-2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A02DDE-D7E4-7341-BDBB-A55F0FE0CBD3}"/>
              </a:ext>
            </a:extLst>
          </p:cNvPr>
          <p:cNvSpPr txBox="1"/>
          <p:nvPr/>
        </p:nvSpPr>
        <p:spPr>
          <a:xfrm>
            <a:off x="3747168" y="2681717"/>
            <a:ext cx="1131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Arguments</a:t>
            </a:r>
          </a:p>
          <a:p>
            <a:pPr algn="ctr"/>
            <a:r>
              <a:rPr kumimoji="1" lang="en-US" altLang="ko-KR" sz="1400" dirty="0"/>
              <a:t>(Form data)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8502F0-55DB-1941-A045-70A28BCC7AF3}"/>
              </a:ext>
            </a:extLst>
          </p:cNvPr>
          <p:cNvSpPr txBox="1"/>
          <p:nvPr/>
        </p:nvSpPr>
        <p:spPr>
          <a:xfrm>
            <a:off x="5060154" y="2681717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Result</a:t>
            </a:r>
          </a:p>
          <a:p>
            <a:pPr algn="ctr"/>
            <a:r>
              <a:rPr kumimoji="1" lang="en-US" altLang="ko-KR" sz="1400" dirty="0"/>
              <a:t>(Beans)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5368D0-70C1-FC41-A395-4A4026764475}"/>
              </a:ext>
            </a:extLst>
          </p:cNvPr>
          <p:cNvSpPr txBox="1"/>
          <p:nvPr/>
        </p:nvSpPr>
        <p:spPr>
          <a:xfrm>
            <a:off x="4722150" y="491792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2-3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CCE73D-0D85-9A43-A634-C24F740889D4}"/>
              </a:ext>
            </a:extLst>
          </p:cNvPr>
          <p:cNvSpPr txBox="1"/>
          <p:nvPr/>
        </p:nvSpPr>
        <p:spPr>
          <a:xfrm>
            <a:off x="3628983" y="4455596"/>
            <a:ext cx="2629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Request</a:t>
            </a:r>
            <a:r>
              <a:rPr kumimoji="1" lang="ko-KR" altLang="en-US" sz="1400" dirty="0"/>
              <a:t>에 </a:t>
            </a:r>
            <a:r>
              <a:rPr kumimoji="1" lang="en-US" altLang="ko-KR" sz="1400" dirty="0"/>
              <a:t>Bean</a:t>
            </a:r>
            <a:r>
              <a:rPr kumimoji="1" lang="ko-KR" altLang="en-US" sz="1400" dirty="0"/>
              <a:t> 저장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(Session or application scope)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4E8E8D9-222F-AB40-BFDB-CD501411D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86208"/>
              </p:ext>
            </p:extLst>
          </p:nvPr>
        </p:nvGraphicFramePr>
        <p:xfrm>
          <a:off x="7153809" y="3263402"/>
          <a:ext cx="132482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4826">
                  <a:extLst>
                    <a:ext uri="{9D8B030D-6E8A-4147-A177-3AD203B41FA5}">
                      <a16:colId xmlns:a16="http://schemas.microsoft.com/office/drawing/2014/main" val="1392866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1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17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07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223307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9C1400B7-53B4-124B-B15E-15C85A4D8558}"/>
              </a:ext>
            </a:extLst>
          </p:cNvPr>
          <p:cNvSpPr txBox="1"/>
          <p:nvPr/>
        </p:nvSpPr>
        <p:spPr>
          <a:xfrm>
            <a:off x="7257703" y="2797403"/>
            <a:ext cx="111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Requests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3C65451-45F4-8A40-BE80-F71F703544DA}"/>
              </a:ext>
            </a:extLst>
          </p:cNvPr>
          <p:cNvSpPr/>
          <p:nvPr/>
        </p:nvSpPr>
        <p:spPr>
          <a:xfrm>
            <a:off x="7678435" y="3319598"/>
            <a:ext cx="276091" cy="262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0190315-FDE9-8940-AE24-31AB2DE23381}"/>
              </a:ext>
            </a:extLst>
          </p:cNvPr>
          <p:cNvSpPr/>
          <p:nvPr/>
        </p:nvSpPr>
        <p:spPr>
          <a:xfrm>
            <a:off x="7678435" y="3685001"/>
            <a:ext cx="276091" cy="262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2732CD8-6A4B-D34D-ABED-BC46B1325C00}"/>
              </a:ext>
            </a:extLst>
          </p:cNvPr>
          <p:cNvSpPr/>
          <p:nvPr/>
        </p:nvSpPr>
        <p:spPr>
          <a:xfrm>
            <a:off x="7678435" y="4064578"/>
            <a:ext cx="276091" cy="262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841DB0-A090-A447-A26E-CA72608064C0}"/>
              </a:ext>
            </a:extLst>
          </p:cNvPr>
          <p:cNvCxnSpPr>
            <a:cxnSpLocks/>
          </p:cNvCxnSpPr>
          <p:nvPr/>
        </p:nvCxnSpPr>
        <p:spPr>
          <a:xfrm flipV="1">
            <a:off x="7977055" y="2931091"/>
            <a:ext cx="737374" cy="45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06CD2D2-09A1-064B-A432-EF4D6ABDF1D6}"/>
              </a:ext>
            </a:extLst>
          </p:cNvPr>
          <p:cNvSpPr txBox="1"/>
          <p:nvPr/>
        </p:nvSpPr>
        <p:spPr>
          <a:xfrm>
            <a:off x="8691025" y="2777201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Beans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11E2BA4-4DF1-6642-A4B3-2D707B32A4D1}"/>
              </a:ext>
            </a:extLst>
          </p:cNvPr>
          <p:cNvCxnSpPr>
            <a:cxnSpLocks/>
          </p:cNvCxnSpPr>
          <p:nvPr/>
        </p:nvCxnSpPr>
        <p:spPr>
          <a:xfrm>
            <a:off x="5829925" y="3992878"/>
            <a:ext cx="1184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FBE43A-5416-1F4C-A2DB-D82406678970}"/>
              </a:ext>
            </a:extLst>
          </p:cNvPr>
          <p:cNvSpPr txBox="1"/>
          <p:nvPr/>
        </p:nvSpPr>
        <p:spPr>
          <a:xfrm>
            <a:off x="6246263" y="36621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6256BADF-026E-A142-A6E0-CE69B07F5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26012"/>
              </p:ext>
            </p:extLst>
          </p:nvPr>
        </p:nvGraphicFramePr>
        <p:xfrm>
          <a:off x="10007758" y="3251198"/>
          <a:ext cx="132482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4826">
                  <a:extLst>
                    <a:ext uri="{9D8B030D-6E8A-4147-A177-3AD203B41FA5}">
                      <a16:colId xmlns:a16="http://schemas.microsoft.com/office/drawing/2014/main" val="1392866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1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17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07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223307"/>
                  </a:ext>
                </a:extLst>
              </a:tr>
            </a:tbl>
          </a:graphicData>
        </a:graphic>
      </p:graphicFrame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2C9BB83-D3AE-1E46-8BDC-5E03814CEF96}"/>
              </a:ext>
            </a:extLst>
          </p:cNvPr>
          <p:cNvCxnSpPr>
            <a:cxnSpLocks/>
          </p:cNvCxnSpPr>
          <p:nvPr/>
        </p:nvCxnSpPr>
        <p:spPr>
          <a:xfrm>
            <a:off x="8612079" y="3991804"/>
            <a:ext cx="1184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11FB3C7-E7DE-8240-AC20-D61B9B404400}"/>
              </a:ext>
            </a:extLst>
          </p:cNvPr>
          <p:cNvSpPr txBox="1"/>
          <p:nvPr/>
        </p:nvSpPr>
        <p:spPr>
          <a:xfrm>
            <a:off x="9055102" y="34072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7FBA78-D2E7-D24E-96BF-894CD33EE442}"/>
              </a:ext>
            </a:extLst>
          </p:cNvPr>
          <p:cNvSpPr txBox="1"/>
          <p:nvPr/>
        </p:nvSpPr>
        <p:spPr>
          <a:xfrm>
            <a:off x="8657249" y="3687534"/>
            <a:ext cx="1103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Forwarding</a:t>
            </a:r>
            <a:endParaRPr kumimoji="1" lang="ko-KR" alt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8E0B22-2AC9-2D40-8F1A-FFD3F42D1D04}"/>
              </a:ext>
            </a:extLst>
          </p:cNvPr>
          <p:cNvSpPr txBox="1"/>
          <p:nvPr/>
        </p:nvSpPr>
        <p:spPr>
          <a:xfrm>
            <a:off x="9527871" y="4775413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Beans</a:t>
            </a:r>
            <a:r>
              <a:rPr kumimoji="1" lang="ko-KR" altLang="en-US" sz="1400" dirty="0"/>
              <a:t>에서 데이터 추출 후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Output</a:t>
            </a:r>
            <a:r>
              <a:rPr kumimoji="1" lang="ko-KR" altLang="en-US" sz="1400" dirty="0"/>
              <a:t>을 설정</a:t>
            </a:r>
            <a:endParaRPr kumimoji="1" lang="en-US" altLang="ko-KR" sz="14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8A5C56BE-2926-6549-8F04-6E25BB999566}"/>
              </a:ext>
            </a:extLst>
          </p:cNvPr>
          <p:cNvCxnSpPr>
            <a:cxnSpLocks/>
          </p:cNvCxnSpPr>
          <p:nvPr/>
        </p:nvCxnSpPr>
        <p:spPr>
          <a:xfrm rot="5400000" flipH="1">
            <a:off x="5653992" y="420241"/>
            <a:ext cx="861397" cy="9170960"/>
          </a:xfrm>
          <a:prstGeom prst="bentConnector3">
            <a:avLst>
              <a:gd name="adj1" fmla="val -26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68A2562-76EF-8841-8D40-3A9918DA813E}"/>
              </a:ext>
            </a:extLst>
          </p:cNvPr>
          <p:cNvSpPr txBox="1"/>
          <p:nvPr/>
        </p:nvSpPr>
        <p:spPr>
          <a:xfrm>
            <a:off x="5340972" y="5689912"/>
            <a:ext cx="1517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최종 결과 </a:t>
            </a:r>
            <a:r>
              <a:rPr kumimoji="1" lang="en-US" altLang="ko-KR" sz="1400" dirty="0"/>
              <a:t>Result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782F77D-5B72-6F4B-86F9-8C1D9D3625D3}"/>
              </a:ext>
            </a:extLst>
          </p:cNvPr>
          <p:cNvSpPr txBox="1"/>
          <p:nvPr/>
        </p:nvSpPr>
        <p:spPr>
          <a:xfrm>
            <a:off x="5946925" y="59333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EBD90C02-FBBE-3F46-8DD7-FADBC36124BC}"/>
                  </a:ext>
                </a:extLst>
              </p14:cNvPr>
              <p14:cNvContentPartPr/>
              <p14:nvPr/>
            </p14:nvContentPartPr>
            <p14:xfrm>
              <a:off x="5874889" y="-326308"/>
              <a:ext cx="360" cy="360"/>
            </p14:xfrm>
          </p:contentPart>
        </mc:Choice>
        <mc:Fallback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EBD90C02-FBBE-3F46-8DD7-FADBC36124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5889" y="-33530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07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16270</TotalTime>
  <Words>338</Words>
  <Application>Microsoft Macintosh PowerPoint</Application>
  <PresentationFormat>와이드스크린</PresentationFormat>
  <Paragraphs>144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홍성문</dc:creator>
  <cp:lastModifiedBy>홍성문</cp:lastModifiedBy>
  <cp:revision>20</cp:revision>
  <dcterms:created xsi:type="dcterms:W3CDTF">2019-04-29T03:20:52Z</dcterms:created>
  <dcterms:modified xsi:type="dcterms:W3CDTF">2019-05-10T10:31:46Z</dcterms:modified>
</cp:coreProperties>
</file>