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3:30:3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0T10:31:4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20034 6454 24575,'0'0'0</inkml:trace>
  <inkml:trace contextRef="#ctx0" brushRef="#br0" timeOffset="3.647">19948 8831 21169,'-92'-40'0,"1"-1"0,-1 1 0,1-1 0,0 1 0,-1 0 0,1-1 0,-1 1 0,1-1 0,0 1 0,-1-1 0,1 1 0,-1-1 0,1 1 0,0 0 0,-1-1 0,1 1 0,-1-1 0,1 1 0,0-1 0,-1 1 0,1-1 0,-1 1 0,1-1 0,0 1 0,-1 0 0,1-1 0,-1 1 0,1-1 0,0 1 0,-1-1 0,1 1 0,-1-1 0,1 1 0,0-1 0,-1 1 0,1 0 0,-1-1 0,1 1 0,0-1 0,-1 1 0,1-1 0,0 1 0,-1-1 0,1 1 0,-1-1 0,1 1 0,0 0 0,-1-1 0,1 1 0,-1-1 0,1 1 0,0-1 0,-1 1 0,1-1 0,-1 1 0,1 0 0,0-1 0,-1 1 0,1-1 0,-1 1 0,1-1 0,0 1 0,-1-1 0,1 1 0,-1-1 0,1 1 0,0 0 0,-1-1 0,1 1 0,-1-1 0,1 1 0,0-1 0,-1 1 0,1-1 0,-1 1 0,1-1 0,0 1 0,-1 0 0,1-1 0,-1 1 0,1-1 0,0 1 0,-1-1 0,1 1 0,-1-1 0,1 1 0,0-1 0,-1 1 0,1 0 0,-1-1 0,1 1 0,0-1 0,-1 1 0,1-1 0,-1 1 0,1-1 0,0 1 0,0 0 0,1 0 0,-1 0 0,0-1 0,0 1 0,0 0 0,0 0 0,1-1 0,-1 1 0,0 0 0,0 0 0,0 0 0,0-1 0,1 1 0,-1 0 0,0 0 0,0-1 0,0 1 0,0 0 0,1 0 0,-1 0 0,0-1 0,0 1 0,0 0 0,0 0 0,1-1 0,-1 1 0,0 0 0,0 0 0,0 0 0,0-1 0,0 1 0,1 0 0,-1 0 0,0-1 0,0 1 0,0 0 0,0 0 0,1 0 0,-1-1 0,0 1 0,0 0 0,0 0 0,0-1 0,1 1 0,-1 0 0,0 0 0,0 0 0,0-1 0,0 1 0,1 0 0,-1 0 0,0-1 0,0 1 0,0 0 0,0 0 0,1 0 0,-1-1 0,0 1 0,0 0 0,0 0 0,0-1 0,1 1 0,-1 0 0,0 0 0,0 0 0,0-1 0,0 1 0,1 0 0,-1 0 0,0-1 0,0 1 0,0 0 0,0 0 0,1 0 0,-1-1 0,0 1 0,0 0 0,0 0 0,0-1 0,1 1 0,-1 0 0,0 0 0,0 0 0,0-1 0,0 1 0,1 0 0,-1 0 0,0-1 0,0 1 0,0 0 0,0 0 0,1 0 0,-1-1 0,0 1 0,0 0 0,0 0 0,0 0 0,1-1 0,-1 1 0,0 0 0,0 0 0,0-1 0,0 1 0,1 0 0,-1 0 0,0 0 0,0-1 0,0 1 0,0 0 0,0 0 0,1-1 0,-1 1 0,0 0 0,0 0 0,0 0 0,0-1 0,1 1 0,-1 0 0,0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4FDD-74ED-7B4C-BD3A-A632ADA9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9DB77-C3B2-2C4B-8213-F4DE4AA7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4DDB-2326-4241-9FC6-8C2DB9E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4653C-229C-9F42-A068-52DCF5A5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2C9E-BB89-5F45-8FC9-7BF89E2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18F2-7CC2-1945-AA41-3D9A8700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32C3-D192-F241-A5EF-009F96AD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DF0EF-D8A3-0E41-BD0D-0EE2C3E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586A-E59D-B742-8E5D-0875852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0982-858E-4149-BB43-25BEB8CE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C8CF-9103-D242-AD38-3A450959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00CB9-1644-094F-9092-1CAC9692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C4BB3-EF45-D849-8073-52613E14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00F9-3D4C-BA42-95C2-36DEFEB1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8F9C2-32C8-4C42-8616-7C0D494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9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B62E-3D33-6142-8C92-8411E88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1E94-097B-B244-B9AD-8FAE0E56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F41AE-429A-5847-84E7-A71BB81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AED-9CDD-FD4D-923B-81E7E631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AEC0-91C4-1D47-B9E1-8FB1603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12B-8EB6-CF4A-947F-203A03C0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5DCCA-9C45-0B49-B609-A1C00EB4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271AB-EC23-844B-AC99-0D5AC2D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0744B-60C3-AD49-A8F9-CDB64852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AC1B-8B44-2C48-879F-7F0256B1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D7E2-7303-7047-B86B-0F3B82B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4E5C0-0D2D-DE4E-89AC-58ED0463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58A67-D2E8-4A42-9CDD-F6002C48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2AD70-99BE-1B4C-A688-BEFCD41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F3BFA-4B2B-BC47-99DF-9464BE5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B9851-B7FE-024E-84BE-47BDB34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8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623B-5DCB-AE4D-AFE4-3B056BE3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CF741-A1E8-8640-8707-4B4B8CE5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51FFC-4002-D343-B96F-DD6A34B7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872E9-B64A-2641-9BFA-3148B469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F4A02-9D85-5245-B07B-70F751C6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4A94A-4145-A841-BCE4-BFD94A35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AFAFE-1532-EF47-B843-3CB3726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84F29-2790-344F-9443-34F56B1F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46B4-9112-134C-925E-7D36301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60432-8464-AB49-9B41-E3AFA6E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F3998-F176-4949-9940-0E107B1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7DEF6-5E10-0A4F-9773-F674952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18F43-2D96-7949-BFCA-5E4E219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E3541-0EC6-554C-A1EB-92D7054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EABB9-AE12-B745-B37B-F189D5E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9E18-B161-FE49-8AF6-475C1695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3FFF-F384-174A-B802-96937F8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FD57A-5D82-9A46-90ED-0F1A61E6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364C5-3F78-554C-8EAF-B7A9D35F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DA56-A69E-CF46-8A61-06567F9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89119-A4E2-C245-A3DF-0E1135E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29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38DA-5BB9-D247-806F-1006E13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52FD0-68EC-5746-B3E2-9114A44F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DB3B3-A749-374C-A971-DD1D6C94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1797-6CDE-5D42-86FE-412E7C0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78395-88DA-E845-A546-B68345B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54EDA-B02B-EF49-8A11-AF2563D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7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8ED6A-307B-2F41-A179-B31D7CF5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D08A7-137D-E349-BA32-DD0E9EBC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C94B6-C6C3-C840-A5AD-D295D56A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C756-5D6E-4041-948D-B09F4420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D14C-9B1B-5746-8ABF-AF1D182A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2821172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(Browser)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48DC53-7724-6448-9057-4EB4B676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74352"/>
              </p:ext>
            </p:extLst>
          </p:nvPr>
        </p:nvGraphicFramePr>
        <p:xfrm>
          <a:off x="5094178" y="1896140"/>
          <a:ext cx="1264092" cy="848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092">
                  <a:extLst>
                    <a:ext uri="{9D8B030D-6E8A-4147-A177-3AD203B41FA5}">
                      <a16:colId xmlns:a16="http://schemas.microsoft.com/office/drawing/2014/main" val="986028105"/>
                    </a:ext>
                  </a:extLst>
                </a:gridCol>
              </a:tblGrid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21015"/>
                  </a:ext>
                </a:extLst>
              </a:tr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9875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4951228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4015320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4015320" y="2267843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3944319" y="2288104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495890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(Bean)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5702594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5432968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6685452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733174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3969371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0EFC3-204A-794C-AA5E-076963E8A5CE}"/>
              </a:ext>
            </a:extLst>
          </p:cNvPr>
          <p:cNvSpPr txBox="1"/>
          <p:nvPr/>
        </p:nvSpPr>
        <p:spPr>
          <a:xfrm>
            <a:off x="6792052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609E4-BE7F-1447-85E0-F1E8FE897B80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MVC1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31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DefaultFormattingConversionService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DB438E-71B1-364D-8968-D0DC3EDADE66}"/>
              </a:ext>
            </a:extLst>
          </p:cNvPr>
          <p:cNvSpPr/>
          <p:nvPr/>
        </p:nvSpPr>
        <p:spPr>
          <a:xfrm>
            <a:off x="4047016" y="2947416"/>
            <a:ext cx="2024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Conversion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E7846-B735-FD4E-8CC6-8E641E42DBF2}"/>
              </a:ext>
            </a:extLst>
          </p:cNvPr>
          <p:cNvSpPr/>
          <p:nvPr/>
        </p:nvSpPr>
        <p:spPr>
          <a:xfrm>
            <a:off x="6680490" y="2947416"/>
            <a:ext cx="2024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Formatter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454B3F-F908-BC4D-90A1-B390A7D4A8C2}"/>
              </a:ext>
            </a:extLst>
          </p:cNvPr>
          <p:cNvSpPr/>
          <p:nvPr/>
        </p:nvSpPr>
        <p:spPr>
          <a:xfrm>
            <a:off x="6680490" y="1636776"/>
            <a:ext cx="2024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Converter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4D554-E0D9-1B41-9CAE-20C0E26F2203}"/>
              </a:ext>
            </a:extLst>
          </p:cNvPr>
          <p:cNvSpPr/>
          <p:nvPr/>
        </p:nvSpPr>
        <p:spPr>
          <a:xfrm>
            <a:off x="4964467" y="4453128"/>
            <a:ext cx="287194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DefaultFormatting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ConversionService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C2A93D4-83B7-3A4F-9F4F-6C0EBB99B33B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5059316" y="3861816"/>
            <a:ext cx="1341122" cy="5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B9D8DC-5B16-7348-BFD0-D3531A6AADF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400438" y="3861816"/>
            <a:ext cx="1292352" cy="5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25A0E7-412B-9742-9EF1-376C6ACF7BCC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692790" y="2551176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7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AOP native approach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73F11-2D11-214B-BBD6-034265118EB2}"/>
              </a:ext>
            </a:extLst>
          </p:cNvPr>
          <p:cNvSpPr/>
          <p:nvPr/>
        </p:nvSpPr>
        <p:spPr>
          <a:xfrm>
            <a:off x="4105790" y="1548586"/>
            <a:ext cx="892978" cy="271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A</a:t>
            </a:r>
            <a:endParaRPr lang="ko-KR" altLang="en-US" sz="14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EBBC251-F163-6949-8D33-5F20942A7D8B}"/>
              </a:ext>
            </a:extLst>
          </p:cNvPr>
          <p:cNvSpPr/>
          <p:nvPr/>
        </p:nvSpPr>
        <p:spPr>
          <a:xfrm>
            <a:off x="5154568" y="1548586"/>
            <a:ext cx="892978" cy="27170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B</a:t>
            </a:r>
            <a:endParaRPr lang="ko-KR" altLang="en-US" sz="14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7DBFD9C-24CD-0A40-BC8F-6D97EB0D149C}"/>
              </a:ext>
            </a:extLst>
          </p:cNvPr>
          <p:cNvSpPr/>
          <p:nvPr/>
        </p:nvSpPr>
        <p:spPr>
          <a:xfrm>
            <a:off x="6222904" y="1558509"/>
            <a:ext cx="892978" cy="271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C</a:t>
            </a:r>
            <a:endParaRPr lang="ko-KR" altLang="en-US" sz="1400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AAA13C-27E2-814B-B7A8-BA1A64EDADE0}"/>
              </a:ext>
            </a:extLst>
          </p:cNvPr>
          <p:cNvSpPr/>
          <p:nvPr/>
        </p:nvSpPr>
        <p:spPr>
          <a:xfrm>
            <a:off x="4109522" y="3775239"/>
            <a:ext cx="3006362" cy="4563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6C464FE-CDA3-6F48-B7A8-F997E9007B17}"/>
              </a:ext>
            </a:extLst>
          </p:cNvPr>
          <p:cNvSpPr/>
          <p:nvPr/>
        </p:nvSpPr>
        <p:spPr>
          <a:xfrm>
            <a:off x="4105790" y="2634262"/>
            <a:ext cx="3010092" cy="456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Logging</a:t>
            </a:r>
            <a:endParaRPr lang="ko-KR" altLang="en-US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2E012BA-48AA-CE45-A1D6-467CA2884F48}"/>
              </a:ext>
            </a:extLst>
          </p:cNvPr>
          <p:cNvSpPr/>
          <p:nvPr/>
        </p:nvSpPr>
        <p:spPr>
          <a:xfrm>
            <a:off x="4105791" y="3210326"/>
            <a:ext cx="3010092" cy="4563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Security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88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AOP </a:t>
            </a:r>
            <a:r>
              <a:rPr lang="en-US" altLang="ko-KR" sz="1200"/>
              <a:t>crosscutting concerns</a:t>
            </a:r>
            <a:endParaRPr lang="en-US" altLang="ko-KR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73F11-2D11-214B-BBD6-034265118EB2}"/>
              </a:ext>
            </a:extLst>
          </p:cNvPr>
          <p:cNvSpPr/>
          <p:nvPr/>
        </p:nvSpPr>
        <p:spPr>
          <a:xfrm>
            <a:off x="4105790" y="1548586"/>
            <a:ext cx="892978" cy="271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A</a:t>
            </a:r>
            <a:endParaRPr lang="ko-KR" altLang="en-US" sz="14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EBBC251-F163-6949-8D33-5F20942A7D8B}"/>
              </a:ext>
            </a:extLst>
          </p:cNvPr>
          <p:cNvSpPr/>
          <p:nvPr/>
        </p:nvSpPr>
        <p:spPr>
          <a:xfrm>
            <a:off x="5154568" y="1548586"/>
            <a:ext cx="892978" cy="27170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B</a:t>
            </a:r>
            <a:endParaRPr lang="ko-KR" altLang="en-US" sz="14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7DBFD9C-24CD-0A40-BC8F-6D97EB0D149C}"/>
              </a:ext>
            </a:extLst>
          </p:cNvPr>
          <p:cNvSpPr/>
          <p:nvPr/>
        </p:nvSpPr>
        <p:spPr>
          <a:xfrm>
            <a:off x="6222904" y="1558509"/>
            <a:ext cx="892978" cy="271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C</a:t>
            </a:r>
            <a:endParaRPr lang="ko-KR" altLang="en-US" sz="1400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AAA13C-27E2-814B-B7A8-BA1A64EDADE0}"/>
              </a:ext>
            </a:extLst>
          </p:cNvPr>
          <p:cNvSpPr/>
          <p:nvPr/>
        </p:nvSpPr>
        <p:spPr>
          <a:xfrm>
            <a:off x="4109522" y="3775239"/>
            <a:ext cx="3006362" cy="4563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6C464FE-CDA3-6F48-B7A8-F997E9007B17}"/>
              </a:ext>
            </a:extLst>
          </p:cNvPr>
          <p:cNvSpPr/>
          <p:nvPr/>
        </p:nvSpPr>
        <p:spPr>
          <a:xfrm>
            <a:off x="4105790" y="2634262"/>
            <a:ext cx="3010092" cy="456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Logging</a:t>
            </a:r>
            <a:endParaRPr lang="ko-KR" altLang="en-US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2E012BA-48AA-CE45-A1D6-467CA2884F48}"/>
              </a:ext>
            </a:extLst>
          </p:cNvPr>
          <p:cNvSpPr/>
          <p:nvPr/>
        </p:nvSpPr>
        <p:spPr>
          <a:xfrm>
            <a:off x="4105791" y="3210326"/>
            <a:ext cx="3010092" cy="4563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Security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97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1656254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3786310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(Controller)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2850402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2837876" y="4096639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2766875" y="4116900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379399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(View)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4537676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4268050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5520534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616683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Beans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2804453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72E684-9F2B-2342-9C44-260CB746C779}"/>
              </a:ext>
            </a:extLst>
          </p:cNvPr>
          <p:cNvSpPr/>
          <p:nvPr/>
        </p:nvSpPr>
        <p:spPr>
          <a:xfrm>
            <a:off x="616683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C25E32-79E4-CA49-943D-CE66FC99768E}"/>
              </a:ext>
            </a:extLst>
          </p:cNvPr>
          <p:cNvCxnSpPr>
            <a:cxnSpLocks/>
          </p:cNvCxnSpPr>
          <p:nvPr/>
        </p:nvCxnSpPr>
        <p:spPr>
          <a:xfrm>
            <a:off x="556125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73BBE7-81DA-CA4D-90BC-25034130D22D}"/>
              </a:ext>
            </a:extLst>
          </p:cNvPr>
          <p:cNvCxnSpPr>
            <a:cxnSpLocks/>
          </p:cNvCxnSpPr>
          <p:nvPr/>
        </p:nvCxnSpPr>
        <p:spPr>
          <a:xfrm>
            <a:off x="5520534" y="2477401"/>
            <a:ext cx="1413612" cy="93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96B5D-747D-0E43-A941-B455A02E7F6F}"/>
              </a:ext>
            </a:extLst>
          </p:cNvPr>
          <p:cNvSpPr txBox="1"/>
          <p:nvPr/>
        </p:nvSpPr>
        <p:spPr>
          <a:xfrm>
            <a:off x="5627134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7E3FC-AA22-CE49-876E-9627E0E58585}"/>
              </a:ext>
            </a:extLst>
          </p:cNvPr>
          <p:cNvSpPr txBox="1"/>
          <p:nvPr/>
        </p:nvSpPr>
        <p:spPr>
          <a:xfrm>
            <a:off x="6166830" y="26699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instantiate</a:t>
            </a:r>
          </a:p>
          <a:p>
            <a:r>
              <a:rPr kumimoji="1" lang="en-US" altLang="ko-KR" sz="1200" dirty="0"/>
              <a:t>     (</a:t>
            </a:r>
            <a:r>
              <a:rPr kumimoji="1" lang="ko-KR" altLang="en-US" sz="1200" dirty="0"/>
              <a:t>결과 저장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1CA59-0E87-8144-9920-95978584A8A6}"/>
              </a:ext>
            </a:extLst>
          </p:cNvPr>
          <p:cNvSpPr txBox="1"/>
          <p:nvPr/>
        </p:nvSpPr>
        <p:spPr>
          <a:xfrm>
            <a:off x="4577812" y="30689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Select view</a:t>
            </a:r>
            <a:endParaRPr kumimoji="1"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D7212-CC97-A047-BF9B-28DE706FE342}"/>
              </a:ext>
            </a:extLst>
          </p:cNvPr>
          <p:cNvSpPr txBox="1"/>
          <p:nvPr/>
        </p:nvSpPr>
        <p:spPr>
          <a:xfrm>
            <a:off x="5410697" y="4284588"/>
            <a:ext cx="7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retrieve</a:t>
            </a:r>
            <a:endParaRPr kumimoji="1"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3D0EBF-925D-FB44-BE2B-DCAB9C8BD30A}"/>
              </a:ext>
            </a:extLst>
          </p:cNvPr>
          <p:cNvSpPr/>
          <p:nvPr/>
        </p:nvSpPr>
        <p:spPr>
          <a:xfrm>
            <a:off x="806012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58B9F9-1901-3347-B544-D57A50512C1C}"/>
              </a:ext>
            </a:extLst>
          </p:cNvPr>
          <p:cNvCxnSpPr>
            <a:cxnSpLocks/>
          </p:cNvCxnSpPr>
          <p:nvPr/>
        </p:nvCxnSpPr>
        <p:spPr>
          <a:xfrm>
            <a:off x="745454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536D8E-15E5-B540-9BEF-235BBD8DFC79}"/>
              </a:ext>
            </a:extLst>
          </p:cNvPr>
          <p:cNvSpPr/>
          <p:nvPr/>
        </p:nvSpPr>
        <p:spPr>
          <a:xfrm>
            <a:off x="9914521" y="1495280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F01FF-0FA2-254F-A2C8-D490E67468E3}"/>
              </a:ext>
            </a:extLst>
          </p:cNvPr>
          <p:cNvCxnSpPr>
            <a:cxnSpLocks/>
          </p:cNvCxnSpPr>
          <p:nvPr/>
        </p:nvCxnSpPr>
        <p:spPr>
          <a:xfrm>
            <a:off x="9308942" y="1846432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4B9DD1-3DA9-A14C-8B17-7038D7A199A5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9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7D765-3780-3B4D-8488-2137C17796CD}"/>
              </a:ext>
            </a:extLst>
          </p:cNvPr>
          <p:cNvSpPr/>
          <p:nvPr/>
        </p:nvSpPr>
        <p:spPr>
          <a:xfrm>
            <a:off x="3961674" y="1243476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Your Code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6DC3B7-0994-1040-BE5A-8AC1B4691F8C}"/>
              </a:ext>
            </a:extLst>
          </p:cNvPr>
          <p:cNvSpPr/>
          <p:nvPr/>
        </p:nvSpPr>
        <p:spPr>
          <a:xfrm>
            <a:off x="6096000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Framework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A9C91D-E039-2A48-B590-0D6FFBF25DA7}"/>
              </a:ext>
            </a:extLst>
          </p:cNvPr>
          <p:cNvSpPr/>
          <p:nvPr/>
        </p:nvSpPr>
        <p:spPr>
          <a:xfrm>
            <a:off x="1786321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Library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호 1">
            <a:extLst>
              <a:ext uri="{FF2B5EF4-FFF2-40B4-BE49-F238E27FC236}">
                <a16:creationId xmlns:a16="http://schemas.microsoft.com/office/drawing/2014/main" id="{AD7E4884-F5A4-C145-95AF-2676A211678F}"/>
              </a:ext>
            </a:extLst>
          </p:cNvPr>
          <p:cNvSpPr/>
          <p:nvPr/>
        </p:nvSpPr>
        <p:spPr>
          <a:xfrm>
            <a:off x="4547778" y="1927504"/>
            <a:ext cx="2356566" cy="2107043"/>
          </a:xfrm>
          <a:prstGeom prst="arc">
            <a:avLst>
              <a:gd name="adj1" fmla="val 1624903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호 34">
            <a:extLst>
              <a:ext uri="{FF2B5EF4-FFF2-40B4-BE49-F238E27FC236}">
                <a16:creationId xmlns:a16="http://schemas.microsoft.com/office/drawing/2014/main" id="{678DEA1D-C201-134F-B7E8-56B041B6BB2C}"/>
              </a:ext>
            </a:extLst>
          </p:cNvPr>
          <p:cNvSpPr/>
          <p:nvPr/>
        </p:nvSpPr>
        <p:spPr>
          <a:xfrm rot="16200000">
            <a:off x="2450615" y="2097442"/>
            <a:ext cx="2356566" cy="2016691"/>
          </a:xfrm>
          <a:prstGeom prst="arc">
            <a:avLst>
              <a:gd name="adj1" fmla="val 1682571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B4B54D-D3C8-414C-B7B3-231A20913625}"/>
              </a:ext>
            </a:extLst>
          </p:cNvPr>
          <p:cNvCxnSpPr/>
          <p:nvPr/>
        </p:nvCxnSpPr>
        <p:spPr>
          <a:xfrm flipH="1">
            <a:off x="3566268" y="3921813"/>
            <a:ext cx="232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42C017-F25C-4647-94C9-D0F375CC4338}"/>
              </a:ext>
            </a:extLst>
          </p:cNvPr>
          <p:cNvSpPr txBox="1"/>
          <p:nvPr/>
        </p:nvSpPr>
        <p:spPr>
          <a:xfrm>
            <a:off x="6591299" y="2060715"/>
            <a:ext cx="15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Framework Call you</a:t>
            </a:r>
            <a:endParaRPr kumimoji="1"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502C-9334-284A-9F70-51C3FC6B3984}"/>
              </a:ext>
            </a:extLst>
          </p:cNvPr>
          <p:cNvSpPr txBox="1"/>
          <p:nvPr/>
        </p:nvSpPr>
        <p:spPr>
          <a:xfrm>
            <a:off x="1533181" y="2060714"/>
            <a:ext cx="1253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You call Library</a:t>
            </a:r>
            <a:endParaRPr kumimoji="1"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4E7B-87F0-0A46-B9D4-36ABA25835DF}"/>
              </a:ext>
            </a:extLst>
          </p:cNvPr>
          <p:cNvSpPr txBox="1"/>
          <p:nvPr/>
        </p:nvSpPr>
        <p:spPr>
          <a:xfrm>
            <a:off x="4329846" y="364481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Contains</a:t>
            </a:r>
            <a:endParaRPr kumimoji="1"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Library vs framework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4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Static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400097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722641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(80)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1307C0-EDBF-AE4E-A82A-5D2F1D799D65}"/>
              </a:ext>
            </a:extLst>
          </p:cNvPr>
          <p:cNvSpPr/>
          <p:nvPr/>
        </p:nvSpPr>
        <p:spPr>
          <a:xfrm>
            <a:off x="6722641" y="397924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FileSystem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208745" y="2304789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208745" y="2670132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4457013" y="2027790"/>
            <a:ext cx="18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</a:t>
            </a:r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4368567" y="2687496"/>
            <a:ext cx="1920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</a:t>
            </a:r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file contents</a:t>
            </a:r>
            <a:endParaRPr kumimoji="1"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31D260-7CD7-C344-95A1-3C4EDC845766}"/>
              </a:ext>
            </a:extLst>
          </p:cNvPr>
          <p:cNvCxnSpPr/>
          <p:nvPr/>
        </p:nvCxnSpPr>
        <p:spPr>
          <a:xfrm>
            <a:off x="7277622" y="3294345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398DC7-4757-614D-8E9A-AEEFA8B7048C}"/>
              </a:ext>
            </a:extLst>
          </p:cNvPr>
          <p:cNvCxnSpPr/>
          <p:nvPr/>
        </p:nvCxnSpPr>
        <p:spPr>
          <a:xfrm>
            <a:off x="7705595" y="32943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829F3C-6FBE-D847-B558-5CAB6269762C}"/>
              </a:ext>
            </a:extLst>
          </p:cNvPr>
          <p:cNvSpPr txBox="1"/>
          <p:nvPr/>
        </p:nvSpPr>
        <p:spPr>
          <a:xfrm>
            <a:off x="6110777" y="3439202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 file contents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59DC96-5A43-1249-BCAB-1404357F957A}"/>
              </a:ext>
            </a:extLst>
          </p:cNvPr>
          <p:cNvSpPr txBox="1"/>
          <p:nvPr/>
        </p:nvSpPr>
        <p:spPr>
          <a:xfrm>
            <a:off x="7705595" y="3439202"/>
            <a:ext cx="184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read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84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dynamic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312075" y="683978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096000" y="683978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Application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120723" y="1215024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120723" y="1417529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3943273" y="938025"/>
            <a:ext cx="204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=Hong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3917291" y="1434893"/>
            <a:ext cx="224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Hong&gt;</a:t>
            </a:r>
            <a:endParaRPr kumimoji="1"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/>
          <p:nvPr/>
        </p:nvCxnSpPr>
        <p:spPr>
          <a:xfrm>
            <a:off x="4120723" y="3409166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/>
          <p:nvPr/>
        </p:nvCxnSpPr>
        <p:spPr>
          <a:xfrm>
            <a:off x="4120723" y="3611671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AB95EC-BF8B-A343-AC39-DE1A527EC329}"/>
              </a:ext>
            </a:extLst>
          </p:cNvPr>
          <p:cNvSpPr txBox="1"/>
          <p:nvPr/>
        </p:nvSpPr>
        <p:spPr>
          <a:xfrm>
            <a:off x="3943273" y="3132167"/>
            <a:ext cx="19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</a:t>
            </a:r>
            <a:r>
              <a:rPr kumimoji="1" lang="en-US" altLang="ko-KR" sz="1200" dirty="0" err="1"/>
              <a:t>Mun</a:t>
            </a:r>
            <a:endParaRPr kumimoji="1"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78752B-7F52-634A-A98A-F108CBABF546}"/>
              </a:ext>
            </a:extLst>
          </p:cNvPr>
          <p:cNvSpPr txBox="1"/>
          <p:nvPr/>
        </p:nvSpPr>
        <p:spPr>
          <a:xfrm>
            <a:off x="3917291" y="3629035"/>
            <a:ext cx="2175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62B24E-148B-C84D-B6E4-60747FDF9DA2}"/>
              </a:ext>
            </a:extLst>
          </p:cNvPr>
          <p:cNvCxnSpPr/>
          <p:nvPr/>
        </p:nvCxnSpPr>
        <p:spPr>
          <a:xfrm>
            <a:off x="9419233" y="87539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10070586" y="670026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Ex) Tomcat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8078947" y="1315233"/>
            <a:ext cx="1540702" cy="24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JVM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ED5A62-8E57-1A4E-85DE-26B22CED70B5}"/>
              </a:ext>
            </a:extLst>
          </p:cNvPr>
          <p:cNvSpPr/>
          <p:nvPr/>
        </p:nvSpPr>
        <p:spPr>
          <a:xfrm>
            <a:off x="8270577" y="1941534"/>
            <a:ext cx="1157441" cy="119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F46EA2-B358-9340-B888-C9B8DA9CC2B3}"/>
              </a:ext>
            </a:extLst>
          </p:cNvPr>
          <p:cNvCxnSpPr/>
          <p:nvPr/>
        </p:nvCxnSpPr>
        <p:spPr>
          <a:xfrm>
            <a:off x="6588351" y="1215024"/>
            <a:ext cx="177869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4F4AF1-B20C-5E4B-8760-F95CA8EEA975}"/>
              </a:ext>
            </a:extLst>
          </p:cNvPr>
          <p:cNvCxnSpPr/>
          <p:nvPr/>
        </p:nvCxnSpPr>
        <p:spPr>
          <a:xfrm flipH="1" flipV="1">
            <a:off x="6563299" y="1434893"/>
            <a:ext cx="1803747" cy="9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32130F-55FA-684B-9BA1-496CB93FE2DA}"/>
              </a:ext>
            </a:extLst>
          </p:cNvPr>
          <p:cNvCxnSpPr/>
          <p:nvPr/>
        </p:nvCxnSpPr>
        <p:spPr>
          <a:xfrm flipV="1">
            <a:off x="6588351" y="2755725"/>
            <a:ext cx="1778695" cy="65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296498-620D-AD43-8AFA-5FA330CBA443}"/>
              </a:ext>
            </a:extLst>
          </p:cNvPr>
          <p:cNvCxnSpPr/>
          <p:nvPr/>
        </p:nvCxnSpPr>
        <p:spPr>
          <a:xfrm flipH="1">
            <a:off x="6588351" y="2965536"/>
            <a:ext cx="1778695" cy="64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3862AD-8408-0B44-B869-2032E10B21BB}"/>
              </a:ext>
            </a:extLst>
          </p:cNvPr>
          <p:cNvSpPr txBox="1"/>
          <p:nvPr/>
        </p:nvSpPr>
        <p:spPr>
          <a:xfrm rot="1638701">
            <a:off x="6818269" y="1409736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, res)</a:t>
            </a:r>
            <a:endParaRPr kumimoji="1"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D0C25-9560-0247-ABDC-866AAAABFE07}"/>
              </a:ext>
            </a:extLst>
          </p:cNvPr>
          <p:cNvSpPr txBox="1"/>
          <p:nvPr/>
        </p:nvSpPr>
        <p:spPr>
          <a:xfrm rot="1515601">
            <a:off x="6586998" y="1870332"/>
            <a:ext cx="164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Hong&gt;</a:t>
            </a:r>
            <a:endParaRPr kumimoji="1"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F10AF-69CD-D844-AEAB-805CAA6400E8}"/>
              </a:ext>
            </a:extLst>
          </p:cNvPr>
          <p:cNvSpPr txBox="1"/>
          <p:nvPr/>
        </p:nvSpPr>
        <p:spPr>
          <a:xfrm rot="20360747">
            <a:off x="6646568" y="2863319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(res, 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828C4-E0D7-6B44-A75A-60E01DDC79B4}"/>
              </a:ext>
            </a:extLst>
          </p:cNvPr>
          <p:cNvSpPr txBox="1"/>
          <p:nvPr/>
        </p:nvSpPr>
        <p:spPr>
          <a:xfrm rot="20360747">
            <a:off x="6669724" y="3289368"/>
            <a:ext cx="15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7278644" y="5068757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93069E-3C03-4D4D-88F9-F1F314EE0142}"/>
              </a:ext>
            </a:extLst>
          </p:cNvPr>
          <p:cNvCxnSpPr/>
          <p:nvPr/>
        </p:nvCxnSpPr>
        <p:spPr>
          <a:xfrm>
            <a:off x="7833625" y="4383854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AE53EC-8C74-344E-A6D8-4F44573BC4F7}"/>
              </a:ext>
            </a:extLst>
          </p:cNvPr>
          <p:cNvCxnSpPr/>
          <p:nvPr/>
        </p:nvCxnSpPr>
        <p:spPr>
          <a:xfrm>
            <a:off x="8261598" y="4383854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Web service architecture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1260591" y="2061842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(browser,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Mobile App)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4227705" y="2061842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>
            <a:cxnSpLocks/>
          </p:cNvCxnSpPr>
          <p:nvPr/>
        </p:nvCxnSpPr>
        <p:spPr>
          <a:xfrm>
            <a:off x="3003990" y="3218161"/>
            <a:ext cx="101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>
            <a:cxnSpLocks/>
          </p:cNvCxnSpPr>
          <p:nvPr/>
        </p:nvCxnSpPr>
        <p:spPr>
          <a:xfrm>
            <a:off x="3003990" y="4247384"/>
            <a:ext cx="10149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4411180" y="1606966"/>
            <a:ext cx="33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WAS(Web Application Service)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4506974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Send Request to Container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Transfer result to client</a:t>
            </a: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9356075" y="3285695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e.g. MySQL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9F984B-4649-A049-B7F2-CF305FB1731B}"/>
              </a:ext>
            </a:extLst>
          </p:cNvPr>
          <p:cNvSpPr txBox="1"/>
          <p:nvPr/>
        </p:nvSpPr>
        <p:spPr>
          <a:xfrm>
            <a:off x="4341209" y="2260085"/>
            <a:ext cx="1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Server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8DE5F8-7DA8-B44A-BFD6-5E07FF09A881}"/>
              </a:ext>
            </a:extLst>
          </p:cNvPr>
          <p:cNvSpPr/>
          <p:nvPr/>
        </p:nvSpPr>
        <p:spPr>
          <a:xfrm>
            <a:off x="6346480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JSP, Servlet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(Dynamic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Processing)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022935-D62E-D14B-926D-4C50B4E714FF}"/>
              </a:ext>
            </a:extLst>
          </p:cNvPr>
          <p:cNvSpPr txBox="1"/>
          <p:nvPr/>
        </p:nvSpPr>
        <p:spPr>
          <a:xfrm>
            <a:off x="6180715" y="2138557"/>
            <a:ext cx="16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Servlet Container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84C1A-75F2-454B-8922-5A07C9573E64}"/>
              </a:ext>
            </a:extLst>
          </p:cNvPr>
          <p:cNvSpPr txBox="1"/>
          <p:nvPr/>
        </p:nvSpPr>
        <p:spPr>
          <a:xfrm>
            <a:off x="3094843" y="2908297"/>
            <a:ext cx="83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Request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2D8668-73D1-344B-B1B0-1461A20C1E10}"/>
              </a:ext>
            </a:extLst>
          </p:cNvPr>
          <p:cNvSpPr txBox="1"/>
          <p:nvPr/>
        </p:nvSpPr>
        <p:spPr>
          <a:xfrm>
            <a:off x="3069791" y="4245296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Response</a:t>
            </a:r>
            <a:endParaRPr kumimoji="1"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5B87C4-CB2D-6849-BD8E-A2B0FE567464}"/>
              </a:ext>
            </a:extLst>
          </p:cNvPr>
          <p:cNvCxnSpPr>
            <a:cxnSpLocks/>
          </p:cNvCxnSpPr>
          <p:nvPr/>
        </p:nvCxnSpPr>
        <p:spPr>
          <a:xfrm>
            <a:off x="8152712" y="3971810"/>
            <a:ext cx="101494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4E040A-F3BC-4849-ADED-5E5C02923595}"/>
              </a:ext>
            </a:extLst>
          </p:cNvPr>
          <p:cNvSpPr txBox="1"/>
          <p:nvPr/>
        </p:nvSpPr>
        <p:spPr>
          <a:xfrm>
            <a:off x="8102982" y="342900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DB</a:t>
            </a:r>
          </a:p>
          <a:p>
            <a:pPr algn="ctr"/>
            <a:r>
              <a:rPr kumimoji="1" lang="en-US" altLang="ko-KR" sz="1400" dirty="0"/>
              <a:t>Connection</a:t>
            </a:r>
            <a:endParaRPr kumimoji="1"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161EBB-DEC7-E041-8115-2622B6AE4FE1}"/>
              </a:ext>
            </a:extLst>
          </p:cNvPr>
          <p:cNvCxnSpPr/>
          <p:nvPr/>
        </p:nvCxnSpPr>
        <p:spPr>
          <a:xfrm>
            <a:off x="7740745" y="181233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2254AC-EEEF-4D40-82B5-1FAD53485F66}"/>
              </a:ext>
            </a:extLst>
          </p:cNvPr>
          <p:cNvSpPr txBox="1"/>
          <p:nvPr/>
        </p:nvSpPr>
        <p:spPr>
          <a:xfrm>
            <a:off x="8392098" y="1606966"/>
            <a:ext cx="13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e.g. Tomcat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4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Servlet program</a:t>
            </a:r>
            <a:endParaRPr kumimoji="1"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4F8023-0525-8D4F-9D00-B006095432B3}"/>
              </a:ext>
            </a:extLst>
          </p:cNvPr>
          <p:cNvSpPr/>
          <p:nvPr/>
        </p:nvSpPr>
        <p:spPr>
          <a:xfrm>
            <a:off x="979642" y="1685406"/>
            <a:ext cx="1645447" cy="295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Container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60A8D9-855C-6947-81E6-6D1EA58FE13B}"/>
              </a:ext>
            </a:extLst>
          </p:cNvPr>
          <p:cNvSpPr/>
          <p:nvPr/>
        </p:nvSpPr>
        <p:spPr>
          <a:xfrm>
            <a:off x="731209" y="1061192"/>
            <a:ext cx="7686277" cy="3811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JVM(Java Virtual Machine)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59B9B-D92A-BA4B-A84B-659BCE2331AC}"/>
              </a:ext>
            </a:extLst>
          </p:cNvPr>
          <p:cNvSpPr/>
          <p:nvPr/>
        </p:nvSpPr>
        <p:spPr>
          <a:xfrm>
            <a:off x="979642" y="5169552"/>
            <a:ext cx="1645447" cy="920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EDDB48-52AA-2B44-89C3-6F0BACA61661}"/>
              </a:ext>
            </a:extLst>
          </p:cNvPr>
          <p:cNvCxnSpPr/>
          <p:nvPr/>
        </p:nvCxnSpPr>
        <p:spPr>
          <a:xfrm flipV="1">
            <a:off x="147807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D3DF98-9447-954A-BE89-03C894C3341B}"/>
              </a:ext>
            </a:extLst>
          </p:cNvPr>
          <p:cNvCxnSpPr/>
          <p:nvPr/>
        </p:nvCxnSpPr>
        <p:spPr>
          <a:xfrm flipV="1">
            <a:off x="181836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864574-802C-424C-BCDF-4E417F0093D7}"/>
              </a:ext>
            </a:extLst>
          </p:cNvPr>
          <p:cNvCxnSpPr/>
          <p:nvPr/>
        </p:nvCxnSpPr>
        <p:spPr>
          <a:xfrm flipV="1">
            <a:off x="2156563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27E447-ECD9-5D48-A2E5-EA96DE3B938E}"/>
              </a:ext>
            </a:extLst>
          </p:cNvPr>
          <p:cNvSpPr txBox="1"/>
          <p:nvPr/>
        </p:nvSpPr>
        <p:spPr>
          <a:xfrm>
            <a:off x="2849369" y="5448822"/>
            <a:ext cx="32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Request to Servlet Container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B0C21E-B165-EF4C-B2FA-0767F58E37EF}"/>
              </a:ext>
            </a:extLst>
          </p:cNvPr>
          <p:cNvCxnSpPr>
            <a:cxnSpLocks/>
          </p:cNvCxnSpPr>
          <p:nvPr/>
        </p:nvCxnSpPr>
        <p:spPr>
          <a:xfrm>
            <a:off x="2755726" y="2279737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28DC89B-BED4-4B40-B0BC-73B290D13C6A}"/>
              </a:ext>
            </a:extLst>
          </p:cNvPr>
          <p:cNvSpPr/>
          <p:nvPr/>
        </p:nvSpPr>
        <p:spPr>
          <a:xfrm>
            <a:off x="3393590" y="2004164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4470BE-B401-304D-AC4D-EE320B6FDBE2}"/>
              </a:ext>
            </a:extLst>
          </p:cNvPr>
          <p:cNvCxnSpPr>
            <a:cxnSpLocks/>
          </p:cNvCxnSpPr>
          <p:nvPr/>
        </p:nvCxnSpPr>
        <p:spPr>
          <a:xfrm>
            <a:off x="2755726" y="3083491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2D413E-2565-8C49-A091-DE98963C1C1B}"/>
              </a:ext>
            </a:extLst>
          </p:cNvPr>
          <p:cNvCxnSpPr>
            <a:cxnSpLocks/>
          </p:cNvCxnSpPr>
          <p:nvPr/>
        </p:nvCxnSpPr>
        <p:spPr>
          <a:xfrm>
            <a:off x="2755726" y="3860104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4711AB0-8C0C-E140-9755-60DE433685A9}"/>
              </a:ext>
            </a:extLst>
          </p:cNvPr>
          <p:cNvSpPr/>
          <p:nvPr/>
        </p:nvSpPr>
        <p:spPr>
          <a:xfrm>
            <a:off x="3393590" y="2807918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FFBBB2B-CA40-5D46-B91B-DD0C1BEA8FDE}"/>
              </a:ext>
            </a:extLst>
          </p:cNvPr>
          <p:cNvSpPr/>
          <p:nvPr/>
        </p:nvSpPr>
        <p:spPr>
          <a:xfrm>
            <a:off x="3373075" y="3611672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067CDD-0AA2-AB43-8575-F5939D490BF4}"/>
              </a:ext>
            </a:extLst>
          </p:cNvPr>
          <p:cNvSpPr/>
          <p:nvPr/>
        </p:nvSpPr>
        <p:spPr>
          <a:xfrm>
            <a:off x="6860683" y="1357315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40C5C7-C454-2E4A-B68C-289AC033AC47}"/>
              </a:ext>
            </a:extLst>
          </p:cNvPr>
          <p:cNvSpPr/>
          <p:nvPr/>
        </p:nvSpPr>
        <p:spPr>
          <a:xfrm>
            <a:off x="6265696" y="2048004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init</a:t>
            </a:r>
            <a:r>
              <a:rPr kumimoji="1" lang="en-US" altLang="ko-KR" dirty="0">
                <a:solidFill>
                  <a:schemeClr val="tx1"/>
                </a:solidFill>
              </a:rPr>
              <a:t>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E37E6-6A87-E14B-8203-FE04907231E1}"/>
              </a:ext>
            </a:extLst>
          </p:cNvPr>
          <p:cNvSpPr/>
          <p:nvPr/>
        </p:nvSpPr>
        <p:spPr>
          <a:xfrm>
            <a:off x="6265696" y="2846301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F39F75-8A11-DD42-B175-A568269A8801}"/>
              </a:ext>
            </a:extLst>
          </p:cNvPr>
          <p:cNvSpPr/>
          <p:nvPr/>
        </p:nvSpPr>
        <p:spPr>
          <a:xfrm>
            <a:off x="6265696" y="3655512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Destroy()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1BCE24-3A2E-154C-B2E7-676B7BC67D7E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004732" y="1632887"/>
            <a:ext cx="1" cy="41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DF8422-C8ED-6C42-AD9E-0AF9D3596197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7004732" y="2511467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0BA17E-A3D0-0144-AF22-1133ACB4C753}"/>
              </a:ext>
            </a:extLst>
          </p:cNvPr>
          <p:cNvCxnSpPr>
            <a:cxnSpLocks/>
          </p:cNvCxnSpPr>
          <p:nvPr/>
        </p:nvCxnSpPr>
        <p:spPr>
          <a:xfrm>
            <a:off x="6996976" y="3309764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2795EA66-6422-AB47-A0D9-074E14384A39}"/>
              </a:ext>
            </a:extLst>
          </p:cNvPr>
          <p:cNvSpPr/>
          <p:nvPr/>
        </p:nvSpPr>
        <p:spPr>
          <a:xfrm>
            <a:off x="6860683" y="4463439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19ECB6-AA19-A84F-AF9C-BF31B8DAB74D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004733" y="4129889"/>
            <a:ext cx="2" cy="33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11B437-C07D-CC49-8F21-197C36162A21}"/>
              </a:ext>
            </a:extLst>
          </p:cNvPr>
          <p:cNvCxnSpPr>
            <a:cxnSpLocks/>
          </p:cNvCxnSpPr>
          <p:nvPr/>
        </p:nvCxnSpPr>
        <p:spPr>
          <a:xfrm>
            <a:off x="5187269" y="2279735"/>
            <a:ext cx="1078427" cy="6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33ECA4-7DDF-3F49-8735-72B4832AD7CE}"/>
              </a:ext>
            </a:extLst>
          </p:cNvPr>
          <p:cNvCxnSpPr>
            <a:endCxn id="48" idx="1"/>
          </p:cNvCxnSpPr>
          <p:nvPr/>
        </p:nvCxnSpPr>
        <p:spPr>
          <a:xfrm>
            <a:off x="5187269" y="3078032"/>
            <a:ext cx="1078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183982-AD27-064E-9C84-9BEE1B79D0AE}"/>
              </a:ext>
            </a:extLst>
          </p:cNvPr>
          <p:cNvCxnSpPr/>
          <p:nvPr/>
        </p:nvCxnSpPr>
        <p:spPr>
          <a:xfrm flipV="1">
            <a:off x="5187269" y="3198639"/>
            <a:ext cx="1078427" cy="68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6DB95E-22A3-2046-AEB3-2BE63DC496E6}"/>
              </a:ext>
            </a:extLst>
          </p:cNvPr>
          <p:cNvCxnSpPr/>
          <p:nvPr/>
        </p:nvCxnSpPr>
        <p:spPr>
          <a:xfrm>
            <a:off x="7004732" y="1840445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F29907-CF96-7D40-9A84-EA5222EB5F7A}"/>
              </a:ext>
            </a:extLst>
          </p:cNvPr>
          <p:cNvSpPr txBox="1"/>
          <p:nvPr/>
        </p:nvSpPr>
        <p:spPr>
          <a:xfrm>
            <a:off x="8755693" y="1701945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Instantiate &amp; call </a:t>
            </a:r>
            <a:r>
              <a:rPr kumimoji="1" lang="en-US" altLang="ko-KR" sz="1200" dirty="0" err="1"/>
              <a:t>init</a:t>
            </a:r>
            <a:r>
              <a:rPr kumimoji="1" lang="en-US" altLang="ko-KR" sz="1200" dirty="0"/>
              <a:t>()</a:t>
            </a:r>
            <a:endParaRPr kumimoji="1"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B4EA69-A04A-964B-A10F-466AD8B1127A}"/>
              </a:ext>
            </a:extLst>
          </p:cNvPr>
          <p:cNvCxnSpPr/>
          <p:nvPr/>
        </p:nvCxnSpPr>
        <p:spPr>
          <a:xfrm>
            <a:off x="7004732" y="2669419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32CABC-F72E-2446-8D40-61078793A695}"/>
              </a:ext>
            </a:extLst>
          </p:cNvPr>
          <p:cNvSpPr txBox="1"/>
          <p:nvPr/>
        </p:nvSpPr>
        <p:spPr>
          <a:xfrm>
            <a:off x="8755693" y="2530919"/>
            <a:ext cx="179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Ready to serve request</a:t>
            </a:r>
            <a:endParaRPr kumimoji="1" lang="ko-KR" altLang="en-US" sz="1200" dirty="0"/>
          </a:p>
        </p:txBody>
      </p:sp>
      <p:sp>
        <p:nvSpPr>
          <p:cNvPr id="68" name="호 67">
            <a:extLst>
              <a:ext uri="{FF2B5EF4-FFF2-40B4-BE49-F238E27FC236}">
                <a16:creationId xmlns:a16="http://schemas.microsoft.com/office/drawing/2014/main" id="{D2E70B6B-BE35-0047-B35C-DF91B2907A4D}"/>
              </a:ext>
            </a:extLst>
          </p:cNvPr>
          <p:cNvSpPr/>
          <p:nvPr/>
        </p:nvSpPr>
        <p:spPr>
          <a:xfrm rot="19006965">
            <a:off x="7641695" y="2715364"/>
            <a:ext cx="789140" cy="687322"/>
          </a:xfrm>
          <a:prstGeom prst="arc">
            <a:avLst>
              <a:gd name="adj1" fmla="val 16200000"/>
              <a:gd name="adj2" fmla="val 100679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FC78F5B-9148-D247-9844-A69A598234FE}"/>
              </a:ext>
            </a:extLst>
          </p:cNvPr>
          <p:cNvCxnSpPr>
            <a:cxnSpLocks/>
          </p:cNvCxnSpPr>
          <p:nvPr/>
        </p:nvCxnSpPr>
        <p:spPr>
          <a:xfrm>
            <a:off x="8479153" y="3044319"/>
            <a:ext cx="27654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590A11-B2FA-804D-BF23-8A36B2009173}"/>
              </a:ext>
            </a:extLst>
          </p:cNvPr>
          <p:cNvSpPr txBox="1"/>
          <p:nvPr/>
        </p:nvSpPr>
        <p:spPr>
          <a:xfrm>
            <a:off x="8755693" y="2826012"/>
            <a:ext cx="222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Handle multiple request and send response</a:t>
            </a:r>
            <a:endParaRPr kumimoji="1" lang="ko-KR" altLang="en-US" sz="1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3853D1-8235-524B-991A-ECA18BA37CA2}"/>
              </a:ext>
            </a:extLst>
          </p:cNvPr>
          <p:cNvSpPr/>
          <p:nvPr/>
        </p:nvSpPr>
        <p:spPr>
          <a:xfrm>
            <a:off x="1090597" y="4785030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1A864D5-DFF1-A44F-B098-C12B10480DCC}"/>
              </a:ext>
            </a:extLst>
          </p:cNvPr>
          <p:cNvSpPr/>
          <p:nvPr/>
        </p:nvSpPr>
        <p:spPr>
          <a:xfrm>
            <a:off x="7309162" y="1344473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45C66F-40EB-B34D-8CD6-A7E5991AC7D7}"/>
              </a:ext>
            </a:extLst>
          </p:cNvPr>
          <p:cNvSpPr/>
          <p:nvPr/>
        </p:nvSpPr>
        <p:spPr>
          <a:xfrm>
            <a:off x="5568121" y="2714956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276B7F-3979-B941-97F1-CAD2236BC55D}"/>
              </a:ext>
            </a:extLst>
          </p:cNvPr>
          <p:cNvSpPr txBox="1"/>
          <p:nvPr/>
        </p:nvSpPr>
        <p:spPr>
          <a:xfrm>
            <a:off x="8755693" y="1247198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Servlet Life Cycle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5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Mvc</a:t>
            </a:r>
            <a:r>
              <a:rPr kumimoji="1" lang="en-US" altLang="ko-KR" sz="1200" dirty="0"/>
              <a:t> flow of control</a:t>
            </a:r>
            <a:endParaRPr kumimoji="1"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9430C6-EAD5-684E-AFAD-ED7C29CAE5BF}"/>
              </a:ext>
            </a:extLst>
          </p:cNvPr>
          <p:cNvSpPr/>
          <p:nvPr/>
        </p:nvSpPr>
        <p:spPr>
          <a:xfrm>
            <a:off x="792796" y="3519139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(User)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C12514-DD00-074D-B9CF-2E016E1014C2}"/>
              </a:ext>
            </a:extLst>
          </p:cNvPr>
          <p:cNvSpPr/>
          <p:nvPr/>
        </p:nvSpPr>
        <p:spPr>
          <a:xfrm>
            <a:off x="792795" y="1456848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077DF0-E7E9-6E42-BF0F-FDB3DBD8A313}"/>
              </a:ext>
            </a:extLst>
          </p:cNvPr>
          <p:cNvSpPr/>
          <p:nvPr/>
        </p:nvSpPr>
        <p:spPr>
          <a:xfrm>
            <a:off x="4237191" y="3519139"/>
            <a:ext cx="1412830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DFB42-C377-594E-B6FE-9DBE44B95F1B}"/>
              </a:ext>
            </a:extLst>
          </p:cNvPr>
          <p:cNvSpPr/>
          <p:nvPr/>
        </p:nvSpPr>
        <p:spPr>
          <a:xfrm>
            <a:off x="4084530" y="1456847"/>
            <a:ext cx="1718152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Code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(business logic)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9DC724-0C9E-3740-B18E-2AE75467B294}"/>
              </a:ext>
            </a:extLst>
          </p:cNvPr>
          <p:cNvCxnSpPr/>
          <p:nvPr/>
        </p:nvCxnSpPr>
        <p:spPr>
          <a:xfrm flipV="1">
            <a:off x="1427967" y="2454426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60B23-31C9-AF4E-AADA-84260548B980}"/>
              </a:ext>
            </a:extLst>
          </p:cNvPr>
          <p:cNvCxnSpPr/>
          <p:nvPr/>
        </p:nvCxnSpPr>
        <p:spPr>
          <a:xfrm flipV="1">
            <a:off x="1555315" y="2456514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FD21B5-1E8F-264F-8AD1-AC06FCB59AF4}"/>
              </a:ext>
            </a:extLst>
          </p:cNvPr>
          <p:cNvCxnSpPr/>
          <p:nvPr/>
        </p:nvCxnSpPr>
        <p:spPr>
          <a:xfrm flipV="1">
            <a:off x="4878888" y="2452338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4CB37E-627D-E14B-9BCE-B512D1215C1C}"/>
              </a:ext>
            </a:extLst>
          </p:cNvPr>
          <p:cNvCxnSpPr/>
          <p:nvPr/>
        </p:nvCxnSpPr>
        <p:spPr>
          <a:xfrm flipV="1">
            <a:off x="5006236" y="2454426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8A8E93-6B56-E448-BF81-10199AB8C4D8}"/>
              </a:ext>
            </a:extLst>
          </p:cNvPr>
          <p:cNvCxnSpPr/>
          <p:nvPr/>
        </p:nvCxnSpPr>
        <p:spPr>
          <a:xfrm>
            <a:off x="2330884" y="3970075"/>
            <a:ext cx="177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8F89D-56AB-1649-B713-53C666AAC19A}"/>
              </a:ext>
            </a:extLst>
          </p:cNvPr>
          <p:cNvSpPr txBox="1"/>
          <p:nvPr/>
        </p:nvSpPr>
        <p:spPr>
          <a:xfrm>
            <a:off x="1555315" y="2762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ADE976-C25E-A741-B0F1-2A3FD915C371}"/>
              </a:ext>
            </a:extLst>
          </p:cNvPr>
          <p:cNvSpPr txBox="1"/>
          <p:nvPr/>
        </p:nvSpPr>
        <p:spPr>
          <a:xfrm>
            <a:off x="3114925" y="33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AC2F-0B56-6140-BAEB-674BF41ED783}"/>
              </a:ext>
            </a:extLst>
          </p:cNvPr>
          <p:cNvSpPr txBox="1"/>
          <p:nvPr/>
        </p:nvSpPr>
        <p:spPr>
          <a:xfrm>
            <a:off x="2666245" y="3662198"/>
            <a:ext cx="120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Submit form</a:t>
            </a:r>
            <a:endParaRPr kumimoji="1"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D6963A-B57C-B84F-BF21-7013DC3ECE0F}"/>
              </a:ext>
            </a:extLst>
          </p:cNvPr>
          <p:cNvSpPr txBox="1"/>
          <p:nvPr/>
        </p:nvSpPr>
        <p:spPr>
          <a:xfrm>
            <a:off x="4284585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BF654C-F65B-FD40-8BF9-34ADCBCD5472}"/>
              </a:ext>
            </a:extLst>
          </p:cNvPr>
          <p:cNvSpPr txBox="1"/>
          <p:nvPr/>
        </p:nvSpPr>
        <p:spPr>
          <a:xfrm>
            <a:off x="5043633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2-2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A02DDE-D7E4-7341-BDBB-A55F0FE0CBD3}"/>
              </a:ext>
            </a:extLst>
          </p:cNvPr>
          <p:cNvSpPr txBox="1"/>
          <p:nvPr/>
        </p:nvSpPr>
        <p:spPr>
          <a:xfrm>
            <a:off x="3747168" y="2681717"/>
            <a:ext cx="11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Arguments</a:t>
            </a:r>
          </a:p>
          <a:p>
            <a:pPr algn="ctr"/>
            <a:r>
              <a:rPr kumimoji="1" lang="en-US" altLang="ko-KR" sz="1400" dirty="0"/>
              <a:t>(Form data)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8502F0-55DB-1941-A045-70A28BCC7AF3}"/>
              </a:ext>
            </a:extLst>
          </p:cNvPr>
          <p:cNvSpPr txBox="1"/>
          <p:nvPr/>
        </p:nvSpPr>
        <p:spPr>
          <a:xfrm>
            <a:off x="5060154" y="2681717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Result</a:t>
            </a:r>
          </a:p>
          <a:p>
            <a:pPr algn="ctr"/>
            <a:r>
              <a:rPr kumimoji="1" lang="en-US" altLang="ko-KR" sz="1400" dirty="0"/>
              <a:t>(Beans)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368D0-70C1-FC41-A395-4A4026764475}"/>
              </a:ext>
            </a:extLst>
          </p:cNvPr>
          <p:cNvSpPr txBox="1"/>
          <p:nvPr/>
        </p:nvSpPr>
        <p:spPr>
          <a:xfrm>
            <a:off x="4722150" y="49179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CCE73D-0D85-9A43-A634-C24F740889D4}"/>
              </a:ext>
            </a:extLst>
          </p:cNvPr>
          <p:cNvSpPr txBox="1"/>
          <p:nvPr/>
        </p:nvSpPr>
        <p:spPr>
          <a:xfrm>
            <a:off x="3628983" y="445559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Request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Bean</a:t>
            </a:r>
            <a:r>
              <a:rPr kumimoji="1" lang="ko-KR" altLang="en-US" sz="1400" dirty="0"/>
              <a:t> 저장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(Session or application scope)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E8E8D9-222F-AB40-BFDB-CD501411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86208"/>
              </p:ext>
            </p:extLst>
          </p:nvPr>
        </p:nvGraphicFramePr>
        <p:xfrm>
          <a:off x="7153809" y="3263402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9C1400B7-53B4-124B-B15E-15C85A4D8558}"/>
              </a:ext>
            </a:extLst>
          </p:cNvPr>
          <p:cNvSpPr txBox="1"/>
          <p:nvPr/>
        </p:nvSpPr>
        <p:spPr>
          <a:xfrm>
            <a:off x="7257703" y="2797403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Requests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3C65451-45F4-8A40-BE80-F71F703544DA}"/>
              </a:ext>
            </a:extLst>
          </p:cNvPr>
          <p:cNvSpPr/>
          <p:nvPr/>
        </p:nvSpPr>
        <p:spPr>
          <a:xfrm>
            <a:off x="7678435" y="331959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0190315-FDE9-8940-AE24-31AB2DE23381}"/>
              </a:ext>
            </a:extLst>
          </p:cNvPr>
          <p:cNvSpPr/>
          <p:nvPr/>
        </p:nvSpPr>
        <p:spPr>
          <a:xfrm>
            <a:off x="7678435" y="3685001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2732CD8-6A4B-D34D-ABED-BC46B1325C00}"/>
              </a:ext>
            </a:extLst>
          </p:cNvPr>
          <p:cNvSpPr/>
          <p:nvPr/>
        </p:nvSpPr>
        <p:spPr>
          <a:xfrm>
            <a:off x="7678435" y="406457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841DB0-A090-A447-A26E-CA72608064C0}"/>
              </a:ext>
            </a:extLst>
          </p:cNvPr>
          <p:cNvCxnSpPr>
            <a:cxnSpLocks/>
          </p:cNvCxnSpPr>
          <p:nvPr/>
        </p:nvCxnSpPr>
        <p:spPr>
          <a:xfrm flipV="1">
            <a:off x="7977055" y="2931091"/>
            <a:ext cx="737374" cy="45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06CD2D2-09A1-064B-A432-EF4D6ABDF1D6}"/>
              </a:ext>
            </a:extLst>
          </p:cNvPr>
          <p:cNvSpPr txBox="1"/>
          <p:nvPr/>
        </p:nvSpPr>
        <p:spPr>
          <a:xfrm>
            <a:off x="8691025" y="277720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1E2BA4-4DF1-6642-A4B3-2D707B32A4D1}"/>
              </a:ext>
            </a:extLst>
          </p:cNvPr>
          <p:cNvCxnSpPr>
            <a:cxnSpLocks/>
          </p:cNvCxnSpPr>
          <p:nvPr/>
        </p:nvCxnSpPr>
        <p:spPr>
          <a:xfrm>
            <a:off x="5829925" y="3992878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FBE43A-5416-1F4C-A2DB-D82406678970}"/>
              </a:ext>
            </a:extLst>
          </p:cNvPr>
          <p:cNvSpPr txBox="1"/>
          <p:nvPr/>
        </p:nvSpPr>
        <p:spPr>
          <a:xfrm>
            <a:off x="6246263" y="36621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256BADF-026E-A142-A6E0-CE69B07F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26012"/>
              </p:ext>
            </p:extLst>
          </p:nvPr>
        </p:nvGraphicFramePr>
        <p:xfrm>
          <a:off x="10007758" y="3251198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2C9BB83-D3AE-1E46-8BDC-5E03814CEF96}"/>
              </a:ext>
            </a:extLst>
          </p:cNvPr>
          <p:cNvCxnSpPr>
            <a:cxnSpLocks/>
          </p:cNvCxnSpPr>
          <p:nvPr/>
        </p:nvCxnSpPr>
        <p:spPr>
          <a:xfrm>
            <a:off x="8612079" y="3991804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1FB3C7-E7DE-8240-AC20-D61B9B404400}"/>
              </a:ext>
            </a:extLst>
          </p:cNvPr>
          <p:cNvSpPr txBox="1"/>
          <p:nvPr/>
        </p:nvSpPr>
        <p:spPr>
          <a:xfrm>
            <a:off x="9055102" y="3407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7FBA78-D2E7-D24E-96BF-894CD33EE442}"/>
              </a:ext>
            </a:extLst>
          </p:cNvPr>
          <p:cNvSpPr txBox="1"/>
          <p:nvPr/>
        </p:nvSpPr>
        <p:spPr>
          <a:xfrm>
            <a:off x="8657249" y="3687534"/>
            <a:ext cx="110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Forwarding</a:t>
            </a:r>
            <a:endParaRPr kumimoji="1"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8E0B22-2AC9-2D40-8F1A-FFD3F42D1D04}"/>
              </a:ext>
            </a:extLst>
          </p:cNvPr>
          <p:cNvSpPr txBox="1"/>
          <p:nvPr/>
        </p:nvSpPr>
        <p:spPr>
          <a:xfrm>
            <a:off x="9527871" y="477541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  <a:r>
              <a:rPr kumimoji="1" lang="ko-KR" altLang="en-US" sz="1400" dirty="0"/>
              <a:t>에서 데이터 추출 후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Output</a:t>
            </a:r>
            <a:r>
              <a:rPr kumimoji="1" lang="ko-KR" altLang="en-US" sz="1400" dirty="0"/>
              <a:t>을 설정</a:t>
            </a:r>
            <a:endParaRPr kumimoji="1" lang="en-US" altLang="ko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A5C56BE-2926-6549-8F04-6E25BB999566}"/>
              </a:ext>
            </a:extLst>
          </p:cNvPr>
          <p:cNvCxnSpPr>
            <a:cxnSpLocks/>
          </p:cNvCxnSpPr>
          <p:nvPr/>
        </p:nvCxnSpPr>
        <p:spPr>
          <a:xfrm rot="5400000" flipH="1">
            <a:off x="5653992" y="420241"/>
            <a:ext cx="861397" cy="9170960"/>
          </a:xfrm>
          <a:prstGeom prst="bentConnector3">
            <a:avLst>
              <a:gd name="adj1" fmla="val -26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A2562-76EF-8841-8D40-3A9918DA813E}"/>
              </a:ext>
            </a:extLst>
          </p:cNvPr>
          <p:cNvSpPr txBox="1"/>
          <p:nvPr/>
        </p:nvSpPr>
        <p:spPr>
          <a:xfrm>
            <a:off x="5340972" y="5689912"/>
            <a:ext cx="151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최종 결과 </a:t>
            </a:r>
            <a:r>
              <a:rPr kumimoji="1" lang="en-US" altLang="ko-KR" sz="1400" dirty="0"/>
              <a:t>Result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782F77D-5B72-6F4B-86F9-8C1D9D3625D3}"/>
              </a:ext>
            </a:extLst>
          </p:cNvPr>
          <p:cNvSpPr txBox="1"/>
          <p:nvPr/>
        </p:nvSpPr>
        <p:spPr>
          <a:xfrm>
            <a:off x="5946925" y="59333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2142FCD2-8C0E-8946-946E-54FFAE2EC513}"/>
                  </a:ext>
                </a:extLst>
              </p14:cNvPr>
              <p14:cNvContentPartPr/>
              <p14:nvPr/>
            </p14:nvContentPartPr>
            <p14:xfrm>
              <a:off x="7106089" y="5328572"/>
              <a:ext cx="360" cy="36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2142FCD2-8C0E-8946-946E-54FFAE2EC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7449" y="53199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3FB40230-D431-A340-A589-97ACF24FAEC7}"/>
                  </a:ext>
                </a:extLst>
              </p14:cNvPr>
              <p14:cNvContentPartPr/>
              <p14:nvPr/>
            </p14:nvContentPartPr>
            <p14:xfrm>
              <a:off x="-1337351" y="-2649748"/>
              <a:ext cx="7212600" cy="317952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3FB40230-D431-A340-A589-97ACF24FAE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46351" y="-2658748"/>
                <a:ext cx="7230240" cy="31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07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Proxy</a:t>
            </a:r>
            <a:endParaRPr kumimoji="1"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DFB42-C377-594E-B6FE-9DBE44B95F1B}"/>
              </a:ext>
            </a:extLst>
          </p:cNvPr>
          <p:cNvSpPr/>
          <p:nvPr/>
        </p:nvSpPr>
        <p:spPr>
          <a:xfrm>
            <a:off x="2494879" y="2651275"/>
            <a:ext cx="3268588" cy="228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Proxy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FA07B5-4454-B847-AF9A-C97F69753A88}"/>
              </a:ext>
            </a:extLst>
          </p:cNvPr>
          <p:cNvSpPr/>
          <p:nvPr/>
        </p:nvSpPr>
        <p:spPr>
          <a:xfrm>
            <a:off x="7336463" y="3091508"/>
            <a:ext cx="2106096" cy="1402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Singleton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C94757-2F75-B441-ABE9-4A5D02949BB5}"/>
              </a:ext>
            </a:extLst>
          </p:cNvPr>
          <p:cNvSpPr/>
          <p:nvPr/>
        </p:nvSpPr>
        <p:spPr>
          <a:xfrm>
            <a:off x="3270097" y="3514060"/>
            <a:ext cx="1718152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Prototype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087F3C-A954-2B4F-B10B-15859DD2E455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V="1">
            <a:off x="5763467" y="3792541"/>
            <a:ext cx="1572996" cy="1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1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26475</TotalTime>
  <Words>375</Words>
  <Application>Microsoft Macintosh PowerPoint</Application>
  <PresentationFormat>와이드스크린</PresentationFormat>
  <Paragraphs>180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홍성문</dc:creator>
  <cp:lastModifiedBy>홍성문</cp:lastModifiedBy>
  <cp:revision>28</cp:revision>
  <dcterms:created xsi:type="dcterms:W3CDTF">2019-04-29T03:20:52Z</dcterms:created>
  <dcterms:modified xsi:type="dcterms:W3CDTF">2019-05-27T05:13:39Z</dcterms:modified>
</cp:coreProperties>
</file>