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33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3:30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0T10:31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20034 6454 24575,'0'0'0</inkml:trace>
  <inkml:trace contextRef="#ctx0" brushRef="#br0" timeOffset="3.647">19948 8831 21169,'-92'-40'0,"1"-1"0,-1 1 0,1-1 0,0 1 0,-1 0 0,1-1 0,-1 1 0,1-1 0,0 1 0,-1-1 0,1 1 0,-1-1 0,1 1 0,0 0 0,-1-1 0,1 1 0,-1-1 0,1 1 0,0-1 0,-1 1 0,1-1 0,-1 1 0,1-1 0,0 1 0,-1 0 0,1-1 0,-1 1 0,1-1 0,0 1 0,-1-1 0,1 1 0,-1-1 0,1 1 0,0-1 0,-1 1 0,1 0 0,-1-1 0,1 1 0,0-1 0,-1 1 0,1-1 0,0 1 0,-1-1 0,1 1 0,-1-1 0,1 1 0,0 0 0,-1-1 0,1 1 0,-1-1 0,1 1 0,0-1 0,-1 1 0,1-1 0,-1 1 0,1 0 0,0-1 0,-1 1 0,1-1 0,-1 1 0,1-1 0,0 1 0,-1-1 0,1 1 0,-1-1 0,1 1 0,0 0 0,-1-1 0,1 1 0,-1-1 0,1 1 0,0-1 0,-1 1 0,1-1 0,-1 1 0,1-1 0,0 1 0,-1 0 0,1-1 0,-1 1 0,1-1 0,0 1 0,-1-1 0,1 1 0,-1-1 0,1 1 0,0-1 0,-1 1 0,1 0 0,-1-1 0,1 1 0,0-1 0,-1 1 0,1-1 0,-1 1 0,1-1 0,0 1 0,0 0 0,1 0 0,-1 0 0,0-1 0,0 1 0,0 0 0,0 0 0,1-1 0,-1 1 0,0 0 0,0 0 0,0 0 0,0-1 0,1 1 0,-1 0 0,0 0 0,0-1 0,0 1 0,0 0 0,1 0 0,-1 0 0,0-1 0,0 1 0,0 0 0,0 0 0,1-1 0,-1 1 0,0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 0 0,1-1 0,-1 1 0,0 0 0,0 0 0,0-1 0,0 1 0,1 0 0,-1 0 0,0 0 0,0-1 0,0 1 0,0 0 0,0 0 0,1-1 0,-1 1 0,0 0 0,0 0 0,0 0 0,0-1 0,1 1 0,-1 0 0,0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(Browser)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DefaultFormattingConversionService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B438E-71B1-364D-8968-D0DC3EDADE66}"/>
              </a:ext>
            </a:extLst>
          </p:cNvPr>
          <p:cNvSpPr/>
          <p:nvPr/>
        </p:nvSpPr>
        <p:spPr>
          <a:xfrm>
            <a:off x="4047016" y="294741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Conversion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E7846-B735-FD4E-8CC6-8E641E42DBF2}"/>
              </a:ext>
            </a:extLst>
          </p:cNvPr>
          <p:cNvSpPr/>
          <p:nvPr/>
        </p:nvSpPr>
        <p:spPr>
          <a:xfrm>
            <a:off x="6680490" y="294741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Formatter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54B3F-F908-BC4D-90A1-B390A7D4A8C2}"/>
              </a:ext>
            </a:extLst>
          </p:cNvPr>
          <p:cNvSpPr/>
          <p:nvPr/>
        </p:nvSpPr>
        <p:spPr>
          <a:xfrm>
            <a:off x="6680490" y="1636776"/>
            <a:ext cx="2024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Converter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4D554-E0D9-1B41-9CAE-20C0E26F2203}"/>
              </a:ext>
            </a:extLst>
          </p:cNvPr>
          <p:cNvSpPr/>
          <p:nvPr/>
        </p:nvSpPr>
        <p:spPr>
          <a:xfrm>
            <a:off x="4964467" y="4453128"/>
            <a:ext cx="287194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DefaultFormatting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ConversionService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2A93D4-83B7-3A4F-9F4F-6C0EBB99B33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5059316" y="3861816"/>
            <a:ext cx="1341122" cy="5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B9D8DC-5B16-7348-BFD0-D3531A6AADF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400438" y="3861816"/>
            <a:ext cx="1292352" cy="5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25A0E7-412B-9742-9EF1-376C6ACF7BCC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692790" y="2551176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AOP native approach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73F11-2D11-214B-BBD6-034265118EB2}"/>
              </a:ext>
            </a:extLst>
          </p:cNvPr>
          <p:cNvSpPr/>
          <p:nvPr/>
        </p:nvSpPr>
        <p:spPr>
          <a:xfrm>
            <a:off x="4105790" y="1548586"/>
            <a:ext cx="892978" cy="271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A</a:t>
            </a:r>
            <a:endParaRPr lang="ko-KR" altLang="en-US" sz="14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EBBC251-F163-6949-8D33-5F20942A7D8B}"/>
              </a:ext>
            </a:extLst>
          </p:cNvPr>
          <p:cNvSpPr/>
          <p:nvPr/>
        </p:nvSpPr>
        <p:spPr>
          <a:xfrm>
            <a:off x="5154568" y="1548586"/>
            <a:ext cx="892978" cy="27170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B</a:t>
            </a:r>
            <a:endParaRPr lang="ko-KR" altLang="en-US" sz="1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7DBFD9C-24CD-0A40-BC8F-6D97EB0D149C}"/>
              </a:ext>
            </a:extLst>
          </p:cNvPr>
          <p:cNvSpPr/>
          <p:nvPr/>
        </p:nvSpPr>
        <p:spPr>
          <a:xfrm>
            <a:off x="6222904" y="1558509"/>
            <a:ext cx="892978" cy="271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1400" dirty="0"/>
              <a:t>Class C</a:t>
            </a:r>
            <a:endParaRPr lang="ko-KR" altLang="en-US" sz="1400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AAA13C-27E2-814B-B7A8-BA1A64EDADE0}"/>
              </a:ext>
            </a:extLst>
          </p:cNvPr>
          <p:cNvSpPr/>
          <p:nvPr/>
        </p:nvSpPr>
        <p:spPr>
          <a:xfrm>
            <a:off x="4109522" y="3775239"/>
            <a:ext cx="3006362" cy="4563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6C464FE-CDA3-6F48-B7A8-F997E9007B17}"/>
              </a:ext>
            </a:extLst>
          </p:cNvPr>
          <p:cNvSpPr/>
          <p:nvPr/>
        </p:nvSpPr>
        <p:spPr>
          <a:xfrm>
            <a:off x="4105790" y="2634262"/>
            <a:ext cx="3010092" cy="456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Logging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2E012BA-48AA-CE45-A1D6-467CA2884F48}"/>
              </a:ext>
            </a:extLst>
          </p:cNvPr>
          <p:cNvSpPr/>
          <p:nvPr/>
        </p:nvSpPr>
        <p:spPr>
          <a:xfrm>
            <a:off x="4105791" y="3210326"/>
            <a:ext cx="3010092" cy="456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Security</a:t>
            </a:r>
            <a:endParaRPr lang="ko-KR" altLang="en-US" sz="1600" dirty="0"/>
          </a:p>
        </p:txBody>
      </p:sp>
      <p:sp>
        <p:nvSpPr>
          <p:cNvPr id="25" name="왼쪽 중괄호 4">
            <a:extLst>
              <a:ext uri="{FF2B5EF4-FFF2-40B4-BE49-F238E27FC236}">
                <a16:creationId xmlns:a16="http://schemas.microsoft.com/office/drawing/2014/main" id="{AD82D045-8E90-C74D-A128-361F1C9F4DCF}"/>
              </a:ext>
            </a:extLst>
          </p:cNvPr>
          <p:cNvSpPr/>
          <p:nvPr/>
        </p:nvSpPr>
        <p:spPr>
          <a:xfrm>
            <a:off x="3873112" y="2703443"/>
            <a:ext cx="216024" cy="288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5">
            <a:extLst>
              <a:ext uri="{FF2B5EF4-FFF2-40B4-BE49-F238E27FC236}">
                <a16:creationId xmlns:a16="http://schemas.microsoft.com/office/drawing/2014/main" id="{DFAA5C2F-0D3D-0947-810C-E6C057437589}"/>
              </a:ext>
            </a:extLst>
          </p:cNvPr>
          <p:cNvSpPr/>
          <p:nvPr/>
        </p:nvSpPr>
        <p:spPr>
          <a:xfrm>
            <a:off x="3865380" y="3279507"/>
            <a:ext cx="216024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6">
            <a:extLst>
              <a:ext uri="{FF2B5EF4-FFF2-40B4-BE49-F238E27FC236}">
                <a16:creationId xmlns:a16="http://schemas.microsoft.com/office/drawing/2014/main" id="{4A946C24-9A12-884D-9DBA-B522EC2A15E6}"/>
              </a:ext>
            </a:extLst>
          </p:cNvPr>
          <p:cNvSpPr/>
          <p:nvPr/>
        </p:nvSpPr>
        <p:spPr>
          <a:xfrm>
            <a:off x="3870746" y="3844420"/>
            <a:ext cx="216024" cy="28803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D6F-96B9-AA44-8270-B2354DF09E6B}"/>
              </a:ext>
            </a:extLst>
          </p:cNvPr>
          <p:cNvSpPr txBox="1"/>
          <p:nvPr/>
        </p:nvSpPr>
        <p:spPr>
          <a:xfrm>
            <a:off x="2840295" y="3023007"/>
            <a:ext cx="1011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Cross</a:t>
            </a:r>
          </a:p>
          <a:p>
            <a:pPr algn="ctr"/>
            <a:r>
              <a:rPr lang="en-US" altLang="ko-KR" sz="1600" dirty="0"/>
              <a:t>cutting</a:t>
            </a:r>
          </a:p>
          <a:p>
            <a:pPr algn="ctr"/>
            <a:r>
              <a:rPr lang="en-US" altLang="ko-KR" sz="1600" dirty="0"/>
              <a:t>concerns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88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AOP crosscutting concerns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BEACB94-1B78-5F43-A06C-6BB42A2C28CD}"/>
              </a:ext>
            </a:extLst>
          </p:cNvPr>
          <p:cNvSpPr/>
          <p:nvPr/>
        </p:nvSpPr>
        <p:spPr>
          <a:xfrm>
            <a:off x="5027666" y="4133227"/>
            <a:ext cx="3029648" cy="4563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Aspect Transaction</a:t>
            </a:r>
            <a:endParaRPr lang="ko-KR" altLang="en-US" sz="16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99449B3-3209-8244-B8D8-FB5CDC8813D1}"/>
              </a:ext>
            </a:extLst>
          </p:cNvPr>
          <p:cNvSpPr/>
          <p:nvPr/>
        </p:nvSpPr>
        <p:spPr>
          <a:xfrm>
            <a:off x="5027666" y="2992250"/>
            <a:ext cx="3029648" cy="456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Aspect Logging</a:t>
            </a:r>
            <a:endParaRPr lang="ko-KR" altLang="en-US" sz="16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D87674A-3195-7641-90F6-45E3A69A8059}"/>
              </a:ext>
            </a:extLst>
          </p:cNvPr>
          <p:cNvSpPr/>
          <p:nvPr/>
        </p:nvSpPr>
        <p:spPr>
          <a:xfrm>
            <a:off x="5027665" y="3568314"/>
            <a:ext cx="3029649" cy="456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Aspect Security</a:t>
            </a:r>
            <a:endParaRPr lang="ko-KR" altLang="en-US" sz="16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8A5CE7C-8CD2-E84F-A1DE-37C3ADE22EA2}"/>
              </a:ext>
            </a:extLst>
          </p:cNvPr>
          <p:cNvSpPr/>
          <p:nvPr/>
        </p:nvSpPr>
        <p:spPr>
          <a:xfrm>
            <a:off x="5027665" y="1538563"/>
            <a:ext cx="912535" cy="136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 A</a:t>
            </a:r>
            <a:endParaRPr lang="ko-KR" altLang="en-US" sz="1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6DE4E71-F5DA-D840-88BE-24536E140F9A}"/>
              </a:ext>
            </a:extLst>
          </p:cNvPr>
          <p:cNvSpPr/>
          <p:nvPr/>
        </p:nvSpPr>
        <p:spPr>
          <a:xfrm>
            <a:off x="6096000" y="1526371"/>
            <a:ext cx="892978" cy="1368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 B</a:t>
            </a:r>
            <a:endParaRPr lang="ko-KR" altLang="en-US" sz="15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5C7E745-4EFB-A043-8748-81031DEB519D}"/>
              </a:ext>
            </a:extLst>
          </p:cNvPr>
          <p:cNvSpPr/>
          <p:nvPr/>
        </p:nvSpPr>
        <p:spPr>
          <a:xfrm>
            <a:off x="7164336" y="1536294"/>
            <a:ext cx="892978" cy="1368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 C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897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Proxy Pattern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3893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dynamic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312075" y="683978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096000" y="683978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120723" y="1215024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120723" y="1417529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3943273" y="938025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3917291" y="1434893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120723" y="3409166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120723" y="3611671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3943273" y="3132167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3917291" y="3629035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419233" y="87539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070586" y="6700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078947" y="1315233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270577" y="1941534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588351" y="1215024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563299" y="1434893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588351" y="2755725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588351" y="2965536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818269" y="1409736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586998" y="1870332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646568" y="2863319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669724" y="3289368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7278644" y="5068757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93069E-3C03-4D4D-88F9-F1F314EE0142}"/>
              </a:ext>
            </a:extLst>
          </p:cNvPr>
          <p:cNvCxnSpPr/>
          <p:nvPr/>
        </p:nvCxnSpPr>
        <p:spPr>
          <a:xfrm>
            <a:off x="7833625" y="4383854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AE53EC-8C74-344E-A6D8-4F44573BC4F7}"/>
              </a:ext>
            </a:extLst>
          </p:cNvPr>
          <p:cNvCxnSpPr/>
          <p:nvPr/>
        </p:nvCxnSpPr>
        <p:spPr>
          <a:xfrm>
            <a:off x="8261598" y="4383854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Web service architecture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1260591" y="2061842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(browser,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Mobile App)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4227705" y="2061842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>
            <a:cxnSpLocks/>
          </p:cNvCxnSpPr>
          <p:nvPr/>
        </p:nvCxnSpPr>
        <p:spPr>
          <a:xfrm>
            <a:off x="3003990" y="3218161"/>
            <a:ext cx="101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>
            <a:cxnSpLocks/>
          </p:cNvCxnSpPr>
          <p:nvPr/>
        </p:nvCxnSpPr>
        <p:spPr>
          <a:xfrm>
            <a:off x="3003990" y="4247384"/>
            <a:ext cx="10149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4411180" y="1606966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WAS(Web Application Service)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4506974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Transfer result to client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9356075" y="3285695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e.g. MySQL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984B-4649-A049-B7F2-CF305FB1731B}"/>
              </a:ext>
            </a:extLst>
          </p:cNvPr>
          <p:cNvSpPr txBox="1"/>
          <p:nvPr/>
        </p:nvSpPr>
        <p:spPr>
          <a:xfrm>
            <a:off x="4341209" y="2260085"/>
            <a:ext cx="1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Server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8DE5F8-7DA8-B44A-BFD6-5E07FF09A881}"/>
              </a:ext>
            </a:extLst>
          </p:cNvPr>
          <p:cNvSpPr/>
          <p:nvPr/>
        </p:nvSpPr>
        <p:spPr>
          <a:xfrm>
            <a:off x="6346480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JSP, Servlet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(Dynamic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Processing)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22935-D62E-D14B-926D-4C50B4E714FF}"/>
              </a:ext>
            </a:extLst>
          </p:cNvPr>
          <p:cNvSpPr txBox="1"/>
          <p:nvPr/>
        </p:nvSpPr>
        <p:spPr>
          <a:xfrm>
            <a:off x="6180715" y="2138557"/>
            <a:ext cx="16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Servlet Container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84C1A-75F2-454B-8922-5A07C9573E64}"/>
              </a:ext>
            </a:extLst>
          </p:cNvPr>
          <p:cNvSpPr txBox="1"/>
          <p:nvPr/>
        </p:nvSpPr>
        <p:spPr>
          <a:xfrm>
            <a:off x="3094843" y="2908297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8668-73D1-344B-B1B0-1461A20C1E10}"/>
              </a:ext>
            </a:extLst>
          </p:cNvPr>
          <p:cNvSpPr txBox="1"/>
          <p:nvPr/>
        </p:nvSpPr>
        <p:spPr>
          <a:xfrm>
            <a:off x="3069791" y="4245296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Response</a:t>
            </a:r>
            <a:endParaRPr kumimoji="1"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B87C4-CB2D-6849-BD8E-A2B0FE567464}"/>
              </a:ext>
            </a:extLst>
          </p:cNvPr>
          <p:cNvCxnSpPr>
            <a:cxnSpLocks/>
          </p:cNvCxnSpPr>
          <p:nvPr/>
        </p:nvCxnSpPr>
        <p:spPr>
          <a:xfrm>
            <a:off x="8152712" y="3971810"/>
            <a:ext cx="10149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4E040A-F3BC-4849-ADED-5E5C02923595}"/>
              </a:ext>
            </a:extLst>
          </p:cNvPr>
          <p:cNvSpPr txBox="1"/>
          <p:nvPr/>
        </p:nvSpPr>
        <p:spPr>
          <a:xfrm>
            <a:off x="8102982" y="34290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DB</a:t>
            </a:r>
          </a:p>
          <a:p>
            <a:pPr algn="ctr"/>
            <a:r>
              <a:rPr kumimoji="1" lang="en-US" altLang="ko-KR" sz="1400" dirty="0"/>
              <a:t>Connection</a:t>
            </a:r>
            <a:endParaRPr kumimoji="1"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161EBB-DEC7-E041-8115-2622B6AE4FE1}"/>
              </a:ext>
            </a:extLst>
          </p:cNvPr>
          <p:cNvCxnSpPr/>
          <p:nvPr/>
        </p:nvCxnSpPr>
        <p:spPr>
          <a:xfrm>
            <a:off x="7740745" y="181233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2254AC-EEEF-4D40-82B5-1FAD53485F66}"/>
              </a:ext>
            </a:extLst>
          </p:cNvPr>
          <p:cNvSpPr txBox="1"/>
          <p:nvPr/>
        </p:nvSpPr>
        <p:spPr>
          <a:xfrm>
            <a:off x="8392098" y="1606966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e.g. Tomcat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Servlet program</a:t>
            </a:r>
            <a:endParaRPr kumimoji="1"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F8023-0525-8D4F-9D00-B006095432B3}"/>
              </a:ext>
            </a:extLst>
          </p:cNvPr>
          <p:cNvSpPr/>
          <p:nvPr/>
        </p:nvSpPr>
        <p:spPr>
          <a:xfrm>
            <a:off x="979642" y="1685406"/>
            <a:ext cx="1645447" cy="29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Container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0A8D9-855C-6947-81E6-6D1EA58FE13B}"/>
              </a:ext>
            </a:extLst>
          </p:cNvPr>
          <p:cNvSpPr/>
          <p:nvPr/>
        </p:nvSpPr>
        <p:spPr>
          <a:xfrm>
            <a:off x="731209" y="1061192"/>
            <a:ext cx="7686277" cy="38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JVM(Java Virtual Machine)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59B9B-D92A-BA4B-A84B-659BCE2331AC}"/>
              </a:ext>
            </a:extLst>
          </p:cNvPr>
          <p:cNvSpPr/>
          <p:nvPr/>
        </p:nvSpPr>
        <p:spPr>
          <a:xfrm>
            <a:off x="979642" y="5169552"/>
            <a:ext cx="1645447" cy="92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EDDB48-52AA-2B44-89C3-6F0BACA61661}"/>
              </a:ext>
            </a:extLst>
          </p:cNvPr>
          <p:cNvCxnSpPr/>
          <p:nvPr/>
        </p:nvCxnSpPr>
        <p:spPr>
          <a:xfrm flipV="1">
            <a:off x="147807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D3DF98-9447-954A-BE89-03C894C3341B}"/>
              </a:ext>
            </a:extLst>
          </p:cNvPr>
          <p:cNvCxnSpPr/>
          <p:nvPr/>
        </p:nvCxnSpPr>
        <p:spPr>
          <a:xfrm flipV="1">
            <a:off x="181836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864574-802C-424C-BCDF-4E417F0093D7}"/>
              </a:ext>
            </a:extLst>
          </p:cNvPr>
          <p:cNvCxnSpPr/>
          <p:nvPr/>
        </p:nvCxnSpPr>
        <p:spPr>
          <a:xfrm flipV="1">
            <a:off x="2156563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447-ECD9-5D48-A2E5-EA96DE3B938E}"/>
              </a:ext>
            </a:extLst>
          </p:cNvPr>
          <p:cNvSpPr txBox="1"/>
          <p:nvPr/>
        </p:nvSpPr>
        <p:spPr>
          <a:xfrm>
            <a:off x="2849369" y="5448822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 to Servlet Container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B0C21E-B165-EF4C-B2FA-0767F58E37EF}"/>
              </a:ext>
            </a:extLst>
          </p:cNvPr>
          <p:cNvCxnSpPr>
            <a:cxnSpLocks/>
          </p:cNvCxnSpPr>
          <p:nvPr/>
        </p:nvCxnSpPr>
        <p:spPr>
          <a:xfrm>
            <a:off x="2755726" y="2279737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8DC89B-BED4-4B40-B0BC-73B290D13C6A}"/>
              </a:ext>
            </a:extLst>
          </p:cNvPr>
          <p:cNvSpPr/>
          <p:nvPr/>
        </p:nvSpPr>
        <p:spPr>
          <a:xfrm>
            <a:off x="3393590" y="2004164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4470BE-B401-304D-AC4D-EE320B6FDBE2}"/>
              </a:ext>
            </a:extLst>
          </p:cNvPr>
          <p:cNvCxnSpPr>
            <a:cxnSpLocks/>
          </p:cNvCxnSpPr>
          <p:nvPr/>
        </p:nvCxnSpPr>
        <p:spPr>
          <a:xfrm>
            <a:off x="2755726" y="3083491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D413E-2565-8C49-A091-DE98963C1C1B}"/>
              </a:ext>
            </a:extLst>
          </p:cNvPr>
          <p:cNvCxnSpPr>
            <a:cxnSpLocks/>
          </p:cNvCxnSpPr>
          <p:nvPr/>
        </p:nvCxnSpPr>
        <p:spPr>
          <a:xfrm>
            <a:off x="2755726" y="3860104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4711AB0-8C0C-E140-9755-60DE433685A9}"/>
              </a:ext>
            </a:extLst>
          </p:cNvPr>
          <p:cNvSpPr/>
          <p:nvPr/>
        </p:nvSpPr>
        <p:spPr>
          <a:xfrm>
            <a:off x="3393590" y="2807918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FBBB2B-CA40-5D46-B91B-DD0C1BEA8FDE}"/>
              </a:ext>
            </a:extLst>
          </p:cNvPr>
          <p:cNvSpPr/>
          <p:nvPr/>
        </p:nvSpPr>
        <p:spPr>
          <a:xfrm>
            <a:off x="3373075" y="3611672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067CDD-0AA2-AB43-8575-F5939D490BF4}"/>
              </a:ext>
            </a:extLst>
          </p:cNvPr>
          <p:cNvSpPr/>
          <p:nvPr/>
        </p:nvSpPr>
        <p:spPr>
          <a:xfrm>
            <a:off x="6860683" y="1357315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0C5C7-C454-2E4A-B68C-289AC033AC47}"/>
              </a:ext>
            </a:extLst>
          </p:cNvPr>
          <p:cNvSpPr/>
          <p:nvPr/>
        </p:nvSpPr>
        <p:spPr>
          <a:xfrm>
            <a:off x="6265696" y="2048004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</a:t>
            </a:r>
            <a:r>
              <a:rPr kumimoji="1" lang="en-US" altLang="ko-KR" dirty="0">
                <a:solidFill>
                  <a:schemeClr val="tx1"/>
                </a:solidFill>
              </a:rPr>
              <a:t>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E37E6-6A87-E14B-8203-FE04907231E1}"/>
              </a:ext>
            </a:extLst>
          </p:cNvPr>
          <p:cNvSpPr/>
          <p:nvPr/>
        </p:nvSpPr>
        <p:spPr>
          <a:xfrm>
            <a:off x="6265696" y="2846301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F39F75-8A11-DD42-B175-A568269A8801}"/>
              </a:ext>
            </a:extLst>
          </p:cNvPr>
          <p:cNvSpPr/>
          <p:nvPr/>
        </p:nvSpPr>
        <p:spPr>
          <a:xfrm>
            <a:off x="6265696" y="3655512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1BCE24-3A2E-154C-B2E7-676B7BC67D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004732" y="1632887"/>
            <a:ext cx="1" cy="4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DF8422-C8ED-6C42-AD9E-0AF9D3596197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7004732" y="2511467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0BA17E-A3D0-0144-AF22-1133ACB4C753}"/>
              </a:ext>
            </a:extLst>
          </p:cNvPr>
          <p:cNvCxnSpPr>
            <a:cxnSpLocks/>
          </p:cNvCxnSpPr>
          <p:nvPr/>
        </p:nvCxnSpPr>
        <p:spPr>
          <a:xfrm>
            <a:off x="6996976" y="3309764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795EA66-6422-AB47-A0D9-074E14384A39}"/>
              </a:ext>
            </a:extLst>
          </p:cNvPr>
          <p:cNvSpPr/>
          <p:nvPr/>
        </p:nvSpPr>
        <p:spPr>
          <a:xfrm>
            <a:off x="6860683" y="4463439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19ECB6-AA19-A84F-AF9C-BF31B8DAB74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04733" y="4129889"/>
            <a:ext cx="2" cy="3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11B437-C07D-CC49-8F21-197C36162A21}"/>
              </a:ext>
            </a:extLst>
          </p:cNvPr>
          <p:cNvCxnSpPr>
            <a:cxnSpLocks/>
          </p:cNvCxnSpPr>
          <p:nvPr/>
        </p:nvCxnSpPr>
        <p:spPr>
          <a:xfrm>
            <a:off x="5187269" y="2279735"/>
            <a:ext cx="1078427" cy="6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33ECA4-7DDF-3F49-8735-72B4832AD7CE}"/>
              </a:ext>
            </a:extLst>
          </p:cNvPr>
          <p:cNvCxnSpPr>
            <a:endCxn id="48" idx="1"/>
          </p:cNvCxnSpPr>
          <p:nvPr/>
        </p:nvCxnSpPr>
        <p:spPr>
          <a:xfrm>
            <a:off x="5187269" y="3078032"/>
            <a:ext cx="1078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183982-AD27-064E-9C84-9BEE1B79D0AE}"/>
              </a:ext>
            </a:extLst>
          </p:cNvPr>
          <p:cNvCxnSpPr/>
          <p:nvPr/>
        </p:nvCxnSpPr>
        <p:spPr>
          <a:xfrm flipV="1">
            <a:off x="5187269" y="3198639"/>
            <a:ext cx="1078427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DB95E-22A3-2046-AEB3-2BE63DC496E6}"/>
              </a:ext>
            </a:extLst>
          </p:cNvPr>
          <p:cNvCxnSpPr/>
          <p:nvPr/>
        </p:nvCxnSpPr>
        <p:spPr>
          <a:xfrm>
            <a:off x="7004732" y="1840445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F29907-CF96-7D40-9A84-EA5222EB5F7A}"/>
              </a:ext>
            </a:extLst>
          </p:cNvPr>
          <p:cNvSpPr txBox="1"/>
          <p:nvPr/>
        </p:nvSpPr>
        <p:spPr>
          <a:xfrm>
            <a:off x="8755693" y="1701945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Instantiate &amp; call </a:t>
            </a:r>
            <a:r>
              <a:rPr kumimoji="1" lang="en-US" altLang="ko-KR" sz="1200" dirty="0" err="1"/>
              <a:t>init</a:t>
            </a:r>
            <a:r>
              <a:rPr kumimoji="1" lang="en-US" altLang="ko-KR" sz="1200" dirty="0"/>
              <a:t>()</a:t>
            </a:r>
            <a:endParaRPr kumimoji="1"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B4EA69-A04A-964B-A10F-466AD8B1127A}"/>
              </a:ext>
            </a:extLst>
          </p:cNvPr>
          <p:cNvCxnSpPr/>
          <p:nvPr/>
        </p:nvCxnSpPr>
        <p:spPr>
          <a:xfrm>
            <a:off x="7004732" y="2669419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32CABC-F72E-2446-8D40-61078793A695}"/>
              </a:ext>
            </a:extLst>
          </p:cNvPr>
          <p:cNvSpPr txBox="1"/>
          <p:nvPr/>
        </p:nvSpPr>
        <p:spPr>
          <a:xfrm>
            <a:off x="8755693" y="2530919"/>
            <a:ext cx="179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Ready to serve request</a:t>
            </a:r>
            <a:endParaRPr kumimoji="1" lang="ko-KR" altLang="en-US" sz="1200" dirty="0"/>
          </a:p>
        </p:txBody>
      </p:sp>
      <p:sp>
        <p:nvSpPr>
          <p:cNvPr id="68" name="호 67">
            <a:extLst>
              <a:ext uri="{FF2B5EF4-FFF2-40B4-BE49-F238E27FC236}">
                <a16:creationId xmlns:a16="http://schemas.microsoft.com/office/drawing/2014/main" id="{D2E70B6B-BE35-0047-B35C-DF91B2907A4D}"/>
              </a:ext>
            </a:extLst>
          </p:cNvPr>
          <p:cNvSpPr/>
          <p:nvPr/>
        </p:nvSpPr>
        <p:spPr>
          <a:xfrm rot="19006965">
            <a:off x="7641695" y="2715364"/>
            <a:ext cx="789140" cy="687322"/>
          </a:xfrm>
          <a:prstGeom prst="arc">
            <a:avLst>
              <a:gd name="adj1" fmla="val 16200000"/>
              <a:gd name="adj2" fmla="val 100679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FC78F5B-9148-D247-9844-A69A598234FE}"/>
              </a:ext>
            </a:extLst>
          </p:cNvPr>
          <p:cNvCxnSpPr>
            <a:cxnSpLocks/>
          </p:cNvCxnSpPr>
          <p:nvPr/>
        </p:nvCxnSpPr>
        <p:spPr>
          <a:xfrm>
            <a:off x="8479153" y="3044319"/>
            <a:ext cx="2765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590A11-B2FA-804D-BF23-8A36B2009173}"/>
              </a:ext>
            </a:extLst>
          </p:cNvPr>
          <p:cNvSpPr txBox="1"/>
          <p:nvPr/>
        </p:nvSpPr>
        <p:spPr>
          <a:xfrm>
            <a:off x="8755693" y="2826012"/>
            <a:ext cx="22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Handle multiple request and send response</a:t>
            </a:r>
            <a:endParaRPr kumimoji="1"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853D1-8235-524B-991A-ECA18BA37CA2}"/>
              </a:ext>
            </a:extLst>
          </p:cNvPr>
          <p:cNvSpPr/>
          <p:nvPr/>
        </p:nvSpPr>
        <p:spPr>
          <a:xfrm>
            <a:off x="1090597" y="4785030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A864D5-DFF1-A44F-B098-C12B10480DCC}"/>
              </a:ext>
            </a:extLst>
          </p:cNvPr>
          <p:cNvSpPr/>
          <p:nvPr/>
        </p:nvSpPr>
        <p:spPr>
          <a:xfrm>
            <a:off x="7309162" y="1344473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45C66F-40EB-B34D-8CD6-A7E5991AC7D7}"/>
              </a:ext>
            </a:extLst>
          </p:cNvPr>
          <p:cNvSpPr/>
          <p:nvPr/>
        </p:nvSpPr>
        <p:spPr>
          <a:xfrm>
            <a:off x="5568121" y="2714956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76B7F-3979-B941-97F1-CAD2236BC55D}"/>
              </a:ext>
            </a:extLst>
          </p:cNvPr>
          <p:cNvSpPr txBox="1"/>
          <p:nvPr/>
        </p:nvSpPr>
        <p:spPr>
          <a:xfrm>
            <a:off x="8755693" y="124719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Servlet Life Cycle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430C6-EAD5-684E-AFAD-ED7C29CAE5BF}"/>
              </a:ext>
            </a:extLst>
          </p:cNvPr>
          <p:cNvSpPr/>
          <p:nvPr/>
        </p:nvSpPr>
        <p:spPr>
          <a:xfrm>
            <a:off x="792796" y="3519139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(User)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C12514-DD00-074D-B9CF-2E016E1014C2}"/>
              </a:ext>
            </a:extLst>
          </p:cNvPr>
          <p:cNvSpPr/>
          <p:nvPr/>
        </p:nvSpPr>
        <p:spPr>
          <a:xfrm>
            <a:off x="792795" y="1456848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077DF0-E7E9-6E42-BF0F-FDB3DBD8A313}"/>
              </a:ext>
            </a:extLst>
          </p:cNvPr>
          <p:cNvSpPr/>
          <p:nvPr/>
        </p:nvSpPr>
        <p:spPr>
          <a:xfrm>
            <a:off x="4237191" y="3519139"/>
            <a:ext cx="1412830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4084530" y="1456847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Code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(business logic)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9DC724-0C9E-3740-B18E-2AE75467B294}"/>
              </a:ext>
            </a:extLst>
          </p:cNvPr>
          <p:cNvCxnSpPr/>
          <p:nvPr/>
        </p:nvCxnSpPr>
        <p:spPr>
          <a:xfrm flipV="1">
            <a:off x="1427967" y="2454426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60B23-31C9-AF4E-AADA-84260548B980}"/>
              </a:ext>
            </a:extLst>
          </p:cNvPr>
          <p:cNvCxnSpPr/>
          <p:nvPr/>
        </p:nvCxnSpPr>
        <p:spPr>
          <a:xfrm flipV="1">
            <a:off x="1555315" y="2456514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FD21B5-1E8F-264F-8AD1-AC06FCB59AF4}"/>
              </a:ext>
            </a:extLst>
          </p:cNvPr>
          <p:cNvCxnSpPr/>
          <p:nvPr/>
        </p:nvCxnSpPr>
        <p:spPr>
          <a:xfrm flipV="1">
            <a:off x="4878888" y="2452338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4CB37E-627D-E14B-9BCE-B512D1215C1C}"/>
              </a:ext>
            </a:extLst>
          </p:cNvPr>
          <p:cNvCxnSpPr/>
          <p:nvPr/>
        </p:nvCxnSpPr>
        <p:spPr>
          <a:xfrm flipV="1">
            <a:off x="5006236" y="2454426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A8E93-6B56-E448-BF81-10199AB8C4D8}"/>
              </a:ext>
            </a:extLst>
          </p:cNvPr>
          <p:cNvCxnSpPr/>
          <p:nvPr/>
        </p:nvCxnSpPr>
        <p:spPr>
          <a:xfrm>
            <a:off x="2330884" y="3970075"/>
            <a:ext cx="177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F89D-56AB-1649-B713-53C666AAC19A}"/>
              </a:ext>
            </a:extLst>
          </p:cNvPr>
          <p:cNvSpPr txBox="1"/>
          <p:nvPr/>
        </p:nvSpPr>
        <p:spPr>
          <a:xfrm>
            <a:off x="1555315" y="2762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DE976-C25E-A741-B0F1-2A3FD915C371}"/>
              </a:ext>
            </a:extLst>
          </p:cNvPr>
          <p:cNvSpPr txBox="1"/>
          <p:nvPr/>
        </p:nvSpPr>
        <p:spPr>
          <a:xfrm>
            <a:off x="3114925" y="33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AC2F-0B56-6140-BAEB-674BF41ED783}"/>
              </a:ext>
            </a:extLst>
          </p:cNvPr>
          <p:cNvSpPr txBox="1"/>
          <p:nvPr/>
        </p:nvSpPr>
        <p:spPr>
          <a:xfrm>
            <a:off x="2666245" y="3662198"/>
            <a:ext cx="120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Submit form</a:t>
            </a:r>
            <a:endParaRPr kumimoji="1"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D6963A-B57C-B84F-BF21-7013DC3ECE0F}"/>
              </a:ext>
            </a:extLst>
          </p:cNvPr>
          <p:cNvSpPr txBox="1"/>
          <p:nvPr/>
        </p:nvSpPr>
        <p:spPr>
          <a:xfrm>
            <a:off x="4284585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BF654C-F65B-FD40-8BF9-34ADCBCD5472}"/>
              </a:ext>
            </a:extLst>
          </p:cNvPr>
          <p:cNvSpPr txBox="1"/>
          <p:nvPr/>
        </p:nvSpPr>
        <p:spPr>
          <a:xfrm>
            <a:off x="5043633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2-2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A02DDE-D7E4-7341-BDBB-A55F0FE0CBD3}"/>
              </a:ext>
            </a:extLst>
          </p:cNvPr>
          <p:cNvSpPr txBox="1"/>
          <p:nvPr/>
        </p:nvSpPr>
        <p:spPr>
          <a:xfrm>
            <a:off x="3747168" y="2681717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Arguments</a:t>
            </a:r>
          </a:p>
          <a:p>
            <a:pPr algn="ctr"/>
            <a:r>
              <a:rPr kumimoji="1" lang="en-US" altLang="ko-KR" sz="1400" dirty="0"/>
              <a:t>(Form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8502F0-55DB-1941-A045-70A28BCC7AF3}"/>
              </a:ext>
            </a:extLst>
          </p:cNvPr>
          <p:cNvSpPr txBox="1"/>
          <p:nvPr/>
        </p:nvSpPr>
        <p:spPr>
          <a:xfrm>
            <a:off x="5060154" y="268171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Result</a:t>
            </a:r>
          </a:p>
          <a:p>
            <a:pPr algn="ctr"/>
            <a:r>
              <a:rPr kumimoji="1" lang="en-US" altLang="ko-KR" sz="1400" dirty="0"/>
              <a:t>(Beans)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368D0-70C1-FC41-A395-4A4026764475}"/>
              </a:ext>
            </a:extLst>
          </p:cNvPr>
          <p:cNvSpPr txBox="1"/>
          <p:nvPr/>
        </p:nvSpPr>
        <p:spPr>
          <a:xfrm>
            <a:off x="4722150" y="49179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CCE73D-0D85-9A43-A634-C24F740889D4}"/>
              </a:ext>
            </a:extLst>
          </p:cNvPr>
          <p:cNvSpPr txBox="1"/>
          <p:nvPr/>
        </p:nvSpPr>
        <p:spPr>
          <a:xfrm>
            <a:off x="3628983" y="445559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Bean</a:t>
            </a:r>
            <a:r>
              <a:rPr kumimoji="1" lang="ko-KR" altLang="en-US" sz="1400" dirty="0"/>
              <a:t> 저장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(Session or application scope)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8E8D9-222F-AB40-BFDB-CD501411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6208"/>
              </p:ext>
            </p:extLst>
          </p:nvPr>
        </p:nvGraphicFramePr>
        <p:xfrm>
          <a:off x="7153809" y="3263402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C1400B7-53B4-124B-B15E-15C85A4D8558}"/>
              </a:ext>
            </a:extLst>
          </p:cNvPr>
          <p:cNvSpPr txBox="1"/>
          <p:nvPr/>
        </p:nvSpPr>
        <p:spPr>
          <a:xfrm>
            <a:off x="7257703" y="2797403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Requests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C65451-45F4-8A40-BE80-F71F703544DA}"/>
              </a:ext>
            </a:extLst>
          </p:cNvPr>
          <p:cNvSpPr/>
          <p:nvPr/>
        </p:nvSpPr>
        <p:spPr>
          <a:xfrm>
            <a:off x="7678435" y="331959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190315-FDE9-8940-AE24-31AB2DE23381}"/>
              </a:ext>
            </a:extLst>
          </p:cNvPr>
          <p:cNvSpPr/>
          <p:nvPr/>
        </p:nvSpPr>
        <p:spPr>
          <a:xfrm>
            <a:off x="7678435" y="3685001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732CD8-6A4B-D34D-ABED-BC46B1325C00}"/>
              </a:ext>
            </a:extLst>
          </p:cNvPr>
          <p:cNvSpPr/>
          <p:nvPr/>
        </p:nvSpPr>
        <p:spPr>
          <a:xfrm>
            <a:off x="7678435" y="406457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841DB0-A090-A447-A26E-CA72608064C0}"/>
              </a:ext>
            </a:extLst>
          </p:cNvPr>
          <p:cNvCxnSpPr>
            <a:cxnSpLocks/>
          </p:cNvCxnSpPr>
          <p:nvPr/>
        </p:nvCxnSpPr>
        <p:spPr>
          <a:xfrm flipV="1">
            <a:off x="7977055" y="2931091"/>
            <a:ext cx="737374" cy="45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06CD2D2-09A1-064B-A432-EF4D6ABDF1D6}"/>
              </a:ext>
            </a:extLst>
          </p:cNvPr>
          <p:cNvSpPr txBox="1"/>
          <p:nvPr/>
        </p:nvSpPr>
        <p:spPr>
          <a:xfrm>
            <a:off x="8691025" y="277720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E2BA4-4DF1-6642-A4B3-2D707B32A4D1}"/>
              </a:ext>
            </a:extLst>
          </p:cNvPr>
          <p:cNvCxnSpPr>
            <a:cxnSpLocks/>
          </p:cNvCxnSpPr>
          <p:nvPr/>
        </p:nvCxnSpPr>
        <p:spPr>
          <a:xfrm>
            <a:off x="5829925" y="3992878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FBE43A-5416-1F4C-A2DB-D82406678970}"/>
              </a:ext>
            </a:extLst>
          </p:cNvPr>
          <p:cNvSpPr txBox="1"/>
          <p:nvPr/>
        </p:nvSpPr>
        <p:spPr>
          <a:xfrm>
            <a:off x="6246263" y="3662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256BADF-026E-A142-A6E0-CE69B07F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012"/>
              </p:ext>
            </p:extLst>
          </p:nvPr>
        </p:nvGraphicFramePr>
        <p:xfrm>
          <a:off x="10007758" y="3251198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2C9BB83-D3AE-1E46-8BDC-5E03814CEF96}"/>
              </a:ext>
            </a:extLst>
          </p:cNvPr>
          <p:cNvCxnSpPr>
            <a:cxnSpLocks/>
          </p:cNvCxnSpPr>
          <p:nvPr/>
        </p:nvCxnSpPr>
        <p:spPr>
          <a:xfrm>
            <a:off x="8612079" y="3991804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1FB3C7-E7DE-8240-AC20-D61B9B404400}"/>
              </a:ext>
            </a:extLst>
          </p:cNvPr>
          <p:cNvSpPr txBox="1"/>
          <p:nvPr/>
        </p:nvSpPr>
        <p:spPr>
          <a:xfrm>
            <a:off x="9055102" y="340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BA78-D2E7-D24E-96BF-894CD33EE442}"/>
              </a:ext>
            </a:extLst>
          </p:cNvPr>
          <p:cNvSpPr txBox="1"/>
          <p:nvPr/>
        </p:nvSpPr>
        <p:spPr>
          <a:xfrm>
            <a:off x="8657249" y="3687534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Forwarding</a:t>
            </a:r>
            <a:endParaRPr kumimoji="1"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E0B22-2AC9-2D40-8F1A-FFD3F42D1D04}"/>
              </a:ext>
            </a:extLst>
          </p:cNvPr>
          <p:cNvSpPr txBox="1"/>
          <p:nvPr/>
        </p:nvSpPr>
        <p:spPr>
          <a:xfrm>
            <a:off x="9527871" y="4775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  <a:r>
              <a:rPr kumimoji="1" lang="ko-KR" altLang="en-US" sz="1400" dirty="0"/>
              <a:t>에서 데이터 추출 후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Output</a:t>
            </a:r>
            <a:r>
              <a:rPr kumimoji="1" lang="ko-KR" altLang="en-US" sz="1400" dirty="0"/>
              <a:t>을 설정</a:t>
            </a:r>
            <a:endParaRPr kumimoji="1" lang="en-US" altLang="ko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A5C56BE-2926-6549-8F04-6E25BB99956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3992" y="420241"/>
            <a:ext cx="861397" cy="9170960"/>
          </a:xfrm>
          <a:prstGeom prst="bentConnector3">
            <a:avLst>
              <a:gd name="adj1" fmla="val -2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A2562-76EF-8841-8D40-3A9918DA813E}"/>
              </a:ext>
            </a:extLst>
          </p:cNvPr>
          <p:cNvSpPr txBox="1"/>
          <p:nvPr/>
        </p:nvSpPr>
        <p:spPr>
          <a:xfrm>
            <a:off x="5340972" y="5689912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최종 결과 </a:t>
            </a:r>
            <a:r>
              <a:rPr kumimoji="1" lang="en-US" altLang="ko-KR" sz="14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82F77D-5B72-6F4B-86F9-8C1D9D3625D3}"/>
              </a:ext>
            </a:extLst>
          </p:cNvPr>
          <p:cNvSpPr txBox="1"/>
          <p:nvPr/>
        </p:nvSpPr>
        <p:spPr>
          <a:xfrm>
            <a:off x="5946925" y="59333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14:cNvPr>
              <p14:cNvContentPartPr/>
              <p14:nvPr/>
            </p14:nvContentPartPr>
            <p14:xfrm>
              <a:off x="7106089" y="5328572"/>
              <a:ext cx="360" cy="36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7449" y="5319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14:cNvPr>
              <p14:cNvContentPartPr/>
              <p14:nvPr/>
            </p14:nvContentPartPr>
            <p14:xfrm>
              <a:off x="-1337351" y="-2649748"/>
              <a:ext cx="7212600" cy="317952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46351" y="-2658748"/>
                <a:ext cx="7230240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Proxy</a:t>
            </a:r>
            <a:endParaRPr kumimoji="1"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2494879" y="2651275"/>
            <a:ext cx="3268588" cy="22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Proxy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FA07B5-4454-B847-AF9A-C97F69753A88}"/>
              </a:ext>
            </a:extLst>
          </p:cNvPr>
          <p:cNvSpPr/>
          <p:nvPr/>
        </p:nvSpPr>
        <p:spPr>
          <a:xfrm>
            <a:off x="7336463" y="3091508"/>
            <a:ext cx="2106096" cy="140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Singleton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C94757-2F75-B441-ABE9-4A5D02949BB5}"/>
              </a:ext>
            </a:extLst>
          </p:cNvPr>
          <p:cNvSpPr/>
          <p:nvPr/>
        </p:nvSpPr>
        <p:spPr>
          <a:xfrm>
            <a:off x="3270097" y="3514060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Prototype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087F3C-A954-2B4F-B10B-15859DD2E455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5763467" y="3792541"/>
            <a:ext cx="1572996" cy="1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27805</TotalTime>
  <Words>383</Words>
  <Application>Microsoft Macintosh PowerPoint</Application>
  <PresentationFormat>와이드스크린</PresentationFormat>
  <Paragraphs>184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32</cp:revision>
  <dcterms:created xsi:type="dcterms:W3CDTF">2019-04-29T03:20:52Z</dcterms:created>
  <dcterms:modified xsi:type="dcterms:W3CDTF">2019-05-28T03:24:08Z</dcterms:modified>
</cp:coreProperties>
</file>