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4" r:id="rId3"/>
    <p:sldId id="258" r:id="rId4"/>
    <p:sldId id="271" r:id="rId5"/>
    <p:sldId id="284" r:id="rId6"/>
    <p:sldId id="260" r:id="rId7"/>
    <p:sldId id="262" r:id="rId8"/>
    <p:sldId id="269" r:id="rId9"/>
    <p:sldId id="272" r:id="rId10"/>
    <p:sldId id="273" r:id="rId11"/>
    <p:sldId id="259" r:id="rId12"/>
    <p:sldId id="256" r:id="rId13"/>
    <p:sldId id="274" r:id="rId14"/>
    <p:sldId id="275" r:id="rId15"/>
    <p:sldId id="276" r:id="rId16"/>
    <p:sldId id="261" r:id="rId17"/>
    <p:sldId id="283" r:id="rId18"/>
    <p:sldId id="277" r:id="rId19"/>
    <p:sldId id="281" r:id="rId20"/>
    <p:sldId id="278" r:id="rId21"/>
    <p:sldId id="279" r:id="rId22"/>
    <p:sldId id="263" r:id="rId23"/>
    <p:sldId id="268" r:id="rId24"/>
    <p:sldId id="266" r:id="rId25"/>
    <p:sldId id="267" r:id="rId26"/>
    <p:sldId id="282" r:id="rId27"/>
    <p:sldId id="28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813611-5F67-49D4-A40B-C31479075EEC}">
          <p14:sldIdLst>
            <p14:sldId id="257"/>
            <p14:sldId id="264"/>
            <p14:sldId id="258"/>
            <p14:sldId id="271"/>
            <p14:sldId id="284"/>
            <p14:sldId id="260"/>
            <p14:sldId id="262"/>
            <p14:sldId id="269"/>
          </p14:sldIdLst>
        </p14:section>
        <p14:section name="제목 없는 구역" id="{0E149646-FBF5-4393-AB43-A1255BFE4C38}">
          <p14:sldIdLst>
            <p14:sldId id="272"/>
            <p14:sldId id="273"/>
            <p14:sldId id="259"/>
            <p14:sldId id="256"/>
            <p14:sldId id="274"/>
            <p14:sldId id="275"/>
            <p14:sldId id="276"/>
            <p14:sldId id="261"/>
            <p14:sldId id="283"/>
            <p14:sldId id="277"/>
            <p14:sldId id="281"/>
            <p14:sldId id="278"/>
            <p14:sldId id="279"/>
            <p14:sldId id="263"/>
            <p14:sldId id="268"/>
            <p14:sldId id="266"/>
            <p14:sldId id="267"/>
            <p14:sldId id="282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6B3EB"/>
    <a:srgbClr val="FBFBFB"/>
    <a:srgbClr val="B389CD"/>
    <a:srgbClr val="D9C4E6"/>
    <a:srgbClr val="634EDF"/>
    <a:srgbClr val="76D4F9"/>
    <a:srgbClr val="FFA4BE"/>
    <a:srgbClr val="A5C198"/>
    <a:srgbClr val="FEDBB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941" autoAdjust="0"/>
  </p:normalViewPr>
  <p:slideViewPr>
    <p:cSldViewPr snapToGrid="0" showGuides="1">
      <p:cViewPr varScale="1">
        <p:scale>
          <a:sx n="92" d="100"/>
          <a:sy n="92" d="100"/>
        </p:scale>
        <p:origin x="1314" y="84"/>
      </p:cViewPr>
      <p:guideLst>
        <p:guide orient="horz" pos="2160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FF-4F07-B6AB-6AC0D5341B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FF-4F07-B6AB-6AC0D5341B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FF-4F07-B6AB-6AC0D5341B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6744256"/>
        <c:axId val="6741904"/>
      </c:barChart>
      <c:catAx>
        <c:axId val="67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1904"/>
        <c:crosses val="autoZero"/>
        <c:auto val="1"/>
        <c:lblAlgn val="ctr"/>
        <c:lblOffset val="100"/>
        <c:noMultiLvlLbl val="0"/>
      </c:catAx>
      <c:valAx>
        <c:axId val="6741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6D1-406F-A42F-9972036AA86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6D1-406F-A42F-9972036AA866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6D1-406F-A42F-9972036AA866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6D1-406F-A42F-9972036AA866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6D1-406F-A42F-9972036AA8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ADC6-5661-466E-8D7B-3192376D0432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6C609-14D3-4C90-9CE8-942223CA4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20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연구는 </a:t>
            </a:r>
            <a:r>
              <a:rPr lang="ko-KR" altLang="en-US" dirty="0" err="1"/>
              <a:t>결산년도</a:t>
            </a:r>
            <a:r>
              <a:rPr lang="ko-KR" altLang="en-US" dirty="0"/>
              <a:t> 기준 </a:t>
            </a:r>
            <a:r>
              <a:rPr lang="en-US" altLang="ko-KR" dirty="0"/>
              <a:t>2001</a:t>
            </a:r>
            <a:r>
              <a:rPr lang="ko-KR" altLang="en-US" dirty="0"/>
              <a:t>년부터 </a:t>
            </a:r>
            <a:r>
              <a:rPr lang="en-US" altLang="ko-KR" dirty="0"/>
              <a:t>2007</a:t>
            </a:r>
            <a:r>
              <a:rPr lang="ko-KR" altLang="en-US" dirty="0"/>
              <a:t>년까지 제조업 기업의 재무정보를 기준으로 </a:t>
            </a:r>
            <a:r>
              <a:rPr lang="ko-KR" altLang="en-US" dirty="0" err="1"/>
              <a:t>머신러닝을</a:t>
            </a:r>
            <a:r>
              <a:rPr lang="ko-KR" altLang="en-US" dirty="0"/>
              <a:t> 통한 부도예측을 수행했을 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Scaler </a:t>
            </a:r>
            <a:r>
              <a:rPr lang="ko-KR" altLang="en-US" dirty="0"/>
              <a:t>종류에 따른 영향성을 평가하고자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C609-14D3-4C90-9CE8-942223CA40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2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대략적인 구성으론 데이터 </a:t>
            </a:r>
            <a:r>
              <a:rPr lang="ko-KR" altLang="en-US" dirty="0" err="1"/>
              <a:t>전처리</a:t>
            </a:r>
            <a:r>
              <a:rPr lang="en-US" altLang="ko-KR" dirty="0"/>
              <a:t>, </a:t>
            </a:r>
            <a:r>
              <a:rPr lang="ko-KR" altLang="en-US" dirty="0"/>
              <a:t>모델 작성</a:t>
            </a:r>
            <a:r>
              <a:rPr lang="en-US" altLang="ko-KR" dirty="0"/>
              <a:t>, </a:t>
            </a:r>
            <a:r>
              <a:rPr lang="ko-KR" altLang="en-US" dirty="0"/>
              <a:t>결과 분석의 흐름을 가진다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스케일 조정에 매우 민감한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 특성상</a:t>
            </a:r>
            <a:r>
              <a:rPr lang="en-US" altLang="ko-KR" dirty="0"/>
              <a:t> </a:t>
            </a:r>
            <a:r>
              <a:rPr lang="ko-KR" altLang="en-US" dirty="0" err="1"/>
              <a:t>스케일러의</a:t>
            </a:r>
            <a:r>
              <a:rPr lang="ko-KR" altLang="en-US" dirty="0"/>
              <a:t> 조정에 따른 유의미한 변화가 있을 것이라 추측되며</a:t>
            </a:r>
            <a:endParaRPr lang="en-US" altLang="ko-KR" dirty="0"/>
          </a:p>
          <a:p>
            <a:r>
              <a:rPr lang="ko-KR" altLang="en-US" dirty="0"/>
              <a:t>이를 비교하기 위해 다양한 </a:t>
            </a:r>
            <a:r>
              <a:rPr lang="ko-KR" altLang="en-US" dirty="0" err="1"/>
              <a:t>스케일러</a:t>
            </a:r>
            <a:r>
              <a:rPr lang="ko-KR" altLang="en-US" dirty="0"/>
              <a:t> 적용 및 모델 작성 후</a:t>
            </a:r>
            <a:r>
              <a:rPr lang="en-US" altLang="ko-KR" dirty="0"/>
              <a:t>, </a:t>
            </a:r>
            <a:r>
              <a:rPr lang="ko-KR" altLang="en-US" dirty="0"/>
              <a:t>결과를 비교하여 </a:t>
            </a:r>
            <a:r>
              <a:rPr lang="ko-KR" altLang="en-US" dirty="0" err="1"/>
              <a:t>스케일러가</a:t>
            </a:r>
            <a:r>
              <a:rPr lang="ko-KR" altLang="en-US" dirty="0"/>
              <a:t> 어떤 영향을 미치는지 연구하는 것이 목표이다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C609-14D3-4C90-9CE8-942223CA40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86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C609-14D3-4C90-9CE8-942223CA40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185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96478-C6FE-40EF-A49A-8100BE7CA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7F8E61-C25F-4B7E-AC72-F05840FE5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07E5C-8DFA-4EE0-93A8-E25DE0DF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EBF88-520C-40D0-9E86-05939FA3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85B68-DADE-465E-AA0F-0AFB9940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0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6C3B0-328F-4E0E-8090-6F6C1249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A03946-E572-469F-A540-C15391FBD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204A7B-2B59-4782-B821-BEF4B3A4A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DBA4AA-4D44-49B6-9DEA-C01BAEF6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D4622E-2634-4F0D-8ACC-E2F6E4C2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7C4ED5-7C3C-4A1B-9343-66818B5A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61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90B5D-2B75-4728-AB16-D9589AE7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E44237-E6C2-4ED0-BCCC-A54A38E20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EDBF3-9640-4081-922C-75E2CB64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0664F-A16C-4461-B858-34302812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C6365-9CB1-4CC5-BE7F-BF1D3EFB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96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FE95EF-DA2C-4515-8025-14B6BD17B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7ED49E-BDDF-4148-9648-0C19CC10E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41FC3-BD47-44CC-B1B3-7707570B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E21C8-3C37-4E27-8EC3-E54D741D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ABEE4-F403-458D-99B3-E441BC93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64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2BB72-5DA8-45C0-ABB5-0ED3A38A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3D348-1B21-4AAC-AD51-F4FD775D7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E673D-A24A-46C2-A753-1319800F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F0916-E265-4D79-9538-12A994E2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36454-A511-4B47-80D8-453BDB78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8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9535B-468A-445E-8D36-CE354D2E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3E5F7B-382F-4F81-BC16-6B5971D9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18679-436B-487C-8247-A8A53339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D3E8F-99BB-4FC5-9957-49831325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62BE2-6885-44C9-861F-9C9D0950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09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C515E-9A52-44CA-926C-2D597F8E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19E7F-EC0F-431B-8503-3315DF119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AED556-40ED-4EBB-9585-20363B1A8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55F37E-6A14-4E5E-9795-37ABBB5E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7B190-0F83-4144-B7BF-77854AA3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3A14B-6747-44B3-B985-71F0A9CF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3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A6E9F-F1DE-402D-BA21-8A237185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D506D-C69D-4685-95E6-1980D23EF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FCAE0C-08C1-442F-8514-8CB1F2301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38C664-8E6F-428A-9508-9ED93A90F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FCA32B-3BAF-413D-8E66-B5D65834A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A72CD7-19E9-4E56-B4AF-BDC460F8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6FE46F-F14F-4D16-A195-2C41E450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0C9CE3-9DB6-4CCE-88AE-E1F11123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02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47DC9-C6FC-4413-8604-958EBAB6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F306B2-46FC-41B8-A4AF-FF8222F5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CC57DE-FE19-46AB-BE5D-A2322468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D496E-9C90-4435-945B-FCBFFCA6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97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F97F3E-7EA0-44D6-8CA0-39FBB608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112031-B6A6-490E-89F4-642C849B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7B375F-9DE6-4CF3-BDC0-A6F81267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DBDFC-8414-4FD4-BD3F-6D0FB2962D6D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50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F97F3E-7EA0-44D6-8CA0-39FBB608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112031-B6A6-490E-89F4-642C849B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7B375F-9DE6-4CF3-BDC0-A6F81267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DBDFC-8414-4FD4-BD3F-6D0FB2962D6D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2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DDCD7-F654-4841-A4D9-0E3B3CB5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36B601-2CFB-459C-A4D7-FA3D2618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EBC320-D960-491A-8257-F0EB67D24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08508-73CB-4AED-BD9B-4FC13445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3BC23-0DD3-48AC-9232-22C4A5B2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37F9F2-9481-45F5-80DD-6FB4BB72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2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881E8A-74B1-41E7-9F6A-C1C00991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9CB5FE-3D05-4F98-8BFC-1E764368E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F3AFB-AB3C-41F5-A99F-E628E7513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BCDA8-F3CA-4217-A4A1-A1A3F8D66DA5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36B59-BFE2-4AAF-BF89-A6B93DE15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9C45A-C637-49E2-93A2-0602FDBBE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8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294623-8415-4601-B177-C6A320B511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1E72E7-6856-4948-AE41-CECD5018EDBD}"/>
              </a:ext>
            </a:extLst>
          </p:cNvPr>
          <p:cNvSpPr txBox="1"/>
          <p:nvPr/>
        </p:nvSpPr>
        <p:spPr>
          <a:xfrm>
            <a:off x="2229236" y="4204007"/>
            <a:ext cx="79944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Scaler </a:t>
            </a:r>
            <a:r>
              <a:rPr lang="ko-KR" altLang="en-US" sz="4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종류에 따른 </a:t>
            </a:r>
            <a:endParaRPr lang="en-US" altLang="ko-KR" sz="44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4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부도 예측 결과에 대한 </a:t>
            </a:r>
            <a:r>
              <a:rPr lang="ko-KR" altLang="en-US" sz="4400" b="1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영향성</a:t>
            </a:r>
            <a:r>
              <a:rPr lang="ko-KR" altLang="en-US" sz="4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분석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2ACC15-EF05-4A51-BD0B-03A4F2E2038B}"/>
              </a:ext>
            </a:extLst>
          </p:cNvPr>
          <p:cNvCxnSpPr/>
          <p:nvPr/>
        </p:nvCxnSpPr>
        <p:spPr>
          <a:xfrm>
            <a:off x="2284991" y="5910143"/>
            <a:ext cx="9900000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237D21-42BC-7738-5C66-315644906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49537"/>
              </p:ext>
            </p:extLst>
          </p:nvPr>
        </p:nvGraphicFramePr>
        <p:xfrm>
          <a:off x="0" y="0"/>
          <a:ext cx="7593875" cy="9099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9850">
                  <a:extLst>
                    <a:ext uri="{9D8B030D-6E8A-4147-A177-3AD203B41FA5}">
                      <a16:colId xmlns:a16="http://schemas.microsoft.com/office/drawing/2014/main" val="3304416178"/>
                    </a:ext>
                  </a:extLst>
                </a:gridCol>
                <a:gridCol w="1880836">
                  <a:extLst>
                    <a:ext uri="{9D8B030D-6E8A-4147-A177-3AD203B41FA5}">
                      <a16:colId xmlns:a16="http://schemas.microsoft.com/office/drawing/2014/main" val="1874765038"/>
                    </a:ext>
                  </a:extLst>
                </a:gridCol>
                <a:gridCol w="1880836">
                  <a:extLst>
                    <a:ext uri="{9D8B030D-6E8A-4147-A177-3AD203B41FA5}">
                      <a16:colId xmlns:a16="http://schemas.microsoft.com/office/drawing/2014/main" val="3032330848"/>
                    </a:ext>
                  </a:extLst>
                </a:gridCol>
                <a:gridCol w="1882353">
                  <a:extLst>
                    <a:ext uri="{9D8B030D-6E8A-4147-A177-3AD203B41FA5}">
                      <a16:colId xmlns:a16="http://schemas.microsoft.com/office/drawing/2014/main" val="4103933845"/>
                    </a:ext>
                  </a:extLst>
                </a:gridCol>
              </a:tblGrid>
              <a:tr h="909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안승규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국민대학교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비즈니스</a:t>
                      </a:r>
                      <a:r>
                        <a:rPr lang="en-US" sz="1000">
                          <a:effectLst/>
                        </a:rPr>
                        <a:t>IT</a:t>
                      </a:r>
                      <a:r>
                        <a:rPr lang="ko-KR" sz="1000">
                          <a:effectLst/>
                        </a:rPr>
                        <a:t>전문대학원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tmdrb0415@kookmin.ac.kr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박종현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국민대학교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비즈니스</a:t>
                      </a:r>
                      <a:r>
                        <a:rPr lang="en-US" sz="1000">
                          <a:effectLst/>
                        </a:rPr>
                        <a:t>IT</a:t>
                      </a:r>
                      <a:r>
                        <a:rPr lang="ko-KR" sz="1000">
                          <a:effectLst/>
                        </a:rPr>
                        <a:t>전문대학원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ppjjhh1027@kookmin.ac.kr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송찬우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국민대학교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비즈니스</a:t>
                      </a:r>
                      <a:r>
                        <a:rPr lang="en-US" sz="1000">
                          <a:effectLst/>
                        </a:rPr>
                        <a:t>IT</a:t>
                      </a:r>
                      <a:r>
                        <a:rPr lang="ko-KR" sz="1000">
                          <a:effectLst/>
                        </a:rPr>
                        <a:t>전문대학원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cksdnthd2008@kookmin.ac.kr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 dirty="0">
                          <a:effectLst/>
                        </a:rPr>
                        <a:t>안현철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 dirty="0">
                          <a:effectLst/>
                        </a:rPr>
                        <a:t>국민대학교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 dirty="0">
                          <a:effectLst/>
                        </a:rPr>
                        <a:t>비즈니스</a:t>
                      </a:r>
                      <a:r>
                        <a:rPr lang="en-US" sz="1000" dirty="0">
                          <a:effectLst/>
                        </a:rPr>
                        <a:t>IT</a:t>
                      </a:r>
                      <a:r>
                        <a:rPr lang="ko-KR" sz="1000" dirty="0">
                          <a:effectLst/>
                        </a:rPr>
                        <a:t>전문대학원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hcahn@kookmin.ac.kr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423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64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BB989D5-F6AC-4BC1-8848-85663030E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91545"/>
              </p:ext>
            </p:extLst>
          </p:nvPr>
        </p:nvGraphicFramePr>
        <p:xfrm>
          <a:off x="1025912" y="1455646"/>
          <a:ext cx="10036098" cy="465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5366">
                  <a:extLst>
                    <a:ext uri="{9D8B030D-6E8A-4147-A177-3AD203B41FA5}">
                      <a16:colId xmlns:a16="http://schemas.microsoft.com/office/drawing/2014/main" val="882250835"/>
                    </a:ext>
                  </a:extLst>
                </a:gridCol>
                <a:gridCol w="3345366">
                  <a:extLst>
                    <a:ext uri="{9D8B030D-6E8A-4147-A177-3AD203B41FA5}">
                      <a16:colId xmlns:a16="http://schemas.microsoft.com/office/drawing/2014/main" val="2401742357"/>
                    </a:ext>
                  </a:extLst>
                </a:gridCol>
                <a:gridCol w="3345366">
                  <a:extLst>
                    <a:ext uri="{9D8B030D-6E8A-4147-A177-3AD203B41FA5}">
                      <a16:colId xmlns:a16="http://schemas.microsoft.com/office/drawing/2014/main" val="4115491417"/>
                    </a:ext>
                  </a:extLst>
                </a:gridCol>
              </a:tblGrid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비트코인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이더리움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256129"/>
                  </a:ext>
                </a:extLst>
              </a:tr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BTC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ETH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28069"/>
                  </a:ext>
                </a:extLst>
              </a:tr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Lorem Ipsum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Lorem Ipsum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022141"/>
                  </a:ext>
                </a:extLst>
              </a:tr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Lorem Ipsum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Lorem Ipsum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58748"/>
                  </a:ext>
                </a:extLst>
              </a:tr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Lorem Ipsum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Lorem Ipsum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579759"/>
                  </a:ext>
                </a:extLst>
              </a:tr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Lorem Ipsum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Lorem Ipsum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85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20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2C246A-4A17-4A79-8B9B-B461BE4129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22CF468-E2EF-4A02-921F-7A35DAD2056B}"/>
              </a:ext>
            </a:extLst>
          </p:cNvPr>
          <p:cNvSpPr/>
          <p:nvPr/>
        </p:nvSpPr>
        <p:spPr>
          <a:xfrm>
            <a:off x="0" y="479504"/>
            <a:ext cx="4716966" cy="1193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59D8-8F8B-4979-8C94-0D84AF9ACDBE}"/>
              </a:ext>
            </a:extLst>
          </p:cNvPr>
          <p:cNvSpPr txBox="1"/>
          <p:nvPr/>
        </p:nvSpPr>
        <p:spPr>
          <a:xfrm>
            <a:off x="698413" y="660595"/>
            <a:ext cx="3320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#blockchain</a:t>
            </a:r>
            <a:endParaRPr lang="ko-KR" altLang="en-US" sz="48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40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9263FD-A15F-490B-87E4-B5CE461517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A66F24-D810-4C7E-B56E-1B7B9594D57B}"/>
              </a:ext>
            </a:extLst>
          </p:cNvPr>
          <p:cNvSpPr txBox="1"/>
          <p:nvPr/>
        </p:nvSpPr>
        <p:spPr>
          <a:xfrm>
            <a:off x="485928" y="2720894"/>
            <a:ext cx="313739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2</a:t>
            </a:r>
          </a:p>
          <a:p>
            <a:r>
              <a:rPr lang="ko-KR" altLang="en-US" sz="3600" b="1" spc="-3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82733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F6E0C38-D969-474C-9B02-1E2054720422}"/>
              </a:ext>
            </a:extLst>
          </p:cNvPr>
          <p:cNvGrpSpPr/>
          <p:nvPr/>
        </p:nvGrpSpPr>
        <p:grpSpPr>
          <a:xfrm>
            <a:off x="1219975" y="1645287"/>
            <a:ext cx="3107919" cy="4303405"/>
            <a:chOff x="4524648" y="1417173"/>
            <a:chExt cx="3107919" cy="4303405"/>
          </a:xfrm>
        </p:grpSpPr>
        <p:pic>
          <p:nvPicPr>
            <p:cNvPr id="7" name="그래픽 6" descr="스마트폰 단색으로 채워진">
              <a:extLst>
                <a:ext uri="{FF2B5EF4-FFF2-40B4-BE49-F238E27FC236}">
                  <a16:creationId xmlns:a16="http://schemas.microsoft.com/office/drawing/2014/main" id="{8DA36350-7101-40E1-A7ED-A9235B68A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24648" y="4806178"/>
              <a:ext cx="914400" cy="914400"/>
            </a:xfrm>
            <a:prstGeom prst="rect">
              <a:avLst/>
            </a:prstGeom>
          </p:spPr>
        </p:pic>
        <p:pic>
          <p:nvPicPr>
            <p:cNvPr id="24" name="그래픽 23" descr="스마트폰 단색으로 채워진">
              <a:extLst>
                <a:ext uri="{FF2B5EF4-FFF2-40B4-BE49-F238E27FC236}">
                  <a16:creationId xmlns:a16="http://schemas.microsoft.com/office/drawing/2014/main" id="{F084F43C-96B2-47C6-8F5D-34B1232B4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0699" y="4806178"/>
              <a:ext cx="914400" cy="914400"/>
            </a:xfrm>
            <a:prstGeom prst="rect">
              <a:avLst/>
            </a:prstGeom>
          </p:spPr>
        </p:pic>
        <p:pic>
          <p:nvPicPr>
            <p:cNvPr id="25" name="그래픽 24" descr="스마트폰 단색으로 채워진">
              <a:extLst>
                <a:ext uri="{FF2B5EF4-FFF2-40B4-BE49-F238E27FC236}">
                  <a16:creationId xmlns:a16="http://schemas.microsoft.com/office/drawing/2014/main" id="{023B5F39-7F3A-4937-AC1E-CBD7680A4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18167" y="4806178"/>
              <a:ext cx="914400" cy="914400"/>
            </a:xfrm>
            <a:prstGeom prst="rect">
              <a:avLst/>
            </a:prstGeom>
          </p:spPr>
        </p:pic>
        <p:pic>
          <p:nvPicPr>
            <p:cNvPr id="12" name="그래픽 11" descr="클라우드 동기화 단색으로 채워진">
              <a:extLst>
                <a:ext uri="{FF2B5EF4-FFF2-40B4-BE49-F238E27FC236}">
                  <a16:creationId xmlns:a16="http://schemas.microsoft.com/office/drawing/2014/main" id="{D7F301B4-8D5F-4B34-BCD1-861F47574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4928393" y="1417173"/>
              <a:ext cx="2335213" cy="2335213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92E7A0F-23A8-4472-8EF8-4670493B0B50}"/>
                </a:ext>
              </a:extLst>
            </p:cNvPr>
            <p:cNvCxnSpPr>
              <a:cxnSpLocks/>
            </p:cNvCxnSpPr>
            <p:nvPr/>
          </p:nvCxnSpPr>
          <p:spPr>
            <a:xfrm>
              <a:off x="6484514" y="3250583"/>
              <a:ext cx="674569" cy="136602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B93BF17-F8D1-402D-B646-BA5F0F8BDB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8393" y="3256158"/>
              <a:ext cx="709436" cy="138275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08BD2E0-92DE-45E1-B108-0D35648B687B}"/>
                </a:ext>
              </a:extLst>
            </p:cNvPr>
            <p:cNvCxnSpPr>
              <a:cxnSpLocks/>
            </p:cNvCxnSpPr>
            <p:nvPr/>
          </p:nvCxnSpPr>
          <p:spPr>
            <a:xfrm>
              <a:off x="6100603" y="3289611"/>
              <a:ext cx="0" cy="139947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528F40-38E7-4377-8A5A-E49933EFC270}"/>
              </a:ext>
            </a:extLst>
          </p:cNvPr>
          <p:cNvSpPr/>
          <p:nvPr/>
        </p:nvSpPr>
        <p:spPr>
          <a:xfrm>
            <a:off x="6453763" y="1413313"/>
            <a:ext cx="5284382" cy="48159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06FB70-88C8-4702-9228-C6DC0D8F0F64}"/>
              </a:ext>
            </a:extLst>
          </p:cNvPr>
          <p:cNvSpPr txBox="1"/>
          <p:nvPr/>
        </p:nvSpPr>
        <p:spPr>
          <a:xfrm>
            <a:off x="6827714" y="3096454"/>
            <a:ext cx="4506390" cy="27344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그리워 멀리 하나에 이름과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무엇인지 별에도 어머니 이름자 </a:t>
            </a:r>
            <a:r>
              <a:rPr lang="ko-KR" altLang="en-US" sz="1600" spc="-15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거외다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슬퍼하는 너무나 위에 된 봅니다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없이 별에도 이름을 나는 풀이 </a:t>
            </a:r>
            <a:r>
              <a:rPr lang="ko-KR" altLang="en-US" sz="1600" spc="-15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거외다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부끄러운 시와 계절이 봅니다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나의 묻힌 속의 이웃 하나의 사랑과 </a:t>
            </a:r>
            <a:r>
              <a:rPr lang="ko-KR" altLang="en-US" sz="1600" spc="-15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거외다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위에 강아지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봅니다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새겨지는 별 불러 어머니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것은 별들을 </a:t>
            </a:r>
            <a:r>
              <a:rPr lang="ko-KR" altLang="en-US" sz="1600" spc="-15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거외다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된 슬퍼하는 못 별 시인의 사랑과 있습니다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멀리 그러나 이런 겨울이 봅니다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풀이 별 </a:t>
            </a:r>
            <a:r>
              <a:rPr lang="ko-KR" altLang="en-US" sz="1600" spc="-15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라이너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쓸쓸함과 버리었습니다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 나는 청춘이 이네들은 언덕 이런 멀리 하나에 봅니다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어머니 한 헤는 내일 계절이 까닭입니다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600" spc="-1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A584B7-8FAA-484D-896D-113361EFCDCE}"/>
              </a:ext>
            </a:extLst>
          </p:cNvPr>
          <p:cNvSpPr txBox="1"/>
          <p:nvPr/>
        </p:nvSpPr>
        <p:spPr>
          <a:xfrm>
            <a:off x="6827714" y="2091664"/>
            <a:ext cx="3313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F661CA-5759-4BFE-AF06-C53E8E69CCB8}"/>
              </a:ext>
            </a:extLst>
          </p:cNvPr>
          <p:cNvCxnSpPr>
            <a:cxnSpLocks/>
          </p:cNvCxnSpPr>
          <p:nvPr/>
        </p:nvCxnSpPr>
        <p:spPr>
          <a:xfrm>
            <a:off x="6935769" y="3025865"/>
            <a:ext cx="429259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3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796832DC-7820-4B69-A78A-9346255E6805}"/>
              </a:ext>
            </a:extLst>
          </p:cNvPr>
          <p:cNvSpPr/>
          <p:nvPr/>
        </p:nvSpPr>
        <p:spPr>
          <a:xfrm>
            <a:off x="1025912" y="1639229"/>
            <a:ext cx="3148445" cy="3148445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11DCA82-603A-4EA2-A63B-0E1DA18EBB6C}"/>
              </a:ext>
            </a:extLst>
          </p:cNvPr>
          <p:cNvSpPr/>
          <p:nvPr/>
        </p:nvSpPr>
        <p:spPr>
          <a:xfrm>
            <a:off x="4508283" y="1639229"/>
            <a:ext cx="3148445" cy="31484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48D76B3-49E8-4729-B781-86A13B68834C}"/>
              </a:ext>
            </a:extLst>
          </p:cNvPr>
          <p:cNvSpPr/>
          <p:nvPr/>
        </p:nvSpPr>
        <p:spPr>
          <a:xfrm>
            <a:off x="7990654" y="1639229"/>
            <a:ext cx="3148445" cy="314844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pic>
        <p:nvPicPr>
          <p:cNvPr id="6" name="그래픽 5" descr="열린 폴더 단색으로 채워진">
            <a:extLst>
              <a:ext uri="{FF2B5EF4-FFF2-40B4-BE49-F238E27FC236}">
                <a16:creationId xmlns:a16="http://schemas.microsoft.com/office/drawing/2014/main" id="{74A9DAB2-D6CB-41F3-8876-A64919080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7121" y="2552740"/>
            <a:ext cx="1432932" cy="1432932"/>
          </a:xfrm>
          <a:prstGeom prst="rect">
            <a:avLst/>
          </a:prstGeom>
        </p:spPr>
      </p:pic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BCBF674F-1377-4C12-9F60-43F8300AF670}"/>
              </a:ext>
            </a:extLst>
          </p:cNvPr>
          <p:cNvSpPr txBox="1"/>
          <p:nvPr/>
        </p:nvSpPr>
        <p:spPr>
          <a:xfrm>
            <a:off x="1658209" y="5534139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2" name="テキスト ボックス 17">
            <a:extLst>
              <a:ext uri="{FF2B5EF4-FFF2-40B4-BE49-F238E27FC236}">
                <a16:creationId xmlns:a16="http://schemas.microsoft.com/office/drawing/2014/main" id="{824204BE-3441-47F1-9507-8B95CF9CB698}"/>
              </a:ext>
            </a:extLst>
          </p:cNvPr>
          <p:cNvSpPr txBox="1"/>
          <p:nvPr/>
        </p:nvSpPr>
        <p:spPr>
          <a:xfrm>
            <a:off x="5180013" y="5534139"/>
            <a:ext cx="18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F1A92E7-650B-4C88-81A7-FF39A34F8CC4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BDB03DFF-BCB1-44D6-8A29-BF426883CE10}"/>
              </a:ext>
            </a:extLst>
          </p:cNvPr>
          <p:cNvSpPr txBox="1"/>
          <p:nvPr/>
        </p:nvSpPr>
        <p:spPr>
          <a:xfrm>
            <a:off x="8656934" y="5534139"/>
            <a:ext cx="18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D8EB902-1BDD-4E68-9A27-A0E6FFC9CEC7}"/>
              </a:ext>
            </a:extLst>
          </p:cNvPr>
          <p:cNvCxnSpPr/>
          <p:nvPr/>
        </p:nvCxnSpPr>
        <p:spPr>
          <a:xfrm>
            <a:off x="9292796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1282B7-E122-45DD-9332-01BBB6199764}"/>
              </a:ext>
            </a:extLst>
          </p:cNvPr>
          <p:cNvSpPr/>
          <p:nvPr/>
        </p:nvSpPr>
        <p:spPr>
          <a:xfrm rot="5400000">
            <a:off x="2578637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 descr="클라우드에서 다운로드 단색으로 채워진">
            <a:extLst>
              <a:ext uri="{FF2B5EF4-FFF2-40B4-BE49-F238E27FC236}">
                <a16:creationId xmlns:a16="http://schemas.microsoft.com/office/drawing/2014/main" id="{C1C82D2D-3097-4F82-B0F7-DDB517965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9916" y="2399588"/>
            <a:ext cx="1799063" cy="1799063"/>
          </a:xfrm>
          <a:prstGeom prst="rect">
            <a:avLst/>
          </a:prstGeom>
        </p:spPr>
      </p:pic>
      <p:pic>
        <p:nvPicPr>
          <p:cNvPr id="21" name="그래픽 20" descr="무선 단색으로 채워진">
            <a:extLst>
              <a:ext uri="{FF2B5EF4-FFF2-40B4-BE49-F238E27FC236}">
                <a16:creationId xmlns:a16="http://schemas.microsoft.com/office/drawing/2014/main" id="{469F3260-777C-4C47-9FEA-37A5A28D57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4955" y="2613183"/>
            <a:ext cx="1252654" cy="12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F29EFA-5912-4A0A-B851-44D070AA9F7E}"/>
              </a:ext>
            </a:extLst>
          </p:cNvPr>
          <p:cNvCxnSpPr/>
          <p:nvPr/>
        </p:nvCxnSpPr>
        <p:spPr>
          <a:xfrm>
            <a:off x="6098440" y="3152824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0D66A23-65BD-46F1-905D-CE0CAC99481B}"/>
              </a:ext>
            </a:extLst>
          </p:cNvPr>
          <p:cNvCxnSpPr/>
          <p:nvPr/>
        </p:nvCxnSpPr>
        <p:spPr>
          <a:xfrm flipH="1">
            <a:off x="4792403" y="4352990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65A4F14-0949-4F78-803A-C56997CF6ACD}"/>
              </a:ext>
            </a:extLst>
          </p:cNvPr>
          <p:cNvCxnSpPr/>
          <p:nvPr/>
        </p:nvCxnSpPr>
        <p:spPr>
          <a:xfrm>
            <a:off x="6127464" y="4352987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E962C33-6C9B-44C8-9C9B-C522F8FAD133}"/>
              </a:ext>
            </a:extLst>
          </p:cNvPr>
          <p:cNvSpPr/>
          <p:nvPr/>
        </p:nvSpPr>
        <p:spPr>
          <a:xfrm>
            <a:off x="3560349" y="4559345"/>
            <a:ext cx="1758766" cy="17587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E6E4258-F0D0-4DC8-84AD-267C6BF7A5D1}"/>
              </a:ext>
            </a:extLst>
          </p:cNvPr>
          <p:cNvSpPr/>
          <p:nvPr/>
        </p:nvSpPr>
        <p:spPr>
          <a:xfrm>
            <a:off x="5216617" y="1403212"/>
            <a:ext cx="1758766" cy="1758766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DA26392-17BA-42A5-8D33-1DB301D06421}"/>
              </a:ext>
            </a:extLst>
          </p:cNvPr>
          <p:cNvSpPr/>
          <p:nvPr/>
        </p:nvSpPr>
        <p:spPr>
          <a:xfrm>
            <a:off x="6975383" y="4559345"/>
            <a:ext cx="1758766" cy="17587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EBBC96-319E-4868-BDF5-69C4F8C312E8}"/>
              </a:ext>
            </a:extLst>
          </p:cNvPr>
          <p:cNvSpPr txBox="1"/>
          <p:nvPr/>
        </p:nvSpPr>
        <p:spPr>
          <a:xfrm>
            <a:off x="5760361" y="1922338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0545BB-8BAD-41BC-8494-5EB4FD0C0509}"/>
              </a:ext>
            </a:extLst>
          </p:cNvPr>
          <p:cNvSpPr txBox="1"/>
          <p:nvPr/>
        </p:nvSpPr>
        <p:spPr>
          <a:xfrm>
            <a:off x="4126986" y="5087818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6654E6-E4C4-409F-B274-0EAB2F80DF3A}"/>
              </a:ext>
            </a:extLst>
          </p:cNvPr>
          <p:cNvSpPr txBox="1"/>
          <p:nvPr/>
        </p:nvSpPr>
        <p:spPr>
          <a:xfrm>
            <a:off x="7502746" y="5089514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2A1DCF-0DB6-4935-85D3-802B27CBE80F}"/>
              </a:ext>
            </a:extLst>
          </p:cNvPr>
          <p:cNvSpPr txBox="1"/>
          <p:nvPr/>
        </p:nvSpPr>
        <p:spPr>
          <a:xfrm>
            <a:off x="474868" y="5058989"/>
            <a:ext cx="2858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역사를 곧 바이며</a:t>
            </a:r>
            <a:r>
              <a:rPr lang="en-US" altLang="ko-KR" sz="1400" dirty="0"/>
              <a:t>, </a:t>
            </a:r>
            <a:r>
              <a:rPr lang="ko-KR" altLang="en-US" sz="1400" dirty="0"/>
              <a:t>풀이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발휘하기 가슴에 커다란 청춘에서만 그들의 이것이다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눈에 희망의 사랑의 가장 주며</a:t>
            </a:r>
            <a:r>
              <a:rPr lang="en-US" altLang="ko-KR" sz="1400" dirty="0"/>
              <a:t>, </a:t>
            </a:r>
            <a:r>
              <a:rPr lang="ko-KR" altLang="en-US" sz="1400" dirty="0"/>
              <a:t>더운지라 가슴에 황금시대다</a:t>
            </a:r>
            <a:r>
              <a:rPr lang="en-US" altLang="ko-KR" sz="1400" dirty="0"/>
              <a:t>. </a:t>
            </a:r>
            <a:r>
              <a:rPr lang="ko-KR" altLang="en-US" sz="1400" dirty="0"/>
              <a:t>얼음과 따뜻한 설산에서 돋고</a:t>
            </a:r>
            <a:r>
              <a:rPr lang="en-US" altLang="ko-KR" sz="1400" dirty="0"/>
              <a:t>, </a:t>
            </a:r>
            <a:r>
              <a:rPr lang="ko-KR" altLang="en-US" sz="1400" dirty="0"/>
              <a:t>불러 인생을 불어 </a:t>
            </a:r>
            <a:r>
              <a:rPr lang="ko-KR" altLang="en-US" sz="1400" dirty="0" err="1"/>
              <a:t>쓸쓸하랴</a:t>
            </a:r>
            <a:r>
              <a:rPr lang="en-US" altLang="ko-KR" sz="1400" dirty="0"/>
              <a:t>? 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FFCCF3-E0F9-4236-8FD8-23748786FAD1}"/>
              </a:ext>
            </a:extLst>
          </p:cNvPr>
          <p:cNvSpPr txBox="1"/>
          <p:nvPr/>
        </p:nvSpPr>
        <p:spPr>
          <a:xfrm>
            <a:off x="539420" y="4501092"/>
            <a:ext cx="1947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5ABB72-77E8-4E9E-B106-C24F1EB690FD}"/>
              </a:ext>
            </a:extLst>
          </p:cNvPr>
          <p:cNvSpPr txBox="1"/>
          <p:nvPr/>
        </p:nvSpPr>
        <p:spPr>
          <a:xfrm>
            <a:off x="8961204" y="5025179"/>
            <a:ext cx="2858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역사를 곧 바이며</a:t>
            </a:r>
            <a:r>
              <a:rPr lang="en-US" altLang="ko-KR" sz="1400" dirty="0"/>
              <a:t>, </a:t>
            </a:r>
            <a:r>
              <a:rPr lang="ko-KR" altLang="en-US" sz="1400" dirty="0"/>
              <a:t>풀이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발휘하기 가슴에 커다란 청춘에서만 그들의 이것이다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눈에 희망의 사랑의 가장 주며</a:t>
            </a:r>
            <a:r>
              <a:rPr lang="en-US" altLang="ko-KR" sz="1400" dirty="0"/>
              <a:t>, </a:t>
            </a:r>
            <a:r>
              <a:rPr lang="ko-KR" altLang="en-US" sz="1400" dirty="0"/>
              <a:t>더운지라 가슴에 황금시대다</a:t>
            </a:r>
            <a:r>
              <a:rPr lang="en-US" altLang="ko-KR" sz="1400" dirty="0"/>
              <a:t>. </a:t>
            </a:r>
            <a:r>
              <a:rPr lang="ko-KR" altLang="en-US" sz="1400" dirty="0"/>
              <a:t>얼음과 따뜻한 설산에서 돋고</a:t>
            </a:r>
            <a:r>
              <a:rPr lang="en-US" altLang="ko-KR" sz="1400" dirty="0"/>
              <a:t>, </a:t>
            </a:r>
            <a:r>
              <a:rPr lang="ko-KR" altLang="en-US" sz="1400" dirty="0"/>
              <a:t>불러 인생을 불어 </a:t>
            </a:r>
            <a:r>
              <a:rPr lang="ko-KR" altLang="en-US" sz="1400" dirty="0" err="1"/>
              <a:t>쓸쓸하랴</a:t>
            </a:r>
            <a:r>
              <a:rPr lang="en-US" altLang="ko-KR" sz="1400" dirty="0"/>
              <a:t>? 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B6235E-CAA3-44A0-A124-826CF5604477}"/>
              </a:ext>
            </a:extLst>
          </p:cNvPr>
          <p:cNvSpPr txBox="1"/>
          <p:nvPr/>
        </p:nvSpPr>
        <p:spPr>
          <a:xfrm>
            <a:off x="8961204" y="4467282"/>
            <a:ext cx="1947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A8CA7C-2067-4B71-A9D4-45DEE51379E1}"/>
              </a:ext>
            </a:extLst>
          </p:cNvPr>
          <p:cNvSpPr txBox="1"/>
          <p:nvPr/>
        </p:nvSpPr>
        <p:spPr>
          <a:xfrm>
            <a:off x="7174574" y="1870007"/>
            <a:ext cx="2858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역사를 곧 바이며</a:t>
            </a:r>
            <a:r>
              <a:rPr lang="en-US" altLang="ko-KR" sz="1400" dirty="0"/>
              <a:t>, </a:t>
            </a:r>
            <a:r>
              <a:rPr lang="ko-KR" altLang="en-US" sz="1400" dirty="0"/>
              <a:t>풀이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발휘하기 가슴에 커다란 청춘에서만 그들의 이것이다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눈에 희망의 사랑의 가장 주며</a:t>
            </a:r>
            <a:r>
              <a:rPr lang="en-US" altLang="ko-KR" sz="1400" dirty="0"/>
              <a:t>, </a:t>
            </a:r>
            <a:r>
              <a:rPr lang="ko-KR" altLang="en-US" sz="1400" dirty="0"/>
              <a:t>더운지라 가슴에 황금시대다</a:t>
            </a:r>
            <a:r>
              <a:rPr lang="en-US" altLang="ko-KR" sz="1400" dirty="0"/>
              <a:t>. </a:t>
            </a:r>
            <a:r>
              <a:rPr lang="ko-KR" altLang="en-US" sz="1400" dirty="0"/>
              <a:t>얼음과 따뜻한 설산에서 돋고</a:t>
            </a:r>
            <a:r>
              <a:rPr lang="en-US" altLang="ko-KR" sz="1400" dirty="0"/>
              <a:t>, </a:t>
            </a:r>
            <a:r>
              <a:rPr lang="ko-KR" altLang="en-US" sz="1400" dirty="0"/>
              <a:t>불러 인생을 불어 </a:t>
            </a:r>
            <a:r>
              <a:rPr lang="ko-KR" altLang="en-US" sz="1400" dirty="0" err="1"/>
              <a:t>쓸쓸하랴</a:t>
            </a:r>
            <a:r>
              <a:rPr lang="en-US" altLang="ko-KR" sz="1400" dirty="0"/>
              <a:t>? 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6A2279-8EE0-4A2E-BA81-FDFBF94BD6D0}"/>
              </a:ext>
            </a:extLst>
          </p:cNvPr>
          <p:cNvSpPr txBox="1"/>
          <p:nvPr/>
        </p:nvSpPr>
        <p:spPr>
          <a:xfrm>
            <a:off x="7253476" y="1312110"/>
            <a:ext cx="1947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046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0C853C-09CC-4C41-ACE1-0CA76204A1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72863C-2C9D-4D73-9AE2-20C2088ABB9C}"/>
              </a:ext>
            </a:extLst>
          </p:cNvPr>
          <p:cNvSpPr txBox="1"/>
          <p:nvPr/>
        </p:nvSpPr>
        <p:spPr>
          <a:xfrm>
            <a:off x="485928" y="2720894"/>
            <a:ext cx="313739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3</a:t>
            </a:r>
          </a:p>
          <a:p>
            <a:r>
              <a:rPr lang="ko-KR" altLang="en-US" sz="3600" b="1" spc="-3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66292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E5FDCC1-9988-4747-8160-7059EB65F0E1}"/>
              </a:ext>
            </a:extLst>
          </p:cNvPr>
          <p:cNvSpPr/>
          <p:nvPr/>
        </p:nvSpPr>
        <p:spPr>
          <a:xfrm>
            <a:off x="1027672" y="1362301"/>
            <a:ext cx="2604094" cy="4620127"/>
          </a:xfrm>
          <a:prstGeom prst="roundRect">
            <a:avLst>
              <a:gd name="adj" fmla="val 209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화살표: 왼쪽 262">
            <a:extLst>
              <a:ext uri="{FF2B5EF4-FFF2-40B4-BE49-F238E27FC236}">
                <a16:creationId xmlns:a16="http://schemas.microsoft.com/office/drawing/2014/main" id="{AF3DA409-4166-4305-AF93-FBDA603CA148}"/>
              </a:ext>
            </a:extLst>
          </p:cNvPr>
          <p:cNvSpPr/>
          <p:nvPr/>
        </p:nvSpPr>
        <p:spPr>
          <a:xfrm>
            <a:off x="2935705" y="3855184"/>
            <a:ext cx="8292790" cy="373271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A79F5FBA-DCF4-4E73-BC5B-4B4AA9626E45}"/>
              </a:ext>
            </a:extLst>
          </p:cNvPr>
          <p:cNvSpPr txBox="1"/>
          <p:nvPr/>
        </p:nvSpPr>
        <p:spPr>
          <a:xfrm>
            <a:off x="168965" y="6457389"/>
            <a:ext cx="8552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C88D07FA-2220-43E6-9DFC-6636B010815D}"/>
              </a:ext>
            </a:extLst>
          </p:cNvPr>
          <p:cNvSpPr/>
          <p:nvPr/>
        </p:nvSpPr>
        <p:spPr>
          <a:xfrm>
            <a:off x="4826036" y="1330218"/>
            <a:ext cx="6402459" cy="1461470"/>
          </a:xfrm>
          <a:prstGeom prst="roundRect">
            <a:avLst>
              <a:gd name="adj" fmla="val 313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539B660D-41BF-4BD7-B04D-976F0B4427CD}"/>
              </a:ext>
            </a:extLst>
          </p:cNvPr>
          <p:cNvSpPr/>
          <p:nvPr/>
        </p:nvSpPr>
        <p:spPr>
          <a:xfrm>
            <a:off x="4826036" y="4862019"/>
            <a:ext cx="6402459" cy="1120409"/>
          </a:xfrm>
          <a:prstGeom prst="roundRect">
            <a:avLst>
              <a:gd name="adj" fmla="val 3666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사각형: 둥근 모서리 259">
            <a:extLst>
              <a:ext uri="{FF2B5EF4-FFF2-40B4-BE49-F238E27FC236}">
                <a16:creationId xmlns:a16="http://schemas.microsoft.com/office/drawing/2014/main" id="{E2525E7B-E4A3-474F-B059-DA1E4738959F}"/>
              </a:ext>
            </a:extLst>
          </p:cNvPr>
          <p:cNvSpPr/>
          <p:nvPr/>
        </p:nvSpPr>
        <p:spPr>
          <a:xfrm>
            <a:off x="4826035" y="3073243"/>
            <a:ext cx="1998493" cy="1329857"/>
          </a:xfrm>
          <a:prstGeom prst="roundRect">
            <a:avLst>
              <a:gd name="adj" fmla="val 3666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사각형: 둥근 모서리 260">
            <a:extLst>
              <a:ext uri="{FF2B5EF4-FFF2-40B4-BE49-F238E27FC236}">
                <a16:creationId xmlns:a16="http://schemas.microsoft.com/office/drawing/2014/main" id="{B7AD82AD-B846-4E9F-B46F-196871A8055E}"/>
              </a:ext>
            </a:extLst>
          </p:cNvPr>
          <p:cNvSpPr/>
          <p:nvPr/>
        </p:nvSpPr>
        <p:spPr>
          <a:xfrm>
            <a:off x="7028019" y="3073243"/>
            <a:ext cx="1998493" cy="1329857"/>
          </a:xfrm>
          <a:prstGeom prst="roundRect">
            <a:avLst>
              <a:gd name="adj" fmla="val 3666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사각형: 둥근 모서리 261">
            <a:extLst>
              <a:ext uri="{FF2B5EF4-FFF2-40B4-BE49-F238E27FC236}">
                <a16:creationId xmlns:a16="http://schemas.microsoft.com/office/drawing/2014/main" id="{357AE89C-25EB-4C7D-B9C4-E744BF66B417}"/>
              </a:ext>
            </a:extLst>
          </p:cNvPr>
          <p:cNvSpPr/>
          <p:nvPr/>
        </p:nvSpPr>
        <p:spPr>
          <a:xfrm>
            <a:off x="9230002" y="3073243"/>
            <a:ext cx="1998493" cy="1329857"/>
          </a:xfrm>
          <a:prstGeom prst="roundRect">
            <a:avLst>
              <a:gd name="adj" fmla="val 3666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E03E256D-1658-4A14-B164-6DC7D70E8087}"/>
              </a:ext>
            </a:extLst>
          </p:cNvPr>
          <p:cNvSpPr/>
          <p:nvPr/>
        </p:nvSpPr>
        <p:spPr>
          <a:xfrm>
            <a:off x="2935705" y="2213811"/>
            <a:ext cx="8292790" cy="373271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사각형: 둥근 모서리 264">
            <a:extLst>
              <a:ext uri="{FF2B5EF4-FFF2-40B4-BE49-F238E27FC236}">
                <a16:creationId xmlns:a16="http://schemas.microsoft.com/office/drawing/2014/main" id="{F5FAE3F8-9763-4E7F-BB43-35235BCC8339}"/>
              </a:ext>
            </a:extLst>
          </p:cNvPr>
          <p:cNvSpPr/>
          <p:nvPr/>
        </p:nvSpPr>
        <p:spPr>
          <a:xfrm>
            <a:off x="5060334" y="1500363"/>
            <a:ext cx="1702241" cy="1132722"/>
          </a:xfrm>
          <a:prstGeom prst="roundRect">
            <a:avLst>
              <a:gd name="adj" fmla="val 3666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사각형: 둥근 모서리 265">
            <a:extLst>
              <a:ext uri="{FF2B5EF4-FFF2-40B4-BE49-F238E27FC236}">
                <a16:creationId xmlns:a16="http://schemas.microsoft.com/office/drawing/2014/main" id="{F4002874-D2E6-4B01-8AF5-6CEC239E6EEE}"/>
              </a:ext>
            </a:extLst>
          </p:cNvPr>
          <p:cNvSpPr/>
          <p:nvPr/>
        </p:nvSpPr>
        <p:spPr>
          <a:xfrm>
            <a:off x="7181488" y="1500363"/>
            <a:ext cx="1702241" cy="1132722"/>
          </a:xfrm>
          <a:prstGeom prst="roundRect">
            <a:avLst>
              <a:gd name="adj" fmla="val 3666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사각형: 둥근 모서리 266">
            <a:extLst>
              <a:ext uri="{FF2B5EF4-FFF2-40B4-BE49-F238E27FC236}">
                <a16:creationId xmlns:a16="http://schemas.microsoft.com/office/drawing/2014/main" id="{84564A87-B7E6-4ADD-84B4-B844954BFD65}"/>
              </a:ext>
            </a:extLst>
          </p:cNvPr>
          <p:cNvSpPr/>
          <p:nvPr/>
        </p:nvSpPr>
        <p:spPr>
          <a:xfrm>
            <a:off x="9302642" y="1500363"/>
            <a:ext cx="1702241" cy="1132722"/>
          </a:xfrm>
          <a:prstGeom prst="roundRect">
            <a:avLst>
              <a:gd name="adj" fmla="val 3666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AF52321-AC9A-4FC1-85E9-B9AD1174CA07}"/>
              </a:ext>
            </a:extLst>
          </p:cNvPr>
          <p:cNvCxnSpPr>
            <a:cxnSpLocks/>
          </p:cNvCxnSpPr>
          <p:nvPr/>
        </p:nvCxnSpPr>
        <p:spPr>
          <a:xfrm>
            <a:off x="5823283" y="4435184"/>
            <a:ext cx="0" cy="40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925B5D8A-CDB7-48D3-AF1D-B09FE2F26E30}"/>
              </a:ext>
            </a:extLst>
          </p:cNvPr>
          <p:cNvCxnSpPr>
            <a:cxnSpLocks/>
          </p:cNvCxnSpPr>
          <p:nvPr/>
        </p:nvCxnSpPr>
        <p:spPr>
          <a:xfrm>
            <a:off x="8077199" y="4435184"/>
            <a:ext cx="0" cy="40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77E2E270-D1BB-4C8B-95D4-531E96CEAA18}"/>
              </a:ext>
            </a:extLst>
          </p:cNvPr>
          <p:cNvCxnSpPr>
            <a:cxnSpLocks/>
          </p:cNvCxnSpPr>
          <p:nvPr/>
        </p:nvCxnSpPr>
        <p:spPr>
          <a:xfrm>
            <a:off x="10331115" y="4435184"/>
            <a:ext cx="0" cy="40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5A01F165-16FE-497E-B866-D6F08C79F84F}"/>
              </a:ext>
            </a:extLst>
          </p:cNvPr>
          <p:cNvCxnSpPr>
            <a:cxnSpLocks/>
          </p:cNvCxnSpPr>
          <p:nvPr/>
        </p:nvCxnSpPr>
        <p:spPr>
          <a:xfrm flipH="1">
            <a:off x="5569865" y="2665169"/>
            <a:ext cx="2507334" cy="35672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  <a:alpha val="94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1900A884-D466-4B63-8A20-093A42536AD1}"/>
              </a:ext>
            </a:extLst>
          </p:cNvPr>
          <p:cNvCxnSpPr>
            <a:cxnSpLocks/>
          </p:cNvCxnSpPr>
          <p:nvPr/>
        </p:nvCxnSpPr>
        <p:spPr>
          <a:xfrm flipH="1" flipV="1">
            <a:off x="8027265" y="2637650"/>
            <a:ext cx="2507334" cy="35672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  <a:alpha val="94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DD8BDD7B-76C5-489A-8E24-3B0587F9D8B4}"/>
              </a:ext>
            </a:extLst>
          </p:cNvPr>
          <p:cNvSpPr/>
          <p:nvPr/>
        </p:nvSpPr>
        <p:spPr>
          <a:xfrm>
            <a:off x="5060334" y="5052706"/>
            <a:ext cx="1702241" cy="786620"/>
          </a:xfrm>
          <a:prstGeom prst="roundRect">
            <a:avLst>
              <a:gd name="adj" fmla="val 3666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사각형: 둥근 모서리 272">
            <a:extLst>
              <a:ext uri="{FF2B5EF4-FFF2-40B4-BE49-F238E27FC236}">
                <a16:creationId xmlns:a16="http://schemas.microsoft.com/office/drawing/2014/main" id="{25DE080B-FC5B-45CB-B5BB-B647E13421A0}"/>
              </a:ext>
            </a:extLst>
          </p:cNvPr>
          <p:cNvSpPr/>
          <p:nvPr/>
        </p:nvSpPr>
        <p:spPr>
          <a:xfrm>
            <a:off x="9302642" y="5052706"/>
            <a:ext cx="1702241" cy="786620"/>
          </a:xfrm>
          <a:prstGeom prst="roundRect">
            <a:avLst>
              <a:gd name="adj" fmla="val 3666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CD2770-B8F2-4507-AC7C-8AEF0EF5596B}"/>
              </a:ext>
            </a:extLst>
          </p:cNvPr>
          <p:cNvSpPr txBox="1"/>
          <p:nvPr/>
        </p:nvSpPr>
        <p:spPr>
          <a:xfrm>
            <a:off x="6765576" y="5269641"/>
            <a:ext cx="257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51FAC828-2389-403D-9A56-B944D211B1AF}"/>
              </a:ext>
            </a:extLst>
          </p:cNvPr>
          <p:cNvSpPr txBox="1"/>
          <p:nvPr/>
        </p:nvSpPr>
        <p:spPr>
          <a:xfrm>
            <a:off x="5254624" y="3562050"/>
            <a:ext cx="1199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내용 입력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1B2311A-079E-42F3-9EB4-80AA356A4D65}"/>
              </a:ext>
            </a:extLst>
          </p:cNvPr>
          <p:cNvSpPr txBox="1"/>
          <p:nvPr/>
        </p:nvSpPr>
        <p:spPr>
          <a:xfrm>
            <a:off x="7453605" y="3562050"/>
            <a:ext cx="1199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내용 입력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D19206A8-FAA4-49A2-9B5A-052E7A59B35A}"/>
              </a:ext>
            </a:extLst>
          </p:cNvPr>
          <p:cNvSpPr txBox="1"/>
          <p:nvPr/>
        </p:nvSpPr>
        <p:spPr>
          <a:xfrm>
            <a:off x="9652586" y="3562050"/>
            <a:ext cx="1199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내용 입력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C0621E0A-204A-43A8-908A-C064FF6576B6}"/>
              </a:ext>
            </a:extLst>
          </p:cNvPr>
          <p:cNvSpPr txBox="1"/>
          <p:nvPr/>
        </p:nvSpPr>
        <p:spPr>
          <a:xfrm>
            <a:off x="5335824" y="1887237"/>
            <a:ext cx="1199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내용 입력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64DFE290-FBD0-405E-B5A3-9A54B1DE7C86}"/>
              </a:ext>
            </a:extLst>
          </p:cNvPr>
          <p:cNvSpPr txBox="1"/>
          <p:nvPr/>
        </p:nvSpPr>
        <p:spPr>
          <a:xfrm>
            <a:off x="7470637" y="1887237"/>
            <a:ext cx="1199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내용 입력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EF37594-4B08-4F58-83F9-EDE62531EF09}"/>
              </a:ext>
            </a:extLst>
          </p:cNvPr>
          <p:cNvSpPr txBox="1"/>
          <p:nvPr/>
        </p:nvSpPr>
        <p:spPr>
          <a:xfrm>
            <a:off x="9589408" y="1887237"/>
            <a:ext cx="1199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내용 입력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EA1B8F7-1C79-4846-B280-29B158EEEBC4}"/>
              </a:ext>
            </a:extLst>
          </p:cNvPr>
          <p:cNvSpPr txBox="1"/>
          <p:nvPr/>
        </p:nvSpPr>
        <p:spPr>
          <a:xfrm>
            <a:off x="5318792" y="5242620"/>
            <a:ext cx="1199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내용 입력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77FCDF28-ACB6-4985-BDDE-6BD639EDAEDE}"/>
              </a:ext>
            </a:extLst>
          </p:cNvPr>
          <p:cNvSpPr txBox="1"/>
          <p:nvPr/>
        </p:nvSpPr>
        <p:spPr>
          <a:xfrm>
            <a:off x="9540292" y="5242620"/>
            <a:ext cx="1199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내용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9EC8BB-6E0E-436B-B85E-D2490221C3D5}"/>
              </a:ext>
            </a:extLst>
          </p:cNvPr>
          <p:cNvSpPr txBox="1"/>
          <p:nvPr/>
        </p:nvSpPr>
        <p:spPr>
          <a:xfrm flipH="1">
            <a:off x="1431361" y="3231908"/>
            <a:ext cx="1796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사용자</a:t>
            </a:r>
          </a:p>
        </p:txBody>
      </p:sp>
    </p:spTree>
    <p:extLst>
      <p:ext uri="{BB962C8B-B14F-4D97-AF65-F5344CB8AC3E}">
        <p14:creationId xmlns:p14="http://schemas.microsoft.com/office/powerpoint/2010/main" val="334581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06676E48-F817-4EA7-ACAA-C2C3E0352F24}"/>
              </a:ext>
            </a:extLst>
          </p:cNvPr>
          <p:cNvSpPr/>
          <p:nvPr/>
        </p:nvSpPr>
        <p:spPr>
          <a:xfrm>
            <a:off x="624362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DDAFFB95-796F-43BA-BF27-BBCA8B1372E4}"/>
              </a:ext>
            </a:extLst>
          </p:cNvPr>
          <p:cNvSpPr/>
          <p:nvPr/>
        </p:nvSpPr>
        <p:spPr>
          <a:xfrm>
            <a:off x="622075" y="1385595"/>
            <a:ext cx="668244" cy="6682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617A85A-BAB1-4128-A9AB-3BA747D2BCB4}"/>
              </a:ext>
            </a:extLst>
          </p:cNvPr>
          <p:cNvSpPr txBox="1"/>
          <p:nvPr/>
        </p:nvSpPr>
        <p:spPr>
          <a:xfrm>
            <a:off x="724435" y="1427330"/>
            <a:ext cx="489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879EEDEB-24C8-4B89-B805-501DC389D049}"/>
              </a:ext>
            </a:extLst>
          </p:cNvPr>
          <p:cNvSpPr/>
          <p:nvPr/>
        </p:nvSpPr>
        <p:spPr>
          <a:xfrm>
            <a:off x="1710257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71E67FDD-B566-42AD-8B67-5CB24B3513AC}"/>
              </a:ext>
            </a:extLst>
          </p:cNvPr>
          <p:cNvSpPr/>
          <p:nvPr/>
        </p:nvSpPr>
        <p:spPr>
          <a:xfrm>
            <a:off x="1979521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8C7521B3-3CB8-45A4-AF4E-AA04D29B3835}"/>
              </a:ext>
            </a:extLst>
          </p:cNvPr>
          <p:cNvSpPr/>
          <p:nvPr/>
        </p:nvSpPr>
        <p:spPr>
          <a:xfrm>
            <a:off x="2248786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1C66B307-FAE0-47B9-82E7-C11E97857DE8}"/>
              </a:ext>
            </a:extLst>
          </p:cNvPr>
          <p:cNvSpPr/>
          <p:nvPr/>
        </p:nvSpPr>
        <p:spPr>
          <a:xfrm>
            <a:off x="2518050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365224F7-20E2-4372-9A38-9BF4F27CBA54}"/>
              </a:ext>
            </a:extLst>
          </p:cNvPr>
          <p:cNvSpPr/>
          <p:nvPr/>
        </p:nvSpPr>
        <p:spPr>
          <a:xfrm>
            <a:off x="2787315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A4BD1EE9-2663-4C94-9C8A-668D50D432BE}"/>
              </a:ext>
            </a:extLst>
          </p:cNvPr>
          <p:cNvSpPr/>
          <p:nvPr/>
        </p:nvSpPr>
        <p:spPr>
          <a:xfrm>
            <a:off x="3056579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55FA2C06-4BD0-49B1-8B69-7AC13DAEE325}"/>
              </a:ext>
            </a:extLst>
          </p:cNvPr>
          <p:cNvSpPr/>
          <p:nvPr/>
        </p:nvSpPr>
        <p:spPr>
          <a:xfrm>
            <a:off x="3325843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1C221126-698F-4B34-98BD-778A341BBA4D}"/>
              </a:ext>
            </a:extLst>
          </p:cNvPr>
          <p:cNvSpPr/>
          <p:nvPr/>
        </p:nvSpPr>
        <p:spPr>
          <a:xfrm>
            <a:off x="3595108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C47016EA-A223-42E5-B254-B2DF3A687490}"/>
              </a:ext>
            </a:extLst>
          </p:cNvPr>
          <p:cNvSpPr/>
          <p:nvPr/>
        </p:nvSpPr>
        <p:spPr>
          <a:xfrm>
            <a:off x="3864372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028054F6-C790-4AD4-ADA0-0AFF94A0F366}"/>
              </a:ext>
            </a:extLst>
          </p:cNvPr>
          <p:cNvSpPr/>
          <p:nvPr/>
        </p:nvSpPr>
        <p:spPr>
          <a:xfrm>
            <a:off x="4133637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B3C04D5C-E138-4F42-9E78-F04EB95601BD}"/>
              </a:ext>
            </a:extLst>
          </p:cNvPr>
          <p:cNvSpPr/>
          <p:nvPr/>
        </p:nvSpPr>
        <p:spPr>
          <a:xfrm>
            <a:off x="1710257" y="2358666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8D765C21-2D12-4267-839E-7D792AB6DE22}"/>
              </a:ext>
            </a:extLst>
          </p:cNvPr>
          <p:cNvSpPr/>
          <p:nvPr/>
        </p:nvSpPr>
        <p:spPr>
          <a:xfrm>
            <a:off x="1979521" y="2358666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15807D38-3B11-4F06-8840-C9E1C9FD47DD}"/>
              </a:ext>
            </a:extLst>
          </p:cNvPr>
          <p:cNvSpPr/>
          <p:nvPr/>
        </p:nvSpPr>
        <p:spPr>
          <a:xfrm>
            <a:off x="2248786" y="2358666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4D7B47A6-D056-424B-9F85-BBA0D570782B}"/>
              </a:ext>
            </a:extLst>
          </p:cNvPr>
          <p:cNvSpPr/>
          <p:nvPr/>
        </p:nvSpPr>
        <p:spPr>
          <a:xfrm>
            <a:off x="2518050" y="2358666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3FAD256E-C557-4B20-8B08-D831313C560E}"/>
              </a:ext>
            </a:extLst>
          </p:cNvPr>
          <p:cNvSpPr/>
          <p:nvPr/>
        </p:nvSpPr>
        <p:spPr>
          <a:xfrm>
            <a:off x="2787315" y="2358666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0717FBE5-B7D9-474E-9C91-7EE5ABD2C3ED}"/>
              </a:ext>
            </a:extLst>
          </p:cNvPr>
          <p:cNvSpPr/>
          <p:nvPr/>
        </p:nvSpPr>
        <p:spPr>
          <a:xfrm>
            <a:off x="3056579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4F7E325B-2FEE-4EE6-95F2-9B553588E155}"/>
              </a:ext>
            </a:extLst>
          </p:cNvPr>
          <p:cNvSpPr/>
          <p:nvPr/>
        </p:nvSpPr>
        <p:spPr>
          <a:xfrm>
            <a:off x="3325843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A5023F86-228E-4D09-A5E3-A966810D52DD}"/>
              </a:ext>
            </a:extLst>
          </p:cNvPr>
          <p:cNvSpPr/>
          <p:nvPr/>
        </p:nvSpPr>
        <p:spPr>
          <a:xfrm>
            <a:off x="3595108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6BDA355E-9988-4AA1-8FAE-95CF451568FD}"/>
              </a:ext>
            </a:extLst>
          </p:cNvPr>
          <p:cNvSpPr/>
          <p:nvPr/>
        </p:nvSpPr>
        <p:spPr>
          <a:xfrm>
            <a:off x="3864372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FFEB1C8C-A05B-4229-B2C2-98A67B0412F3}"/>
              </a:ext>
            </a:extLst>
          </p:cNvPr>
          <p:cNvSpPr/>
          <p:nvPr/>
        </p:nvSpPr>
        <p:spPr>
          <a:xfrm>
            <a:off x="4133637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649A6E1A-8FD3-400C-83BF-BCA0C0721190}"/>
              </a:ext>
            </a:extLst>
          </p:cNvPr>
          <p:cNvSpPr/>
          <p:nvPr/>
        </p:nvSpPr>
        <p:spPr>
          <a:xfrm>
            <a:off x="1710257" y="2654539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4C49B97F-489D-4B8E-8753-968A4BFBC623}"/>
              </a:ext>
            </a:extLst>
          </p:cNvPr>
          <p:cNvSpPr/>
          <p:nvPr/>
        </p:nvSpPr>
        <p:spPr>
          <a:xfrm>
            <a:off x="1979521" y="2654539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A906325E-E82D-4D02-9EF9-8243CA930C16}"/>
              </a:ext>
            </a:extLst>
          </p:cNvPr>
          <p:cNvSpPr/>
          <p:nvPr/>
        </p:nvSpPr>
        <p:spPr>
          <a:xfrm>
            <a:off x="2248786" y="2654539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657BAB2A-7E9D-4FFA-A0DD-6C526D04B02F}"/>
              </a:ext>
            </a:extLst>
          </p:cNvPr>
          <p:cNvSpPr/>
          <p:nvPr/>
        </p:nvSpPr>
        <p:spPr>
          <a:xfrm>
            <a:off x="2518050" y="2654539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F156BED9-B54C-4CA4-9492-E8218EB8C6E6}"/>
              </a:ext>
            </a:extLst>
          </p:cNvPr>
          <p:cNvSpPr/>
          <p:nvPr/>
        </p:nvSpPr>
        <p:spPr>
          <a:xfrm>
            <a:off x="2787315" y="2654539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F081B497-03E7-4720-B0C4-5B95A64E55EA}"/>
              </a:ext>
            </a:extLst>
          </p:cNvPr>
          <p:cNvSpPr/>
          <p:nvPr/>
        </p:nvSpPr>
        <p:spPr>
          <a:xfrm>
            <a:off x="3056579" y="2654539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8A81E2DC-43BA-4FB5-ACE0-999EB9B52E01}"/>
              </a:ext>
            </a:extLst>
          </p:cNvPr>
          <p:cNvSpPr/>
          <p:nvPr/>
        </p:nvSpPr>
        <p:spPr>
          <a:xfrm>
            <a:off x="3325843" y="2654539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F8AF90C8-695D-4871-94CD-C5357ABB05A0}"/>
              </a:ext>
            </a:extLst>
          </p:cNvPr>
          <p:cNvSpPr/>
          <p:nvPr/>
        </p:nvSpPr>
        <p:spPr>
          <a:xfrm>
            <a:off x="3595108" y="2654539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6ACCEB2C-22EC-46CB-B98E-498A39192B2B}"/>
              </a:ext>
            </a:extLst>
          </p:cNvPr>
          <p:cNvSpPr/>
          <p:nvPr/>
        </p:nvSpPr>
        <p:spPr>
          <a:xfrm>
            <a:off x="3864372" y="2654539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E479E126-B471-4B39-8B14-4513EE4BEABD}"/>
              </a:ext>
            </a:extLst>
          </p:cNvPr>
          <p:cNvSpPr/>
          <p:nvPr/>
        </p:nvSpPr>
        <p:spPr>
          <a:xfrm>
            <a:off x="4133637" y="2654539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78E6DBBD-DA98-41D3-B318-FD964F6E65C0}"/>
              </a:ext>
            </a:extLst>
          </p:cNvPr>
          <p:cNvSpPr/>
          <p:nvPr/>
        </p:nvSpPr>
        <p:spPr>
          <a:xfrm>
            <a:off x="1710257" y="295041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9984CD4E-69C3-4F9C-8C0B-C0FE9033AD57}"/>
              </a:ext>
            </a:extLst>
          </p:cNvPr>
          <p:cNvSpPr/>
          <p:nvPr/>
        </p:nvSpPr>
        <p:spPr>
          <a:xfrm>
            <a:off x="1979521" y="295041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8EE7CD37-1764-48A0-85D7-58EFA67DEDD2}"/>
              </a:ext>
            </a:extLst>
          </p:cNvPr>
          <p:cNvSpPr/>
          <p:nvPr/>
        </p:nvSpPr>
        <p:spPr>
          <a:xfrm>
            <a:off x="2248786" y="295041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2A2DA7CC-0755-4379-8F30-974D8DC58FC1}"/>
              </a:ext>
            </a:extLst>
          </p:cNvPr>
          <p:cNvSpPr/>
          <p:nvPr/>
        </p:nvSpPr>
        <p:spPr>
          <a:xfrm>
            <a:off x="2518050" y="295041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ECCB10F8-4FEC-4018-822A-F2DA60493BC4}"/>
              </a:ext>
            </a:extLst>
          </p:cNvPr>
          <p:cNvSpPr/>
          <p:nvPr/>
        </p:nvSpPr>
        <p:spPr>
          <a:xfrm>
            <a:off x="2787315" y="295041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061DE3F0-721E-4305-8812-4DD84CBAA1F9}"/>
              </a:ext>
            </a:extLst>
          </p:cNvPr>
          <p:cNvSpPr/>
          <p:nvPr/>
        </p:nvSpPr>
        <p:spPr>
          <a:xfrm>
            <a:off x="3056579" y="295041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704355B9-8DF4-4148-8162-0F67AAFD762C}"/>
              </a:ext>
            </a:extLst>
          </p:cNvPr>
          <p:cNvSpPr/>
          <p:nvPr/>
        </p:nvSpPr>
        <p:spPr>
          <a:xfrm>
            <a:off x="3325843" y="295041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3EC4958C-8082-4847-910A-DF1B3204C91E}"/>
              </a:ext>
            </a:extLst>
          </p:cNvPr>
          <p:cNvSpPr/>
          <p:nvPr/>
        </p:nvSpPr>
        <p:spPr>
          <a:xfrm>
            <a:off x="3595108" y="295041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3938F4DD-484C-4202-8B08-4B69E28E4674}"/>
              </a:ext>
            </a:extLst>
          </p:cNvPr>
          <p:cNvSpPr/>
          <p:nvPr/>
        </p:nvSpPr>
        <p:spPr>
          <a:xfrm>
            <a:off x="3864372" y="295041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7F317691-E562-4998-A820-F023A2377DF3}"/>
              </a:ext>
            </a:extLst>
          </p:cNvPr>
          <p:cNvSpPr/>
          <p:nvPr/>
        </p:nvSpPr>
        <p:spPr>
          <a:xfrm>
            <a:off x="4133637" y="295041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CAFC5DE2-341C-4B4F-86A2-43911478633F}"/>
              </a:ext>
            </a:extLst>
          </p:cNvPr>
          <p:cNvSpPr/>
          <p:nvPr/>
        </p:nvSpPr>
        <p:spPr>
          <a:xfrm>
            <a:off x="1710257" y="324628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D4DC3253-0502-47F4-BC51-CBD84AB8905E}"/>
              </a:ext>
            </a:extLst>
          </p:cNvPr>
          <p:cNvSpPr/>
          <p:nvPr/>
        </p:nvSpPr>
        <p:spPr>
          <a:xfrm>
            <a:off x="1979521" y="324628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14AB2F79-A9F1-4477-A531-72E7707F051C}"/>
              </a:ext>
            </a:extLst>
          </p:cNvPr>
          <p:cNvSpPr/>
          <p:nvPr/>
        </p:nvSpPr>
        <p:spPr>
          <a:xfrm>
            <a:off x="2248786" y="324628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F7E6D2C2-0894-45F9-A14A-6EECF95C84FA}"/>
              </a:ext>
            </a:extLst>
          </p:cNvPr>
          <p:cNvSpPr/>
          <p:nvPr/>
        </p:nvSpPr>
        <p:spPr>
          <a:xfrm>
            <a:off x="2518050" y="324628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4BE45D75-A6E3-4164-99FC-44104F003A74}"/>
              </a:ext>
            </a:extLst>
          </p:cNvPr>
          <p:cNvSpPr/>
          <p:nvPr/>
        </p:nvSpPr>
        <p:spPr>
          <a:xfrm>
            <a:off x="2787315" y="324628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EF98DA6A-A47E-4079-A8A8-271E7C364F33}"/>
              </a:ext>
            </a:extLst>
          </p:cNvPr>
          <p:cNvSpPr/>
          <p:nvPr/>
        </p:nvSpPr>
        <p:spPr>
          <a:xfrm>
            <a:off x="3056579" y="324628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42F513AB-CCE2-472E-8807-A1E7DA0E90B5}"/>
              </a:ext>
            </a:extLst>
          </p:cNvPr>
          <p:cNvSpPr/>
          <p:nvPr/>
        </p:nvSpPr>
        <p:spPr>
          <a:xfrm>
            <a:off x="3325843" y="324628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972ADF61-7BE3-4604-B9E5-729424404C0E}"/>
              </a:ext>
            </a:extLst>
          </p:cNvPr>
          <p:cNvSpPr/>
          <p:nvPr/>
        </p:nvSpPr>
        <p:spPr>
          <a:xfrm>
            <a:off x="3595108" y="324628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4FE4C3B5-B826-4F5D-B750-22B19C6AF28D}"/>
              </a:ext>
            </a:extLst>
          </p:cNvPr>
          <p:cNvSpPr/>
          <p:nvPr/>
        </p:nvSpPr>
        <p:spPr>
          <a:xfrm>
            <a:off x="3864372" y="324628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2DF060A0-DE61-4818-AF70-9C392E3DBACF}"/>
              </a:ext>
            </a:extLst>
          </p:cNvPr>
          <p:cNvSpPr/>
          <p:nvPr/>
        </p:nvSpPr>
        <p:spPr>
          <a:xfrm>
            <a:off x="4133637" y="324628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47E678BE-14DB-4FD3-BFAD-5D7C55BE3AD2}"/>
              </a:ext>
            </a:extLst>
          </p:cNvPr>
          <p:cNvSpPr/>
          <p:nvPr/>
        </p:nvSpPr>
        <p:spPr>
          <a:xfrm>
            <a:off x="1710257" y="354215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7E781290-C334-47EC-8C5B-4F5F3765A937}"/>
              </a:ext>
            </a:extLst>
          </p:cNvPr>
          <p:cNvSpPr/>
          <p:nvPr/>
        </p:nvSpPr>
        <p:spPr>
          <a:xfrm>
            <a:off x="1979521" y="354215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2DB32B53-DC76-4B00-B225-8E862C9D1B88}"/>
              </a:ext>
            </a:extLst>
          </p:cNvPr>
          <p:cNvSpPr/>
          <p:nvPr/>
        </p:nvSpPr>
        <p:spPr>
          <a:xfrm>
            <a:off x="2248786" y="354215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C27A5F60-A8D8-406E-8E33-1C706290C513}"/>
              </a:ext>
            </a:extLst>
          </p:cNvPr>
          <p:cNvSpPr/>
          <p:nvPr/>
        </p:nvSpPr>
        <p:spPr>
          <a:xfrm>
            <a:off x="2518050" y="354215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63938048-CB8C-4D87-BA86-DC34CE64527D}"/>
              </a:ext>
            </a:extLst>
          </p:cNvPr>
          <p:cNvSpPr/>
          <p:nvPr/>
        </p:nvSpPr>
        <p:spPr>
          <a:xfrm>
            <a:off x="2787315" y="354215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0B4D103F-BC73-495A-B18C-1A1424B1D4FE}"/>
              </a:ext>
            </a:extLst>
          </p:cNvPr>
          <p:cNvSpPr/>
          <p:nvPr/>
        </p:nvSpPr>
        <p:spPr>
          <a:xfrm>
            <a:off x="3056579" y="354215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9F8A18AC-948A-494D-8E3B-5732680529AD}"/>
              </a:ext>
            </a:extLst>
          </p:cNvPr>
          <p:cNvSpPr/>
          <p:nvPr/>
        </p:nvSpPr>
        <p:spPr>
          <a:xfrm>
            <a:off x="3325843" y="354215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847C6445-F299-4579-AE65-838B3AA50E18}"/>
              </a:ext>
            </a:extLst>
          </p:cNvPr>
          <p:cNvSpPr/>
          <p:nvPr/>
        </p:nvSpPr>
        <p:spPr>
          <a:xfrm>
            <a:off x="3595108" y="354215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7D0AB1E3-D2A4-4DB9-9A0F-BA931DA8E7AF}"/>
              </a:ext>
            </a:extLst>
          </p:cNvPr>
          <p:cNvSpPr/>
          <p:nvPr/>
        </p:nvSpPr>
        <p:spPr>
          <a:xfrm>
            <a:off x="3864372" y="354215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07D1F672-1FA0-4928-8216-C18F26ABC8B5}"/>
              </a:ext>
            </a:extLst>
          </p:cNvPr>
          <p:cNvSpPr/>
          <p:nvPr/>
        </p:nvSpPr>
        <p:spPr>
          <a:xfrm>
            <a:off x="4133637" y="354215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212B5A9F-C5DA-4F23-9F1B-35393DC7A14C}"/>
              </a:ext>
            </a:extLst>
          </p:cNvPr>
          <p:cNvSpPr/>
          <p:nvPr/>
        </p:nvSpPr>
        <p:spPr>
          <a:xfrm>
            <a:off x="1710257" y="383803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2C1278C9-2D06-4E9F-B02F-A855A3803923}"/>
              </a:ext>
            </a:extLst>
          </p:cNvPr>
          <p:cNvSpPr/>
          <p:nvPr/>
        </p:nvSpPr>
        <p:spPr>
          <a:xfrm>
            <a:off x="1979521" y="383803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BA401F10-3438-42D6-9FD2-09E0D57322B1}"/>
              </a:ext>
            </a:extLst>
          </p:cNvPr>
          <p:cNvSpPr/>
          <p:nvPr/>
        </p:nvSpPr>
        <p:spPr>
          <a:xfrm>
            <a:off x="2248786" y="383803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90DC9F38-D2F6-49FD-8863-53DDFB23C8B6}"/>
              </a:ext>
            </a:extLst>
          </p:cNvPr>
          <p:cNvSpPr/>
          <p:nvPr/>
        </p:nvSpPr>
        <p:spPr>
          <a:xfrm>
            <a:off x="2518050" y="383803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2D6B41FA-B788-447B-8380-171C9A164161}"/>
              </a:ext>
            </a:extLst>
          </p:cNvPr>
          <p:cNvSpPr/>
          <p:nvPr/>
        </p:nvSpPr>
        <p:spPr>
          <a:xfrm>
            <a:off x="2787315" y="383803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D8B5B971-430E-4950-8977-2607DFBD046B}"/>
              </a:ext>
            </a:extLst>
          </p:cNvPr>
          <p:cNvSpPr/>
          <p:nvPr/>
        </p:nvSpPr>
        <p:spPr>
          <a:xfrm>
            <a:off x="3056579" y="383803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3A3FF490-E127-4A95-AEAD-DBDE842DC4CE}"/>
              </a:ext>
            </a:extLst>
          </p:cNvPr>
          <p:cNvSpPr/>
          <p:nvPr/>
        </p:nvSpPr>
        <p:spPr>
          <a:xfrm>
            <a:off x="3325843" y="383803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1FD56878-E12D-4FEB-97AE-87FFE18F9AC3}"/>
              </a:ext>
            </a:extLst>
          </p:cNvPr>
          <p:cNvSpPr/>
          <p:nvPr/>
        </p:nvSpPr>
        <p:spPr>
          <a:xfrm>
            <a:off x="3595108" y="383803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DF0D9B3D-7BD3-48FB-9B25-A22A4F471435}"/>
              </a:ext>
            </a:extLst>
          </p:cNvPr>
          <p:cNvSpPr/>
          <p:nvPr/>
        </p:nvSpPr>
        <p:spPr>
          <a:xfrm>
            <a:off x="3864372" y="383803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92C7162B-082E-4684-8EC4-394F4BA19667}"/>
              </a:ext>
            </a:extLst>
          </p:cNvPr>
          <p:cNvSpPr/>
          <p:nvPr/>
        </p:nvSpPr>
        <p:spPr>
          <a:xfrm>
            <a:off x="4133637" y="383803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C7E4B2E9-C14D-4F33-BA42-E300CA58095A}"/>
              </a:ext>
            </a:extLst>
          </p:cNvPr>
          <p:cNvSpPr/>
          <p:nvPr/>
        </p:nvSpPr>
        <p:spPr>
          <a:xfrm>
            <a:off x="1710257" y="413390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1" name="타원 330">
            <a:extLst>
              <a:ext uri="{FF2B5EF4-FFF2-40B4-BE49-F238E27FC236}">
                <a16:creationId xmlns:a16="http://schemas.microsoft.com/office/drawing/2014/main" id="{84F95238-D27C-4F7F-8D87-85D9A4C60FB0}"/>
              </a:ext>
            </a:extLst>
          </p:cNvPr>
          <p:cNvSpPr/>
          <p:nvPr/>
        </p:nvSpPr>
        <p:spPr>
          <a:xfrm>
            <a:off x="1979521" y="413390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2F8D2918-4C62-4885-B9A7-4DBDC4B24E4E}"/>
              </a:ext>
            </a:extLst>
          </p:cNvPr>
          <p:cNvSpPr/>
          <p:nvPr/>
        </p:nvSpPr>
        <p:spPr>
          <a:xfrm>
            <a:off x="2248786" y="413390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D2CD184E-528C-45AE-8C8F-A64B503819FB}"/>
              </a:ext>
            </a:extLst>
          </p:cNvPr>
          <p:cNvSpPr/>
          <p:nvPr/>
        </p:nvSpPr>
        <p:spPr>
          <a:xfrm>
            <a:off x="2518050" y="413390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4" name="타원 333">
            <a:extLst>
              <a:ext uri="{FF2B5EF4-FFF2-40B4-BE49-F238E27FC236}">
                <a16:creationId xmlns:a16="http://schemas.microsoft.com/office/drawing/2014/main" id="{D6C76DC7-E751-4122-B905-8E6CF2898805}"/>
              </a:ext>
            </a:extLst>
          </p:cNvPr>
          <p:cNvSpPr/>
          <p:nvPr/>
        </p:nvSpPr>
        <p:spPr>
          <a:xfrm>
            <a:off x="2787315" y="413390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35687ED4-9D41-484F-AE32-7B9D457368FB}"/>
              </a:ext>
            </a:extLst>
          </p:cNvPr>
          <p:cNvSpPr/>
          <p:nvPr/>
        </p:nvSpPr>
        <p:spPr>
          <a:xfrm>
            <a:off x="3056579" y="413390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33207578-922E-429C-970D-14B3867240BE}"/>
              </a:ext>
            </a:extLst>
          </p:cNvPr>
          <p:cNvSpPr/>
          <p:nvPr/>
        </p:nvSpPr>
        <p:spPr>
          <a:xfrm>
            <a:off x="3325843" y="413390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7C90AF68-F051-428D-972F-9CE4A75AB395}"/>
              </a:ext>
            </a:extLst>
          </p:cNvPr>
          <p:cNvSpPr/>
          <p:nvPr/>
        </p:nvSpPr>
        <p:spPr>
          <a:xfrm>
            <a:off x="3595108" y="413390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8" name="타원 337">
            <a:extLst>
              <a:ext uri="{FF2B5EF4-FFF2-40B4-BE49-F238E27FC236}">
                <a16:creationId xmlns:a16="http://schemas.microsoft.com/office/drawing/2014/main" id="{74072C0A-B2D9-4C3C-A2BC-2D168210BB05}"/>
              </a:ext>
            </a:extLst>
          </p:cNvPr>
          <p:cNvSpPr/>
          <p:nvPr/>
        </p:nvSpPr>
        <p:spPr>
          <a:xfrm>
            <a:off x="3864372" y="413390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9" name="타원 338">
            <a:extLst>
              <a:ext uri="{FF2B5EF4-FFF2-40B4-BE49-F238E27FC236}">
                <a16:creationId xmlns:a16="http://schemas.microsoft.com/office/drawing/2014/main" id="{C888285E-B0E5-4999-8E01-BA5BDFEF5A05}"/>
              </a:ext>
            </a:extLst>
          </p:cNvPr>
          <p:cNvSpPr/>
          <p:nvPr/>
        </p:nvSpPr>
        <p:spPr>
          <a:xfrm>
            <a:off x="4133637" y="413390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496EB864-E447-4767-A3D6-A41156A63E40}"/>
              </a:ext>
            </a:extLst>
          </p:cNvPr>
          <p:cNvSpPr/>
          <p:nvPr/>
        </p:nvSpPr>
        <p:spPr>
          <a:xfrm>
            <a:off x="1710257" y="442977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4E29E5F8-A8DF-4603-83A1-3F6560B50B8F}"/>
              </a:ext>
            </a:extLst>
          </p:cNvPr>
          <p:cNvSpPr/>
          <p:nvPr/>
        </p:nvSpPr>
        <p:spPr>
          <a:xfrm>
            <a:off x="1979521" y="442977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4BEBECBA-D37A-4BB2-A119-9C4901DB522E}"/>
              </a:ext>
            </a:extLst>
          </p:cNvPr>
          <p:cNvSpPr/>
          <p:nvPr/>
        </p:nvSpPr>
        <p:spPr>
          <a:xfrm>
            <a:off x="2248786" y="442977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C6BFCC5B-AA01-4A3A-ABDC-D6F12C659C13}"/>
              </a:ext>
            </a:extLst>
          </p:cNvPr>
          <p:cNvSpPr/>
          <p:nvPr/>
        </p:nvSpPr>
        <p:spPr>
          <a:xfrm>
            <a:off x="2518050" y="442977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4" name="타원 343">
            <a:extLst>
              <a:ext uri="{FF2B5EF4-FFF2-40B4-BE49-F238E27FC236}">
                <a16:creationId xmlns:a16="http://schemas.microsoft.com/office/drawing/2014/main" id="{0118A57E-453D-4DAB-9B5A-0F179DF42B5B}"/>
              </a:ext>
            </a:extLst>
          </p:cNvPr>
          <p:cNvSpPr/>
          <p:nvPr/>
        </p:nvSpPr>
        <p:spPr>
          <a:xfrm>
            <a:off x="2787315" y="442977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5" name="타원 344">
            <a:extLst>
              <a:ext uri="{FF2B5EF4-FFF2-40B4-BE49-F238E27FC236}">
                <a16:creationId xmlns:a16="http://schemas.microsoft.com/office/drawing/2014/main" id="{B2181453-67DE-41D8-B4C3-C4F417E8FF74}"/>
              </a:ext>
            </a:extLst>
          </p:cNvPr>
          <p:cNvSpPr/>
          <p:nvPr/>
        </p:nvSpPr>
        <p:spPr>
          <a:xfrm>
            <a:off x="3056579" y="442977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DEDDEC33-26D4-4C4F-9711-D2A8F17C50AF}"/>
              </a:ext>
            </a:extLst>
          </p:cNvPr>
          <p:cNvSpPr/>
          <p:nvPr/>
        </p:nvSpPr>
        <p:spPr>
          <a:xfrm>
            <a:off x="3325843" y="442977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18B1580B-4D2F-4CA7-BA37-0646E91F7675}"/>
              </a:ext>
            </a:extLst>
          </p:cNvPr>
          <p:cNvSpPr/>
          <p:nvPr/>
        </p:nvSpPr>
        <p:spPr>
          <a:xfrm>
            <a:off x="3595108" y="442977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8" name="타원 347">
            <a:extLst>
              <a:ext uri="{FF2B5EF4-FFF2-40B4-BE49-F238E27FC236}">
                <a16:creationId xmlns:a16="http://schemas.microsoft.com/office/drawing/2014/main" id="{1A4EAC03-2C7E-4636-9E9D-0EFC4785C2D0}"/>
              </a:ext>
            </a:extLst>
          </p:cNvPr>
          <p:cNvSpPr/>
          <p:nvPr/>
        </p:nvSpPr>
        <p:spPr>
          <a:xfrm>
            <a:off x="3864372" y="442977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9" name="타원 348">
            <a:extLst>
              <a:ext uri="{FF2B5EF4-FFF2-40B4-BE49-F238E27FC236}">
                <a16:creationId xmlns:a16="http://schemas.microsoft.com/office/drawing/2014/main" id="{7F42C838-151D-4D71-AC2A-E293A653585A}"/>
              </a:ext>
            </a:extLst>
          </p:cNvPr>
          <p:cNvSpPr/>
          <p:nvPr/>
        </p:nvSpPr>
        <p:spPr>
          <a:xfrm>
            <a:off x="4133637" y="442977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0" name="타원 349">
            <a:extLst>
              <a:ext uri="{FF2B5EF4-FFF2-40B4-BE49-F238E27FC236}">
                <a16:creationId xmlns:a16="http://schemas.microsoft.com/office/drawing/2014/main" id="{81DEFC92-E845-477A-873D-EF976C4355E8}"/>
              </a:ext>
            </a:extLst>
          </p:cNvPr>
          <p:cNvSpPr/>
          <p:nvPr/>
        </p:nvSpPr>
        <p:spPr>
          <a:xfrm>
            <a:off x="1710257" y="472565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1" name="타원 350">
            <a:extLst>
              <a:ext uri="{FF2B5EF4-FFF2-40B4-BE49-F238E27FC236}">
                <a16:creationId xmlns:a16="http://schemas.microsoft.com/office/drawing/2014/main" id="{F5F806C7-A478-44A9-B91A-8A30317E3197}"/>
              </a:ext>
            </a:extLst>
          </p:cNvPr>
          <p:cNvSpPr/>
          <p:nvPr/>
        </p:nvSpPr>
        <p:spPr>
          <a:xfrm>
            <a:off x="1979521" y="472565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2" name="타원 351">
            <a:extLst>
              <a:ext uri="{FF2B5EF4-FFF2-40B4-BE49-F238E27FC236}">
                <a16:creationId xmlns:a16="http://schemas.microsoft.com/office/drawing/2014/main" id="{625438FC-C547-419E-8D5B-03834E02F78F}"/>
              </a:ext>
            </a:extLst>
          </p:cNvPr>
          <p:cNvSpPr/>
          <p:nvPr/>
        </p:nvSpPr>
        <p:spPr>
          <a:xfrm>
            <a:off x="2248786" y="472565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3" name="타원 352">
            <a:extLst>
              <a:ext uri="{FF2B5EF4-FFF2-40B4-BE49-F238E27FC236}">
                <a16:creationId xmlns:a16="http://schemas.microsoft.com/office/drawing/2014/main" id="{E1F91911-CF57-434B-BBF2-0DBA940B7CC1}"/>
              </a:ext>
            </a:extLst>
          </p:cNvPr>
          <p:cNvSpPr/>
          <p:nvPr/>
        </p:nvSpPr>
        <p:spPr>
          <a:xfrm>
            <a:off x="2518050" y="472565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4" name="타원 353">
            <a:extLst>
              <a:ext uri="{FF2B5EF4-FFF2-40B4-BE49-F238E27FC236}">
                <a16:creationId xmlns:a16="http://schemas.microsoft.com/office/drawing/2014/main" id="{DBDC774E-BEA1-4086-BFC9-6575E2ED2FE1}"/>
              </a:ext>
            </a:extLst>
          </p:cNvPr>
          <p:cNvSpPr/>
          <p:nvPr/>
        </p:nvSpPr>
        <p:spPr>
          <a:xfrm>
            <a:off x="2787315" y="472565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6FC108C3-E2DE-4DF1-AFF6-2FFEFFBCDB89}"/>
              </a:ext>
            </a:extLst>
          </p:cNvPr>
          <p:cNvSpPr/>
          <p:nvPr/>
        </p:nvSpPr>
        <p:spPr>
          <a:xfrm>
            <a:off x="3056579" y="472565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6" name="타원 355">
            <a:extLst>
              <a:ext uri="{FF2B5EF4-FFF2-40B4-BE49-F238E27FC236}">
                <a16:creationId xmlns:a16="http://schemas.microsoft.com/office/drawing/2014/main" id="{3DDB4A10-CAB3-4202-B3CC-6D5C3A13066A}"/>
              </a:ext>
            </a:extLst>
          </p:cNvPr>
          <p:cNvSpPr/>
          <p:nvPr/>
        </p:nvSpPr>
        <p:spPr>
          <a:xfrm>
            <a:off x="3325843" y="472565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7" name="타원 356">
            <a:extLst>
              <a:ext uri="{FF2B5EF4-FFF2-40B4-BE49-F238E27FC236}">
                <a16:creationId xmlns:a16="http://schemas.microsoft.com/office/drawing/2014/main" id="{C34285FC-2FA5-4A4C-9FC6-45C1158CFA17}"/>
              </a:ext>
            </a:extLst>
          </p:cNvPr>
          <p:cNvSpPr/>
          <p:nvPr/>
        </p:nvSpPr>
        <p:spPr>
          <a:xfrm>
            <a:off x="3595108" y="472565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8" name="타원 357">
            <a:extLst>
              <a:ext uri="{FF2B5EF4-FFF2-40B4-BE49-F238E27FC236}">
                <a16:creationId xmlns:a16="http://schemas.microsoft.com/office/drawing/2014/main" id="{5841CC0A-B4FF-48A0-9848-443C899DF54B}"/>
              </a:ext>
            </a:extLst>
          </p:cNvPr>
          <p:cNvSpPr/>
          <p:nvPr/>
        </p:nvSpPr>
        <p:spPr>
          <a:xfrm>
            <a:off x="3864372" y="472565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9" name="타원 358">
            <a:extLst>
              <a:ext uri="{FF2B5EF4-FFF2-40B4-BE49-F238E27FC236}">
                <a16:creationId xmlns:a16="http://schemas.microsoft.com/office/drawing/2014/main" id="{F6885357-1610-4062-BC3F-52D5C4821828}"/>
              </a:ext>
            </a:extLst>
          </p:cNvPr>
          <p:cNvSpPr/>
          <p:nvPr/>
        </p:nvSpPr>
        <p:spPr>
          <a:xfrm>
            <a:off x="4133637" y="472565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D7492ED8-5D5F-4067-A0C5-C1E556D508DC}"/>
              </a:ext>
            </a:extLst>
          </p:cNvPr>
          <p:cNvSpPr txBox="1"/>
          <p:nvPr/>
        </p:nvSpPr>
        <p:spPr>
          <a:xfrm>
            <a:off x="2613411" y="555203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D3D3D"/>
                </a:solidFill>
                <a:latin typeface="+mj-ea"/>
                <a:ea typeface="+mj-ea"/>
              </a:rPr>
              <a:t>85%</a:t>
            </a:r>
            <a:endParaRPr lang="ko-KR" altLang="en-US" sz="2400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1DF1C6AC-3138-4AF1-85CE-0885373866E2}"/>
              </a:ext>
            </a:extLst>
          </p:cNvPr>
          <p:cNvCxnSpPr/>
          <p:nvPr/>
        </p:nvCxnSpPr>
        <p:spPr>
          <a:xfrm>
            <a:off x="2750952" y="537667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0B5576DC-F191-4E49-8AC1-6593CB430EDE}"/>
              </a:ext>
            </a:extLst>
          </p:cNvPr>
          <p:cNvSpPr/>
          <p:nvPr/>
        </p:nvSpPr>
        <p:spPr>
          <a:xfrm>
            <a:off x="6665721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3" name="타원 362">
            <a:extLst>
              <a:ext uri="{FF2B5EF4-FFF2-40B4-BE49-F238E27FC236}">
                <a16:creationId xmlns:a16="http://schemas.microsoft.com/office/drawing/2014/main" id="{4894E05D-ADF2-4C7B-BC6C-B42B19A56D5B}"/>
              </a:ext>
            </a:extLst>
          </p:cNvPr>
          <p:cNvSpPr/>
          <p:nvPr/>
        </p:nvSpPr>
        <p:spPr>
          <a:xfrm>
            <a:off x="7743743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401E5C9B-AB2A-426D-B77C-7B80892C65D8}"/>
              </a:ext>
            </a:extLst>
          </p:cNvPr>
          <p:cNvSpPr/>
          <p:nvPr/>
        </p:nvSpPr>
        <p:spPr>
          <a:xfrm>
            <a:off x="8013007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D9D77D73-8E24-477C-A7E3-D7523E52D552}"/>
              </a:ext>
            </a:extLst>
          </p:cNvPr>
          <p:cNvSpPr/>
          <p:nvPr/>
        </p:nvSpPr>
        <p:spPr>
          <a:xfrm>
            <a:off x="8282272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08985AA9-75FD-4A8C-AEEA-DBF3FFEAA9F0}"/>
              </a:ext>
            </a:extLst>
          </p:cNvPr>
          <p:cNvSpPr/>
          <p:nvPr/>
        </p:nvSpPr>
        <p:spPr>
          <a:xfrm>
            <a:off x="8551536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96F775E6-A17D-4B73-BA24-CADF5E49AD53}"/>
              </a:ext>
            </a:extLst>
          </p:cNvPr>
          <p:cNvSpPr/>
          <p:nvPr/>
        </p:nvSpPr>
        <p:spPr>
          <a:xfrm>
            <a:off x="8820801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8" name="타원 367">
            <a:extLst>
              <a:ext uri="{FF2B5EF4-FFF2-40B4-BE49-F238E27FC236}">
                <a16:creationId xmlns:a16="http://schemas.microsoft.com/office/drawing/2014/main" id="{7FDC8B35-82DC-475A-B2BA-0814A54D6438}"/>
              </a:ext>
            </a:extLst>
          </p:cNvPr>
          <p:cNvSpPr/>
          <p:nvPr/>
        </p:nvSpPr>
        <p:spPr>
          <a:xfrm>
            <a:off x="9090065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9" name="타원 368">
            <a:extLst>
              <a:ext uri="{FF2B5EF4-FFF2-40B4-BE49-F238E27FC236}">
                <a16:creationId xmlns:a16="http://schemas.microsoft.com/office/drawing/2014/main" id="{DF4E0095-528A-4E05-8E70-16497E7B03AC}"/>
              </a:ext>
            </a:extLst>
          </p:cNvPr>
          <p:cNvSpPr/>
          <p:nvPr/>
        </p:nvSpPr>
        <p:spPr>
          <a:xfrm>
            <a:off x="9359329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0" name="타원 369">
            <a:extLst>
              <a:ext uri="{FF2B5EF4-FFF2-40B4-BE49-F238E27FC236}">
                <a16:creationId xmlns:a16="http://schemas.microsoft.com/office/drawing/2014/main" id="{EAFE0873-6036-4EA4-ADEF-2ADBAEA3CF42}"/>
              </a:ext>
            </a:extLst>
          </p:cNvPr>
          <p:cNvSpPr/>
          <p:nvPr/>
        </p:nvSpPr>
        <p:spPr>
          <a:xfrm>
            <a:off x="9628594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1" name="타원 370">
            <a:extLst>
              <a:ext uri="{FF2B5EF4-FFF2-40B4-BE49-F238E27FC236}">
                <a16:creationId xmlns:a16="http://schemas.microsoft.com/office/drawing/2014/main" id="{8B4030F4-2DAD-43E1-8A92-15376ECD8132}"/>
              </a:ext>
            </a:extLst>
          </p:cNvPr>
          <p:cNvSpPr/>
          <p:nvPr/>
        </p:nvSpPr>
        <p:spPr>
          <a:xfrm>
            <a:off x="9897858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2" name="타원 371">
            <a:extLst>
              <a:ext uri="{FF2B5EF4-FFF2-40B4-BE49-F238E27FC236}">
                <a16:creationId xmlns:a16="http://schemas.microsoft.com/office/drawing/2014/main" id="{D8CD244B-D00F-43E8-A829-0FF7DD3E3771}"/>
              </a:ext>
            </a:extLst>
          </p:cNvPr>
          <p:cNvSpPr/>
          <p:nvPr/>
        </p:nvSpPr>
        <p:spPr>
          <a:xfrm>
            <a:off x="10167123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3" name="타원 372">
            <a:extLst>
              <a:ext uri="{FF2B5EF4-FFF2-40B4-BE49-F238E27FC236}">
                <a16:creationId xmlns:a16="http://schemas.microsoft.com/office/drawing/2014/main" id="{4394D27B-89B6-4ADE-BAF7-CBC27DC68449}"/>
              </a:ext>
            </a:extLst>
          </p:cNvPr>
          <p:cNvSpPr/>
          <p:nvPr/>
        </p:nvSpPr>
        <p:spPr>
          <a:xfrm>
            <a:off x="7743743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4" name="타원 373">
            <a:extLst>
              <a:ext uri="{FF2B5EF4-FFF2-40B4-BE49-F238E27FC236}">
                <a16:creationId xmlns:a16="http://schemas.microsoft.com/office/drawing/2014/main" id="{FD919389-A18B-44B8-B56C-EC0186FEFA91}"/>
              </a:ext>
            </a:extLst>
          </p:cNvPr>
          <p:cNvSpPr/>
          <p:nvPr/>
        </p:nvSpPr>
        <p:spPr>
          <a:xfrm>
            <a:off x="8013007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5" name="타원 374">
            <a:extLst>
              <a:ext uri="{FF2B5EF4-FFF2-40B4-BE49-F238E27FC236}">
                <a16:creationId xmlns:a16="http://schemas.microsoft.com/office/drawing/2014/main" id="{D1382510-31B5-40E1-BAC7-89B51B36E52B}"/>
              </a:ext>
            </a:extLst>
          </p:cNvPr>
          <p:cNvSpPr/>
          <p:nvPr/>
        </p:nvSpPr>
        <p:spPr>
          <a:xfrm>
            <a:off x="8282272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6" name="타원 375">
            <a:extLst>
              <a:ext uri="{FF2B5EF4-FFF2-40B4-BE49-F238E27FC236}">
                <a16:creationId xmlns:a16="http://schemas.microsoft.com/office/drawing/2014/main" id="{1398D109-8129-401E-96CF-CFA098ADE2CF}"/>
              </a:ext>
            </a:extLst>
          </p:cNvPr>
          <p:cNvSpPr/>
          <p:nvPr/>
        </p:nvSpPr>
        <p:spPr>
          <a:xfrm>
            <a:off x="8551536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90CFEB6F-580D-4149-8C3B-8E4978F73A05}"/>
              </a:ext>
            </a:extLst>
          </p:cNvPr>
          <p:cNvSpPr/>
          <p:nvPr/>
        </p:nvSpPr>
        <p:spPr>
          <a:xfrm>
            <a:off x="8820801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754B88AD-3DF1-4B55-B64E-D5E808D0A1EB}"/>
              </a:ext>
            </a:extLst>
          </p:cNvPr>
          <p:cNvSpPr/>
          <p:nvPr/>
        </p:nvSpPr>
        <p:spPr>
          <a:xfrm>
            <a:off x="9090065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9" name="타원 378">
            <a:extLst>
              <a:ext uri="{FF2B5EF4-FFF2-40B4-BE49-F238E27FC236}">
                <a16:creationId xmlns:a16="http://schemas.microsoft.com/office/drawing/2014/main" id="{EAA87154-6B15-45C7-A319-763F0310A092}"/>
              </a:ext>
            </a:extLst>
          </p:cNvPr>
          <p:cNvSpPr/>
          <p:nvPr/>
        </p:nvSpPr>
        <p:spPr>
          <a:xfrm>
            <a:off x="9359329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0" name="타원 379">
            <a:extLst>
              <a:ext uri="{FF2B5EF4-FFF2-40B4-BE49-F238E27FC236}">
                <a16:creationId xmlns:a16="http://schemas.microsoft.com/office/drawing/2014/main" id="{82A139E5-A86F-4729-BEA9-46F09DEFEF00}"/>
              </a:ext>
            </a:extLst>
          </p:cNvPr>
          <p:cNvSpPr/>
          <p:nvPr/>
        </p:nvSpPr>
        <p:spPr>
          <a:xfrm>
            <a:off x="9628594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A13F4AD6-E7B3-4A1F-8A85-602EF81891D4}"/>
              </a:ext>
            </a:extLst>
          </p:cNvPr>
          <p:cNvSpPr/>
          <p:nvPr/>
        </p:nvSpPr>
        <p:spPr>
          <a:xfrm>
            <a:off x="9897858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2" name="타원 381">
            <a:extLst>
              <a:ext uri="{FF2B5EF4-FFF2-40B4-BE49-F238E27FC236}">
                <a16:creationId xmlns:a16="http://schemas.microsoft.com/office/drawing/2014/main" id="{928BBE43-06A7-4ED0-AA4D-37ED79EBF5FB}"/>
              </a:ext>
            </a:extLst>
          </p:cNvPr>
          <p:cNvSpPr/>
          <p:nvPr/>
        </p:nvSpPr>
        <p:spPr>
          <a:xfrm>
            <a:off x="10167123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7147F0F5-6183-4945-AA47-9AD90A987145}"/>
              </a:ext>
            </a:extLst>
          </p:cNvPr>
          <p:cNvSpPr/>
          <p:nvPr/>
        </p:nvSpPr>
        <p:spPr>
          <a:xfrm>
            <a:off x="7743743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4" name="타원 383">
            <a:extLst>
              <a:ext uri="{FF2B5EF4-FFF2-40B4-BE49-F238E27FC236}">
                <a16:creationId xmlns:a16="http://schemas.microsoft.com/office/drawing/2014/main" id="{5A00707B-75FB-40C3-B322-88C964552F2A}"/>
              </a:ext>
            </a:extLst>
          </p:cNvPr>
          <p:cNvSpPr/>
          <p:nvPr/>
        </p:nvSpPr>
        <p:spPr>
          <a:xfrm>
            <a:off x="8013007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5" name="타원 384">
            <a:extLst>
              <a:ext uri="{FF2B5EF4-FFF2-40B4-BE49-F238E27FC236}">
                <a16:creationId xmlns:a16="http://schemas.microsoft.com/office/drawing/2014/main" id="{1AC3CC8F-172C-41CC-AF3E-B4CDB7557EAD}"/>
              </a:ext>
            </a:extLst>
          </p:cNvPr>
          <p:cNvSpPr/>
          <p:nvPr/>
        </p:nvSpPr>
        <p:spPr>
          <a:xfrm>
            <a:off x="8282272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902AE20D-7C2E-4368-8A5B-991DC6BEB39F}"/>
              </a:ext>
            </a:extLst>
          </p:cNvPr>
          <p:cNvSpPr/>
          <p:nvPr/>
        </p:nvSpPr>
        <p:spPr>
          <a:xfrm>
            <a:off x="8551536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7" name="타원 386">
            <a:extLst>
              <a:ext uri="{FF2B5EF4-FFF2-40B4-BE49-F238E27FC236}">
                <a16:creationId xmlns:a16="http://schemas.microsoft.com/office/drawing/2014/main" id="{676AB3AE-0913-4DCB-9F82-6FF2184988B6}"/>
              </a:ext>
            </a:extLst>
          </p:cNvPr>
          <p:cNvSpPr/>
          <p:nvPr/>
        </p:nvSpPr>
        <p:spPr>
          <a:xfrm>
            <a:off x="8820801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30E2276D-D027-435F-966C-EBB4EBF6E1B1}"/>
              </a:ext>
            </a:extLst>
          </p:cNvPr>
          <p:cNvSpPr/>
          <p:nvPr/>
        </p:nvSpPr>
        <p:spPr>
          <a:xfrm>
            <a:off x="9090065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9" name="타원 388">
            <a:extLst>
              <a:ext uri="{FF2B5EF4-FFF2-40B4-BE49-F238E27FC236}">
                <a16:creationId xmlns:a16="http://schemas.microsoft.com/office/drawing/2014/main" id="{2123F078-2BE3-4BDD-8E93-6FC792C6D622}"/>
              </a:ext>
            </a:extLst>
          </p:cNvPr>
          <p:cNvSpPr/>
          <p:nvPr/>
        </p:nvSpPr>
        <p:spPr>
          <a:xfrm>
            <a:off x="9359329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0" name="타원 389">
            <a:extLst>
              <a:ext uri="{FF2B5EF4-FFF2-40B4-BE49-F238E27FC236}">
                <a16:creationId xmlns:a16="http://schemas.microsoft.com/office/drawing/2014/main" id="{FD92BAA5-9F48-429F-A876-6E54DB1B39D4}"/>
              </a:ext>
            </a:extLst>
          </p:cNvPr>
          <p:cNvSpPr/>
          <p:nvPr/>
        </p:nvSpPr>
        <p:spPr>
          <a:xfrm>
            <a:off x="9628594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1" name="타원 390">
            <a:extLst>
              <a:ext uri="{FF2B5EF4-FFF2-40B4-BE49-F238E27FC236}">
                <a16:creationId xmlns:a16="http://schemas.microsoft.com/office/drawing/2014/main" id="{705E1B2F-81FB-4E72-A9A5-E382FCA7BBB5}"/>
              </a:ext>
            </a:extLst>
          </p:cNvPr>
          <p:cNvSpPr/>
          <p:nvPr/>
        </p:nvSpPr>
        <p:spPr>
          <a:xfrm>
            <a:off x="9897858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2" name="타원 391">
            <a:extLst>
              <a:ext uri="{FF2B5EF4-FFF2-40B4-BE49-F238E27FC236}">
                <a16:creationId xmlns:a16="http://schemas.microsoft.com/office/drawing/2014/main" id="{931A9E59-75C9-439C-B7E7-0382961F38EF}"/>
              </a:ext>
            </a:extLst>
          </p:cNvPr>
          <p:cNvSpPr/>
          <p:nvPr/>
        </p:nvSpPr>
        <p:spPr>
          <a:xfrm>
            <a:off x="10167123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6FC027F2-157B-4AAF-A079-A292E5F44319}"/>
              </a:ext>
            </a:extLst>
          </p:cNvPr>
          <p:cNvSpPr/>
          <p:nvPr/>
        </p:nvSpPr>
        <p:spPr>
          <a:xfrm>
            <a:off x="7743743" y="2975102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4" name="타원 393">
            <a:extLst>
              <a:ext uri="{FF2B5EF4-FFF2-40B4-BE49-F238E27FC236}">
                <a16:creationId xmlns:a16="http://schemas.microsoft.com/office/drawing/2014/main" id="{83E644A2-3F27-4F9A-99D9-DD00ED53FDD5}"/>
              </a:ext>
            </a:extLst>
          </p:cNvPr>
          <p:cNvSpPr/>
          <p:nvPr/>
        </p:nvSpPr>
        <p:spPr>
          <a:xfrm>
            <a:off x="8013007" y="2975102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5" name="타원 394">
            <a:extLst>
              <a:ext uri="{FF2B5EF4-FFF2-40B4-BE49-F238E27FC236}">
                <a16:creationId xmlns:a16="http://schemas.microsoft.com/office/drawing/2014/main" id="{5A2F4DA4-B1FB-4914-B86C-A5A04C1BDADC}"/>
              </a:ext>
            </a:extLst>
          </p:cNvPr>
          <p:cNvSpPr/>
          <p:nvPr/>
        </p:nvSpPr>
        <p:spPr>
          <a:xfrm>
            <a:off x="8282272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6C127AF1-9D4F-4BE7-9D42-58544E6EB602}"/>
              </a:ext>
            </a:extLst>
          </p:cNvPr>
          <p:cNvSpPr/>
          <p:nvPr/>
        </p:nvSpPr>
        <p:spPr>
          <a:xfrm>
            <a:off x="8551536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1A7EB82D-4AFA-4C07-BCE4-85085185B9F2}"/>
              </a:ext>
            </a:extLst>
          </p:cNvPr>
          <p:cNvSpPr/>
          <p:nvPr/>
        </p:nvSpPr>
        <p:spPr>
          <a:xfrm>
            <a:off x="8820801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41A0024C-C259-4AE5-B0D9-EDF003030EEC}"/>
              </a:ext>
            </a:extLst>
          </p:cNvPr>
          <p:cNvSpPr/>
          <p:nvPr/>
        </p:nvSpPr>
        <p:spPr>
          <a:xfrm>
            <a:off x="9090065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E822719E-DCA1-4C03-9F8C-9BD140DB1D42}"/>
              </a:ext>
            </a:extLst>
          </p:cNvPr>
          <p:cNvSpPr/>
          <p:nvPr/>
        </p:nvSpPr>
        <p:spPr>
          <a:xfrm>
            <a:off x="9359329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0" name="타원 399">
            <a:extLst>
              <a:ext uri="{FF2B5EF4-FFF2-40B4-BE49-F238E27FC236}">
                <a16:creationId xmlns:a16="http://schemas.microsoft.com/office/drawing/2014/main" id="{8BAF120B-5E1B-484D-8057-327CBF50F6E0}"/>
              </a:ext>
            </a:extLst>
          </p:cNvPr>
          <p:cNvSpPr/>
          <p:nvPr/>
        </p:nvSpPr>
        <p:spPr>
          <a:xfrm>
            <a:off x="9628594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684BE63A-0AD5-4FF9-80F2-5250F94CA722}"/>
              </a:ext>
            </a:extLst>
          </p:cNvPr>
          <p:cNvSpPr/>
          <p:nvPr/>
        </p:nvSpPr>
        <p:spPr>
          <a:xfrm>
            <a:off x="9897858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8ECD36FA-493F-4760-B0CA-5F014010F612}"/>
              </a:ext>
            </a:extLst>
          </p:cNvPr>
          <p:cNvSpPr/>
          <p:nvPr/>
        </p:nvSpPr>
        <p:spPr>
          <a:xfrm>
            <a:off x="10167123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2F2330B3-7FB6-4094-9946-94E4D7AEE94E}"/>
              </a:ext>
            </a:extLst>
          </p:cNvPr>
          <p:cNvSpPr/>
          <p:nvPr/>
        </p:nvSpPr>
        <p:spPr>
          <a:xfrm>
            <a:off x="7743743" y="327097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4" name="타원 403">
            <a:extLst>
              <a:ext uri="{FF2B5EF4-FFF2-40B4-BE49-F238E27FC236}">
                <a16:creationId xmlns:a16="http://schemas.microsoft.com/office/drawing/2014/main" id="{298809EF-62A5-4F31-AC68-410D93597FB3}"/>
              </a:ext>
            </a:extLst>
          </p:cNvPr>
          <p:cNvSpPr/>
          <p:nvPr/>
        </p:nvSpPr>
        <p:spPr>
          <a:xfrm>
            <a:off x="8013007" y="327097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C32DA52B-4B3B-47C0-B2E4-DE8CF96504AD}"/>
              </a:ext>
            </a:extLst>
          </p:cNvPr>
          <p:cNvSpPr/>
          <p:nvPr/>
        </p:nvSpPr>
        <p:spPr>
          <a:xfrm>
            <a:off x="8282272" y="327097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88B4CBC3-CBE3-4682-83D5-2B48007F259D}"/>
              </a:ext>
            </a:extLst>
          </p:cNvPr>
          <p:cNvSpPr/>
          <p:nvPr/>
        </p:nvSpPr>
        <p:spPr>
          <a:xfrm>
            <a:off x="8551536" y="327097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7" name="타원 406">
            <a:extLst>
              <a:ext uri="{FF2B5EF4-FFF2-40B4-BE49-F238E27FC236}">
                <a16:creationId xmlns:a16="http://schemas.microsoft.com/office/drawing/2014/main" id="{85C2AD68-6A64-44EF-B8DA-A903D723F9F1}"/>
              </a:ext>
            </a:extLst>
          </p:cNvPr>
          <p:cNvSpPr/>
          <p:nvPr/>
        </p:nvSpPr>
        <p:spPr>
          <a:xfrm>
            <a:off x="8820801" y="327097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403297F2-64AD-49C9-BC73-609A03695762}"/>
              </a:ext>
            </a:extLst>
          </p:cNvPr>
          <p:cNvSpPr/>
          <p:nvPr/>
        </p:nvSpPr>
        <p:spPr>
          <a:xfrm>
            <a:off x="9090065" y="327097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53F08986-2DFA-4D53-989F-2556036AD111}"/>
              </a:ext>
            </a:extLst>
          </p:cNvPr>
          <p:cNvSpPr/>
          <p:nvPr/>
        </p:nvSpPr>
        <p:spPr>
          <a:xfrm>
            <a:off x="9359329" y="327097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B48AF974-8767-4EED-97C2-BB514E627ABF}"/>
              </a:ext>
            </a:extLst>
          </p:cNvPr>
          <p:cNvSpPr/>
          <p:nvPr/>
        </p:nvSpPr>
        <p:spPr>
          <a:xfrm>
            <a:off x="9628594" y="327097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E46749DD-BBB5-4F84-91ED-947CAC5DAE94}"/>
              </a:ext>
            </a:extLst>
          </p:cNvPr>
          <p:cNvSpPr/>
          <p:nvPr/>
        </p:nvSpPr>
        <p:spPr>
          <a:xfrm>
            <a:off x="9897858" y="327097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A59B1303-1C52-493C-932C-28459FAA80CC}"/>
              </a:ext>
            </a:extLst>
          </p:cNvPr>
          <p:cNvSpPr/>
          <p:nvPr/>
        </p:nvSpPr>
        <p:spPr>
          <a:xfrm>
            <a:off x="10167123" y="327097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3" name="타원 412">
            <a:extLst>
              <a:ext uri="{FF2B5EF4-FFF2-40B4-BE49-F238E27FC236}">
                <a16:creationId xmlns:a16="http://schemas.microsoft.com/office/drawing/2014/main" id="{EA3509E0-B723-4590-B9F3-F13091DDBD87}"/>
              </a:ext>
            </a:extLst>
          </p:cNvPr>
          <p:cNvSpPr/>
          <p:nvPr/>
        </p:nvSpPr>
        <p:spPr>
          <a:xfrm>
            <a:off x="7743743" y="356684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14CE3C5D-545B-45A1-80B8-C4345F081D17}"/>
              </a:ext>
            </a:extLst>
          </p:cNvPr>
          <p:cNvSpPr/>
          <p:nvPr/>
        </p:nvSpPr>
        <p:spPr>
          <a:xfrm>
            <a:off x="8013007" y="356684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5" name="타원 414">
            <a:extLst>
              <a:ext uri="{FF2B5EF4-FFF2-40B4-BE49-F238E27FC236}">
                <a16:creationId xmlns:a16="http://schemas.microsoft.com/office/drawing/2014/main" id="{418726EA-FD75-4803-9F90-51009924C2B5}"/>
              </a:ext>
            </a:extLst>
          </p:cNvPr>
          <p:cNvSpPr/>
          <p:nvPr/>
        </p:nvSpPr>
        <p:spPr>
          <a:xfrm>
            <a:off x="8282272" y="356684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6" name="타원 415">
            <a:extLst>
              <a:ext uri="{FF2B5EF4-FFF2-40B4-BE49-F238E27FC236}">
                <a16:creationId xmlns:a16="http://schemas.microsoft.com/office/drawing/2014/main" id="{5449D048-E0BA-4C46-8545-255E121063AD}"/>
              </a:ext>
            </a:extLst>
          </p:cNvPr>
          <p:cNvSpPr/>
          <p:nvPr/>
        </p:nvSpPr>
        <p:spPr>
          <a:xfrm>
            <a:off x="8551536" y="356684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6E9BE772-6ED0-4CDF-B0AC-9EB66DBD1B22}"/>
              </a:ext>
            </a:extLst>
          </p:cNvPr>
          <p:cNvSpPr/>
          <p:nvPr/>
        </p:nvSpPr>
        <p:spPr>
          <a:xfrm>
            <a:off x="8820801" y="356684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8" name="타원 417">
            <a:extLst>
              <a:ext uri="{FF2B5EF4-FFF2-40B4-BE49-F238E27FC236}">
                <a16:creationId xmlns:a16="http://schemas.microsoft.com/office/drawing/2014/main" id="{135BD071-2700-42BB-AD21-0F519ABEDA47}"/>
              </a:ext>
            </a:extLst>
          </p:cNvPr>
          <p:cNvSpPr/>
          <p:nvPr/>
        </p:nvSpPr>
        <p:spPr>
          <a:xfrm>
            <a:off x="9090065" y="356684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9" name="타원 418">
            <a:extLst>
              <a:ext uri="{FF2B5EF4-FFF2-40B4-BE49-F238E27FC236}">
                <a16:creationId xmlns:a16="http://schemas.microsoft.com/office/drawing/2014/main" id="{866F657C-9733-4B4B-980D-51CB432221CF}"/>
              </a:ext>
            </a:extLst>
          </p:cNvPr>
          <p:cNvSpPr/>
          <p:nvPr/>
        </p:nvSpPr>
        <p:spPr>
          <a:xfrm>
            <a:off x="9359329" y="356684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ADFE9E71-F8D8-4719-9966-1B16DD1977A8}"/>
              </a:ext>
            </a:extLst>
          </p:cNvPr>
          <p:cNvSpPr/>
          <p:nvPr/>
        </p:nvSpPr>
        <p:spPr>
          <a:xfrm>
            <a:off x="9628594" y="356684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1" name="타원 420">
            <a:extLst>
              <a:ext uri="{FF2B5EF4-FFF2-40B4-BE49-F238E27FC236}">
                <a16:creationId xmlns:a16="http://schemas.microsoft.com/office/drawing/2014/main" id="{45EB3A2D-1796-40B4-AB7A-517D2E8169BA}"/>
              </a:ext>
            </a:extLst>
          </p:cNvPr>
          <p:cNvSpPr/>
          <p:nvPr/>
        </p:nvSpPr>
        <p:spPr>
          <a:xfrm>
            <a:off x="9897858" y="356684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8402398B-6EF7-4D5F-A10E-5AE80D1992B6}"/>
              </a:ext>
            </a:extLst>
          </p:cNvPr>
          <p:cNvSpPr/>
          <p:nvPr/>
        </p:nvSpPr>
        <p:spPr>
          <a:xfrm>
            <a:off x="10167123" y="356684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3" name="타원 422">
            <a:extLst>
              <a:ext uri="{FF2B5EF4-FFF2-40B4-BE49-F238E27FC236}">
                <a16:creationId xmlns:a16="http://schemas.microsoft.com/office/drawing/2014/main" id="{8B0875E9-5960-4141-971F-6F85DDA48A40}"/>
              </a:ext>
            </a:extLst>
          </p:cNvPr>
          <p:cNvSpPr/>
          <p:nvPr/>
        </p:nvSpPr>
        <p:spPr>
          <a:xfrm>
            <a:off x="7743743" y="3862722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41B4BED3-43D4-44F1-BA32-351C5BB49481}"/>
              </a:ext>
            </a:extLst>
          </p:cNvPr>
          <p:cNvSpPr/>
          <p:nvPr/>
        </p:nvSpPr>
        <p:spPr>
          <a:xfrm>
            <a:off x="8013007" y="3862722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5" name="타원 424">
            <a:extLst>
              <a:ext uri="{FF2B5EF4-FFF2-40B4-BE49-F238E27FC236}">
                <a16:creationId xmlns:a16="http://schemas.microsoft.com/office/drawing/2014/main" id="{F2D194F5-EF96-468A-AD3B-EE785179055C}"/>
              </a:ext>
            </a:extLst>
          </p:cNvPr>
          <p:cNvSpPr/>
          <p:nvPr/>
        </p:nvSpPr>
        <p:spPr>
          <a:xfrm>
            <a:off x="8282272" y="3862722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6" name="타원 425">
            <a:extLst>
              <a:ext uri="{FF2B5EF4-FFF2-40B4-BE49-F238E27FC236}">
                <a16:creationId xmlns:a16="http://schemas.microsoft.com/office/drawing/2014/main" id="{E7C01412-B746-4F59-BD18-8F063552845F}"/>
              </a:ext>
            </a:extLst>
          </p:cNvPr>
          <p:cNvSpPr/>
          <p:nvPr/>
        </p:nvSpPr>
        <p:spPr>
          <a:xfrm>
            <a:off x="8551536" y="3862722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7" name="타원 426">
            <a:extLst>
              <a:ext uri="{FF2B5EF4-FFF2-40B4-BE49-F238E27FC236}">
                <a16:creationId xmlns:a16="http://schemas.microsoft.com/office/drawing/2014/main" id="{9A829F7D-97AA-4BF0-AB2D-A097282D2E8D}"/>
              </a:ext>
            </a:extLst>
          </p:cNvPr>
          <p:cNvSpPr/>
          <p:nvPr/>
        </p:nvSpPr>
        <p:spPr>
          <a:xfrm>
            <a:off x="8820801" y="3862722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8" name="타원 427">
            <a:extLst>
              <a:ext uri="{FF2B5EF4-FFF2-40B4-BE49-F238E27FC236}">
                <a16:creationId xmlns:a16="http://schemas.microsoft.com/office/drawing/2014/main" id="{56E42C72-2CC3-4B54-8B7B-DB33F5195211}"/>
              </a:ext>
            </a:extLst>
          </p:cNvPr>
          <p:cNvSpPr/>
          <p:nvPr/>
        </p:nvSpPr>
        <p:spPr>
          <a:xfrm>
            <a:off x="9090065" y="3862722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9" name="타원 428">
            <a:extLst>
              <a:ext uri="{FF2B5EF4-FFF2-40B4-BE49-F238E27FC236}">
                <a16:creationId xmlns:a16="http://schemas.microsoft.com/office/drawing/2014/main" id="{52DC4145-543B-458D-B1DD-4773127F605D}"/>
              </a:ext>
            </a:extLst>
          </p:cNvPr>
          <p:cNvSpPr/>
          <p:nvPr/>
        </p:nvSpPr>
        <p:spPr>
          <a:xfrm>
            <a:off x="9359329" y="3862722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0" name="타원 429">
            <a:extLst>
              <a:ext uri="{FF2B5EF4-FFF2-40B4-BE49-F238E27FC236}">
                <a16:creationId xmlns:a16="http://schemas.microsoft.com/office/drawing/2014/main" id="{4BF22829-1F67-44FD-8FFF-AC38B9D01EDD}"/>
              </a:ext>
            </a:extLst>
          </p:cNvPr>
          <p:cNvSpPr/>
          <p:nvPr/>
        </p:nvSpPr>
        <p:spPr>
          <a:xfrm>
            <a:off x="9628594" y="3862722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1" name="타원 430">
            <a:extLst>
              <a:ext uri="{FF2B5EF4-FFF2-40B4-BE49-F238E27FC236}">
                <a16:creationId xmlns:a16="http://schemas.microsoft.com/office/drawing/2014/main" id="{99755824-7611-489F-9731-1D1724590980}"/>
              </a:ext>
            </a:extLst>
          </p:cNvPr>
          <p:cNvSpPr/>
          <p:nvPr/>
        </p:nvSpPr>
        <p:spPr>
          <a:xfrm>
            <a:off x="9897858" y="3862722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2" name="타원 431">
            <a:extLst>
              <a:ext uri="{FF2B5EF4-FFF2-40B4-BE49-F238E27FC236}">
                <a16:creationId xmlns:a16="http://schemas.microsoft.com/office/drawing/2014/main" id="{D3FCF487-452E-4C95-BE09-336B76846119}"/>
              </a:ext>
            </a:extLst>
          </p:cNvPr>
          <p:cNvSpPr/>
          <p:nvPr/>
        </p:nvSpPr>
        <p:spPr>
          <a:xfrm>
            <a:off x="10167123" y="3862722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3" name="타원 432">
            <a:extLst>
              <a:ext uri="{FF2B5EF4-FFF2-40B4-BE49-F238E27FC236}">
                <a16:creationId xmlns:a16="http://schemas.microsoft.com/office/drawing/2014/main" id="{95F96A8F-E533-4C31-A656-532735BD5F72}"/>
              </a:ext>
            </a:extLst>
          </p:cNvPr>
          <p:cNvSpPr/>
          <p:nvPr/>
        </p:nvSpPr>
        <p:spPr>
          <a:xfrm>
            <a:off x="7743743" y="415859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4" name="타원 433">
            <a:extLst>
              <a:ext uri="{FF2B5EF4-FFF2-40B4-BE49-F238E27FC236}">
                <a16:creationId xmlns:a16="http://schemas.microsoft.com/office/drawing/2014/main" id="{5BC5F097-2301-4A0A-A754-0F46C136AB5D}"/>
              </a:ext>
            </a:extLst>
          </p:cNvPr>
          <p:cNvSpPr/>
          <p:nvPr/>
        </p:nvSpPr>
        <p:spPr>
          <a:xfrm>
            <a:off x="8013007" y="415859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5" name="타원 434">
            <a:extLst>
              <a:ext uri="{FF2B5EF4-FFF2-40B4-BE49-F238E27FC236}">
                <a16:creationId xmlns:a16="http://schemas.microsoft.com/office/drawing/2014/main" id="{AB694D9C-06F1-40E6-ABD0-20B73D8AB077}"/>
              </a:ext>
            </a:extLst>
          </p:cNvPr>
          <p:cNvSpPr/>
          <p:nvPr/>
        </p:nvSpPr>
        <p:spPr>
          <a:xfrm>
            <a:off x="8282272" y="415859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6" name="타원 435">
            <a:extLst>
              <a:ext uri="{FF2B5EF4-FFF2-40B4-BE49-F238E27FC236}">
                <a16:creationId xmlns:a16="http://schemas.microsoft.com/office/drawing/2014/main" id="{37B7AD07-9EA4-4FCD-9F06-FDFBA69E30C1}"/>
              </a:ext>
            </a:extLst>
          </p:cNvPr>
          <p:cNvSpPr/>
          <p:nvPr/>
        </p:nvSpPr>
        <p:spPr>
          <a:xfrm>
            <a:off x="8551536" y="415859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7" name="타원 436">
            <a:extLst>
              <a:ext uri="{FF2B5EF4-FFF2-40B4-BE49-F238E27FC236}">
                <a16:creationId xmlns:a16="http://schemas.microsoft.com/office/drawing/2014/main" id="{D6A0FBEA-135E-4D21-93A5-2AAFB12424CC}"/>
              </a:ext>
            </a:extLst>
          </p:cNvPr>
          <p:cNvSpPr/>
          <p:nvPr/>
        </p:nvSpPr>
        <p:spPr>
          <a:xfrm>
            <a:off x="8820801" y="415859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8" name="타원 437">
            <a:extLst>
              <a:ext uri="{FF2B5EF4-FFF2-40B4-BE49-F238E27FC236}">
                <a16:creationId xmlns:a16="http://schemas.microsoft.com/office/drawing/2014/main" id="{02257A30-6179-4B61-A95E-E3F0C29F9973}"/>
              </a:ext>
            </a:extLst>
          </p:cNvPr>
          <p:cNvSpPr/>
          <p:nvPr/>
        </p:nvSpPr>
        <p:spPr>
          <a:xfrm>
            <a:off x="9090065" y="415859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BDDFD698-98C1-44D6-ABE4-0809A43E9E90}"/>
              </a:ext>
            </a:extLst>
          </p:cNvPr>
          <p:cNvSpPr/>
          <p:nvPr/>
        </p:nvSpPr>
        <p:spPr>
          <a:xfrm>
            <a:off x="9359329" y="415859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0" name="타원 439">
            <a:extLst>
              <a:ext uri="{FF2B5EF4-FFF2-40B4-BE49-F238E27FC236}">
                <a16:creationId xmlns:a16="http://schemas.microsoft.com/office/drawing/2014/main" id="{F369FEC5-79CA-4CF3-8A4B-C1C731B962FD}"/>
              </a:ext>
            </a:extLst>
          </p:cNvPr>
          <p:cNvSpPr/>
          <p:nvPr/>
        </p:nvSpPr>
        <p:spPr>
          <a:xfrm>
            <a:off x="9628594" y="415859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1" name="타원 440">
            <a:extLst>
              <a:ext uri="{FF2B5EF4-FFF2-40B4-BE49-F238E27FC236}">
                <a16:creationId xmlns:a16="http://schemas.microsoft.com/office/drawing/2014/main" id="{381EE084-4222-4079-8B48-F28473A1396E}"/>
              </a:ext>
            </a:extLst>
          </p:cNvPr>
          <p:cNvSpPr/>
          <p:nvPr/>
        </p:nvSpPr>
        <p:spPr>
          <a:xfrm>
            <a:off x="9897858" y="415859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2" name="타원 441">
            <a:extLst>
              <a:ext uri="{FF2B5EF4-FFF2-40B4-BE49-F238E27FC236}">
                <a16:creationId xmlns:a16="http://schemas.microsoft.com/office/drawing/2014/main" id="{86F5BB78-FB09-4B1F-B45F-1E2A6983CECF}"/>
              </a:ext>
            </a:extLst>
          </p:cNvPr>
          <p:cNvSpPr/>
          <p:nvPr/>
        </p:nvSpPr>
        <p:spPr>
          <a:xfrm>
            <a:off x="10167123" y="415859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3" name="타원 442">
            <a:extLst>
              <a:ext uri="{FF2B5EF4-FFF2-40B4-BE49-F238E27FC236}">
                <a16:creationId xmlns:a16="http://schemas.microsoft.com/office/drawing/2014/main" id="{588AAB09-E3FE-404E-B5BE-741DCEDF1DF0}"/>
              </a:ext>
            </a:extLst>
          </p:cNvPr>
          <p:cNvSpPr/>
          <p:nvPr/>
        </p:nvSpPr>
        <p:spPr>
          <a:xfrm>
            <a:off x="7743743" y="445446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4" name="타원 443">
            <a:extLst>
              <a:ext uri="{FF2B5EF4-FFF2-40B4-BE49-F238E27FC236}">
                <a16:creationId xmlns:a16="http://schemas.microsoft.com/office/drawing/2014/main" id="{0CDA195D-AC41-4B63-A393-B4B35F3B5FAB}"/>
              </a:ext>
            </a:extLst>
          </p:cNvPr>
          <p:cNvSpPr/>
          <p:nvPr/>
        </p:nvSpPr>
        <p:spPr>
          <a:xfrm>
            <a:off x="8013007" y="445446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5" name="타원 444">
            <a:extLst>
              <a:ext uri="{FF2B5EF4-FFF2-40B4-BE49-F238E27FC236}">
                <a16:creationId xmlns:a16="http://schemas.microsoft.com/office/drawing/2014/main" id="{CD73E424-99CD-48A3-843F-D3C9BD43D75B}"/>
              </a:ext>
            </a:extLst>
          </p:cNvPr>
          <p:cNvSpPr/>
          <p:nvPr/>
        </p:nvSpPr>
        <p:spPr>
          <a:xfrm>
            <a:off x="8282272" y="445446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6" name="타원 445">
            <a:extLst>
              <a:ext uri="{FF2B5EF4-FFF2-40B4-BE49-F238E27FC236}">
                <a16:creationId xmlns:a16="http://schemas.microsoft.com/office/drawing/2014/main" id="{1CDFEF7C-0B35-4DAA-804B-8278081125AB}"/>
              </a:ext>
            </a:extLst>
          </p:cNvPr>
          <p:cNvSpPr/>
          <p:nvPr/>
        </p:nvSpPr>
        <p:spPr>
          <a:xfrm>
            <a:off x="8551536" y="445446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CED41287-5C0D-4CD2-9D3A-DF43DB188889}"/>
              </a:ext>
            </a:extLst>
          </p:cNvPr>
          <p:cNvSpPr/>
          <p:nvPr/>
        </p:nvSpPr>
        <p:spPr>
          <a:xfrm>
            <a:off x="8820801" y="445446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8" name="타원 447">
            <a:extLst>
              <a:ext uri="{FF2B5EF4-FFF2-40B4-BE49-F238E27FC236}">
                <a16:creationId xmlns:a16="http://schemas.microsoft.com/office/drawing/2014/main" id="{EC5D3A5D-C0C2-481F-93F5-AE214035CEE0}"/>
              </a:ext>
            </a:extLst>
          </p:cNvPr>
          <p:cNvSpPr/>
          <p:nvPr/>
        </p:nvSpPr>
        <p:spPr>
          <a:xfrm>
            <a:off x="9090065" y="445446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9" name="타원 448">
            <a:extLst>
              <a:ext uri="{FF2B5EF4-FFF2-40B4-BE49-F238E27FC236}">
                <a16:creationId xmlns:a16="http://schemas.microsoft.com/office/drawing/2014/main" id="{CB9EA0C3-1360-4D4E-9362-12A474549244}"/>
              </a:ext>
            </a:extLst>
          </p:cNvPr>
          <p:cNvSpPr/>
          <p:nvPr/>
        </p:nvSpPr>
        <p:spPr>
          <a:xfrm>
            <a:off x="9359329" y="445446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0" name="타원 449">
            <a:extLst>
              <a:ext uri="{FF2B5EF4-FFF2-40B4-BE49-F238E27FC236}">
                <a16:creationId xmlns:a16="http://schemas.microsoft.com/office/drawing/2014/main" id="{2102D008-329F-4065-B822-948C76A413B1}"/>
              </a:ext>
            </a:extLst>
          </p:cNvPr>
          <p:cNvSpPr/>
          <p:nvPr/>
        </p:nvSpPr>
        <p:spPr>
          <a:xfrm>
            <a:off x="9628594" y="445446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1" name="타원 450">
            <a:extLst>
              <a:ext uri="{FF2B5EF4-FFF2-40B4-BE49-F238E27FC236}">
                <a16:creationId xmlns:a16="http://schemas.microsoft.com/office/drawing/2014/main" id="{D42196F6-260C-4805-B216-616917EE2471}"/>
              </a:ext>
            </a:extLst>
          </p:cNvPr>
          <p:cNvSpPr/>
          <p:nvPr/>
        </p:nvSpPr>
        <p:spPr>
          <a:xfrm>
            <a:off x="9897858" y="445446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2" name="타원 451">
            <a:extLst>
              <a:ext uri="{FF2B5EF4-FFF2-40B4-BE49-F238E27FC236}">
                <a16:creationId xmlns:a16="http://schemas.microsoft.com/office/drawing/2014/main" id="{78B25E28-E301-406E-942F-EF1AFBDAE5BF}"/>
              </a:ext>
            </a:extLst>
          </p:cNvPr>
          <p:cNvSpPr/>
          <p:nvPr/>
        </p:nvSpPr>
        <p:spPr>
          <a:xfrm>
            <a:off x="10167123" y="445446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3" name="타원 452">
            <a:extLst>
              <a:ext uri="{FF2B5EF4-FFF2-40B4-BE49-F238E27FC236}">
                <a16:creationId xmlns:a16="http://schemas.microsoft.com/office/drawing/2014/main" id="{29419A30-21D2-471D-BD57-241A62BCEB1D}"/>
              </a:ext>
            </a:extLst>
          </p:cNvPr>
          <p:cNvSpPr/>
          <p:nvPr/>
        </p:nvSpPr>
        <p:spPr>
          <a:xfrm>
            <a:off x="7743743" y="4750341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B42E36F7-0D9F-426F-AD07-277D04579906}"/>
              </a:ext>
            </a:extLst>
          </p:cNvPr>
          <p:cNvSpPr/>
          <p:nvPr/>
        </p:nvSpPr>
        <p:spPr>
          <a:xfrm>
            <a:off x="8013007" y="4750341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5" name="타원 454">
            <a:extLst>
              <a:ext uri="{FF2B5EF4-FFF2-40B4-BE49-F238E27FC236}">
                <a16:creationId xmlns:a16="http://schemas.microsoft.com/office/drawing/2014/main" id="{64D2A90C-1506-4961-BA58-FCEFD0D7527E}"/>
              </a:ext>
            </a:extLst>
          </p:cNvPr>
          <p:cNvSpPr/>
          <p:nvPr/>
        </p:nvSpPr>
        <p:spPr>
          <a:xfrm>
            <a:off x="8282272" y="4750341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6" name="타원 455">
            <a:extLst>
              <a:ext uri="{FF2B5EF4-FFF2-40B4-BE49-F238E27FC236}">
                <a16:creationId xmlns:a16="http://schemas.microsoft.com/office/drawing/2014/main" id="{627F4060-B4C0-4BBC-A68D-B87CB2AE1DAA}"/>
              </a:ext>
            </a:extLst>
          </p:cNvPr>
          <p:cNvSpPr/>
          <p:nvPr/>
        </p:nvSpPr>
        <p:spPr>
          <a:xfrm>
            <a:off x="8551536" y="4750341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7" name="타원 456">
            <a:extLst>
              <a:ext uri="{FF2B5EF4-FFF2-40B4-BE49-F238E27FC236}">
                <a16:creationId xmlns:a16="http://schemas.microsoft.com/office/drawing/2014/main" id="{8782E809-B5F6-4693-B8F8-B8CE2C8D50EA}"/>
              </a:ext>
            </a:extLst>
          </p:cNvPr>
          <p:cNvSpPr/>
          <p:nvPr/>
        </p:nvSpPr>
        <p:spPr>
          <a:xfrm>
            <a:off x="8820801" y="4750341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8" name="타원 457">
            <a:extLst>
              <a:ext uri="{FF2B5EF4-FFF2-40B4-BE49-F238E27FC236}">
                <a16:creationId xmlns:a16="http://schemas.microsoft.com/office/drawing/2014/main" id="{C16BA2BA-8866-4B01-B971-2AED2990A032}"/>
              </a:ext>
            </a:extLst>
          </p:cNvPr>
          <p:cNvSpPr/>
          <p:nvPr/>
        </p:nvSpPr>
        <p:spPr>
          <a:xfrm>
            <a:off x="9090065" y="4750341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id="{A6DC51F1-F129-4BE3-A012-67C0BFE54F5F}"/>
              </a:ext>
            </a:extLst>
          </p:cNvPr>
          <p:cNvSpPr/>
          <p:nvPr/>
        </p:nvSpPr>
        <p:spPr>
          <a:xfrm>
            <a:off x="9359329" y="4750341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0" name="타원 459">
            <a:extLst>
              <a:ext uri="{FF2B5EF4-FFF2-40B4-BE49-F238E27FC236}">
                <a16:creationId xmlns:a16="http://schemas.microsoft.com/office/drawing/2014/main" id="{03448D12-72E7-4700-B0B4-C7E48A9DC0F1}"/>
              </a:ext>
            </a:extLst>
          </p:cNvPr>
          <p:cNvSpPr/>
          <p:nvPr/>
        </p:nvSpPr>
        <p:spPr>
          <a:xfrm>
            <a:off x="9628594" y="4750341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1" name="타원 460">
            <a:extLst>
              <a:ext uri="{FF2B5EF4-FFF2-40B4-BE49-F238E27FC236}">
                <a16:creationId xmlns:a16="http://schemas.microsoft.com/office/drawing/2014/main" id="{A69FACDB-36FC-425F-9883-0A496846691E}"/>
              </a:ext>
            </a:extLst>
          </p:cNvPr>
          <p:cNvSpPr/>
          <p:nvPr/>
        </p:nvSpPr>
        <p:spPr>
          <a:xfrm>
            <a:off x="9897858" y="4750341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2" name="타원 461">
            <a:extLst>
              <a:ext uri="{FF2B5EF4-FFF2-40B4-BE49-F238E27FC236}">
                <a16:creationId xmlns:a16="http://schemas.microsoft.com/office/drawing/2014/main" id="{C6E517CC-94B6-42E8-9474-14C8600FFC59}"/>
              </a:ext>
            </a:extLst>
          </p:cNvPr>
          <p:cNvSpPr/>
          <p:nvPr/>
        </p:nvSpPr>
        <p:spPr>
          <a:xfrm>
            <a:off x="10167123" y="4750341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169B23C5-CF53-4596-80B1-9023907BDC9E}"/>
              </a:ext>
            </a:extLst>
          </p:cNvPr>
          <p:cNvSpPr txBox="1"/>
          <p:nvPr/>
        </p:nvSpPr>
        <p:spPr>
          <a:xfrm>
            <a:off x="8653309" y="5597989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D3D3D"/>
                </a:solidFill>
                <a:latin typeface="+mj-ea"/>
                <a:ea typeface="+mj-ea"/>
              </a:rPr>
              <a:t>62%</a:t>
            </a:r>
            <a:endParaRPr lang="ko-KR" altLang="en-US" sz="2400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464" name="직선 연결선 463">
            <a:extLst>
              <a:ext uri="{FF2B5EF4-FFF2-40B4-BE49-F238E27FC236}">
                <a16:creationId xmlns:a16="http://schemas.microsoft.com/office/drawing/2014/main" id="{3E53446A-265B-4206-B7A1-6AFE9B13D414}"/>
              </a:ext>
            </a:extLst>
          </p:cNvPr>
          <p:cNvCxnSpPr/>
          <p:nvPr/>
        </p:nvCxnSpPr>
        <p:spPr>
          <a:xfrm>
            <a:off x="8784438" y="540136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직사각형 464">
            <a:extLst>
              <a:ext uri="{FF2B5EF4-FFF2-40B4-BE49-F238E27FC236}">
                <a16:creationId xmlns:a16="http://schemas.microsoft.com/office/drawing/2014/main" id="{1D8AD616-965A-4C5C-A846-11A0F9479646}"/>
              </a:ext>
            </a:extLst>
          </p:cNvPr>
          <p:cNvSpPr/>
          <p:nvPr/>
        </p:nvSpPr>
        <p:spPr>
          <a:xfrm>
            <a:off x="6665721" y="1383496"/>
            <a:ext cx="668244" cy="6682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BE2ABB71-4FEA-4FE3-A5AA-B8D8B53D7638}"/>
              </a:ext>
            </a:extLst>
          </p:cNvPr>
          <p:cNvSpPr txBox="1"/>
          <p:nvPr/>
        </p:nvSpPr>
        <p:spPr>
          <a:xfrm>
            <a:off x="6776064" y="1425231"/>
            <a:ext cx="447558" cy="58477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505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0C803242-B5B3-4CE4-84C2-009FA2B249D5}"/>
              </a:ext>
            </a:extLst>
          </p:cNvPr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856B1556-D0FC-44D9-BEA5-07F4026BD09C}"/>
              </a:ext>
            </a:extLst>
          </p:cNvPr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00C427F6-2532-4755-9E80-3BDCFD4F032A}"/>
              </a:ext>
            </a:extLst>
          </p:cNvPr>
          <p:cNvSpPr txBox="1"/>
          <p:nvPr/>
        </p:nvSpPr>
        <p:spPr>
          <a:xfrm>
            <a:off x="709930" y="182829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9BA8AED2-F583-4D84-9649-35EBE7654213}"/>
              </a:ext>
            </a:extLst>
          </p:cNvPr>
          <p:cNvSpPr txBox="1"/>
          <p:nvPr/>
        </p:nvSpPr>
        <p:spPr>
          <a:xfrm>
            <a:off x="1177715" y="193125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accent1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238F3942-40B1-4081-99EA-D5DAC60F30CD}"/>
              </a:ext>
            </a:extLst>
          </p:cNvPr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AFC9B699-9613-48CA-AA35-5A00BF3ED454}"/>
              </a:ext>
            </a:extLst>
          </p:cNvPr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90694C25-31FE-49F0-8F5A-0702DA5B5528}"/>
              </a:ext>
            </a:extLst>
          </p:cNvPr>
          <p:cNvSpPr txBox="1"/>
          <p:nvPr/>
        </p:nvSpPr>
        <p:spPr>
          <a:xfrm>
            <a:off x="4577080" y="183976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CB469F1-C33A-4072-A343-811D49B6D7C5}"/>
              </a:ext>
            </a:extLst>
          </p:cNvPr>
          <p:cNvSpPr txBox="1"/>
          <p:nvPr/>
        </p:nvSpPr>
        <p:spPr>
          <a:xfrm>
            <a:off x="5044865" y="194272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accent1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F41355FC-3181-4814-944B-1A6F09E6C01B}"/>
              </a:ext>
            </a:extLst>
          </p:cNvPr>
          <p:cNvSpPr/>
          <p:nvPr/>
        </p:nvSpPr>
        <p:spPr>
          <a:xfrm>
            <a:off x="8339455" y="17673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0E7CACB4-08C7-4621-A7AB-498C42942020}"/>
              </a:ext>
            </a:extLst>
          </p:cNvPr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AFA9D5E4-CC63-402D-936F-2A66748998C4}"/>
              </a:ext>
            </a:extLst>
          </p:cNvPr>
          <p:cNvSpPr txBox="1"/>
          <p:nvPr/>
        </p:nvSpPr>
        <p:spPr>
          <a:xfrm>
            <a:off x="8444230" y="185124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5A186A7-DEF1-488A-99A2-BAF430D84860}"/>
              </a:ext>
            </a:extLst>
          </p:cNvPr>
          <p:cNvSpPr txBox="1"/>
          <p:nvPr/>
        </p:nvSpPr>
        <p:spPr>
          <a:xfrm>
            <a:off x="8912015" y="195420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accent1"/>
                </a:solidFill>
                <a:latin typeface="+mn-ea"/>
              </a:rPr>
              <a:t>소제목을 입력하세요</a:t>
            </a:r>
          </a:p>
        </p:txBody>
      </p: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71022EF3-796A-4849-95C0-E63DD7513A5E}"/>
              </a:ext>
            </a:extLst>
          </p:cNvPr>
          <p:cNvCxnSpPr/>
          <p:nvPr/>
        </p:nvCxnSpPr>
        <p:spPr>
          <a:xfrm>
            <a:off x="605155" y="591271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43243D28-3A5B-463B-98CB-703AB0C9ED8E}"/>
              </a:ext>
            </a:extLst>
          </p:cNvPr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94780957-5B46-48E8-9548-F6B351343CEF}"/>
              </a:ext>
            </a:extLst>
          </p:cNvPr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B30DFEFA-98FD-44CF-8283-CF7FC7F6CEE4}"/>
              </a:ext>
            </a:extLst>
          </p:cNvPr>
          <p:cNvSpPr txBox="1"/>
          <p:nvPr/>
        </p:nvSpPr>
        <p:spPr>
          <a:xfrm>
            <a:off x="4577080" y="2755342"/>
            <a:ext cx="31352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어머니 한 헤는 내일 계절이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새겨지는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위에 아침이 가을 별 하나에 </a:t>
            </a:r>
            <a:r>
              <a:rPr lang="ko-KR" altLang="en-US" sz="1400" dirty="0" err="1"/>
              <a:t>라이너</a:t>
            </a:r>
            <a:r>
              <a:rPr lang="ko-KR" altLang="en-US" sz="1400" dirty="0"/>
              <a:t> 이런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별 것은 어머니</a:t>
            </a:r>
            <a:r>
              <a:rPr lang="en-US" altLang="ko-KR" sz="1400" dirty="0"/>
              <a:t>, </a:t>
            </a:r>
            <a:r>
              <a:rPr lang="ko-KR" altLang="en-US" sz="1400" dirty="0"/>
              <a:t>그리워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어머니 사랑과 한 이네들은 불러 별빛이 둘 않은 어머님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거외다</a:t>
            </a:r>
            <a:r>
              <a:rPr lang="en-US" altLang="ko-KR" sz="1400" dirty="0"/>
              <a:t>. </a:t>
            </a:r>
            <a:r>
              <a:rPr lang="ko-KR" altLang="en-US" sz="1400" dirty="0"/>
              <a:t>말 묻힌 노루</a:t>
            </a:r>
            <a:r>
              <a:rPr lang="en-US" altLang="ko-KR" sz="1400" dirty="0"/>
              <a:t>, </a:t>
            </a:r>
            <a:r>
              <a:rPr lang="ko-KR" altLang="en-US" sz="1400" dirty="0"/>
              <a:t>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소학교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흙으로 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아름다운 옥 마리아 별 흙으로 않은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하나에 풀이 무성할 언덕 벌레는 둘 버리었습니다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이웃 이네들은 벌써 우는 자랑처럼 불러 듯합니다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이름과</a:t>
            </a:r>
            <a:r>
              <a:rPr lang="en-US" altLang="ko-KR" sz="1400" dirty="0"/>
              <a:t>, </a:t>
            </a:r>
            <a:r>
              <a:rPr lang="ko-KR" altLang="en-US" sz="1400" dirty="0"/>
              <a:t>하나에 내 하나에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지나가는 헤는 하나에 오면 우는 써 잔디가 까닭이요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릴케</a:t>
            </a:r>
            <a:r>
              <a:rPr lang="ko-KR" altLang="en-US" sz="1400" dirty="0"/>
              <a:t> 계십니다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231" name="차트 230">
            <a:extLst>
              <a:ext uri="{FF2B5EF4-FFF2-40B4-BE49-F238E27FC236}">
                <a16:creationId xmlns:a16="http://schemas.microsoft.com/office/drawing/2014/main" id="{E579D4AB-7148-414A-B3FA-78E8B9DE04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5253138"/>
              </p:ext>
            </p:extLst>
          </p:nvPr>
        </p:nvGraphicFramePr>
        <p:xfrm>
          <a:off x="8487842" y="2749000"/>
          <a:ext cx="2943226" cy="305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2" name="차트 231">
            <a:extLst>
              <a:ext uri="{FF2B5EF4-FFF2-40B4-BE49-F238E27FC236}">
                <a16:creationId xmlns:a16="http://schemas.microsoft.com/office/drawing/2014/main" id="{AC526E5C-B9F8-4A05-BA03-B6CE472B18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0122446"/>
              </p:ext>
            </p:extLst>
          </p:nvPr>
        </p:nvGraphicFramePr>
        <p:xfrm>
          <a:off x="5080" y="2729750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585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2A7164-CFB1-4207-B070-CA64A65E6689}"/>
              </a:ext>
            </a:extLst>
          </p:cNvPr>
          <p:cNvSpPr txBox="1"/>
          <p:nvPr/>
        </p:nvSpPr>
        <p:spPr>
          <a:xfrm>
            <a:off x="378133" y="267627"/>
            <a:ext cx="729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01FF93-B5C8-44CB-9614-5CA5A457AEF7}"/>
              </a:ext>
            </a:extLst>
          </p:cNvPr>
          <p:cNvCxnSpPr/>
          <p:nvPr/>
        </p:nvCxnSpPr>
        <p:spPr>
          <a:xfrm>
            <a:off x="1270230" y="790847"/>
            <a:ext cx="9900000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192A17-09F3-4939-85CC-A252E4DF60A4}"/>
              </a:ext>
            </a:extLst>
          </p:cNvPr>
          <p:cNvSpPr txBox="1"/>
          <p:nvPr/>
        </p:nvSpPr>
        <p:spPr>
          <a:xfrm>
            <a:off x="1996069" y="1817650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50527-3AB8-4890-86DA-998276CC09BB}"/>
              </a:ext>
            </a:extLst>
          </p:cNvPr>
          <p:cNvSpPr txBox="1"/>
          <p:nvPr/>
        </p:nvSpPr>
        <p:spPr>
          <a:xfrm>
            <a:off x="2839844" y="1817650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 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5FFD2-8099-49A1-BA80-C65E287A9D04}"/>
              </a:ext>
            </a:extLst>
          </p:cNvPr>
          <p:cNvSpPr txBox="1"/>
          <p:nvPr/>
        </p:nvSpPr>
        <p:spPr>
          <a:xfrm>
            <a:off x="1996069" y="288571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94511F-14C0-40E5-BC8F-F9317ABB0D4A}"/>
              </a:ext>
            </a:extLst>
          </p:cNvPr>
          <p:cNvSpPr txBox="1"/>
          <p:nvPr/>
        </p:nvSpPr>
        <p:spPr>
          <a:xfrm>
            <a:off x="2839844" y="2885712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FFEEF-0F08-4290-AE57-E32AF3A45DA1}"/>
              </a:ext>
            </a:extLst>
          </p:cNvPr>
          <p:cNvSpPr txBox="1"/>
          <p:nvPr/>
        </p:nvSpPr>
        <p:spPr>
          <a:xfrm>
            <a:off x="1996069" y="3953774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5F4CE5-C2B7-4B6D-817D-8B748FFDD99E}"/>
              </a:ext>
            </a:extLst>
          </p:cNvPr>
          <p:cNvSpPr txBox="1"/>
          <p:nvPr/>
        </p:nvSpPr>
        <p:spPr>
          <a:xfrm>
            <a:off x="2839844" y="3953774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AD7C0-F853-4597-A71F-6957EB007EDE}"/>
              </a:ext>
            </a:extLst>
          </p:cNvPr>
          <p:cNvSpPr txBox="1"/>
          <p:nvPr/>
        </p:nvSpPr>
        <p:spPr>
          <a:xfrm>
            <a:off x="1996069" y="5021836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304B4-E019-4E7A-81B4-C6451DD95D36}"/>
              </a:ext>
            </a:extLst>
          </p:cNvPr>
          <p:cNvSpPr txBox="1"/>
          <p:nvPr/>
        </p:nvSpPr>
        <p:spPr>
          <a:xfrm>
            <a:off x="2839844" y="5021836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0E0B8C6-934D-46DC-83DA-6EB710F71CBE}"/>
              </a:ext>
            </a:extLst>
          </p:cNvPr>
          <p:cNvCxnSpPr/>
          <p:nvPr/>
        </p:nvCxnSpPr>
        <p:spPr>
          <a:xfrm>
            <a:off x="1270230" y="6351589"/>
            <a:ext cx="990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E3B778C-6AE2-5B36-18F8-C0272B58A623}"/>
              </a:ext>
            </a:extLst>
          </p:cNvPr>
          <p:cNvSpPr txBox="1"/>
          <p:nvPr/>
        </p:nvSpPr>
        <p:spPr>
          <a:xfrm>
            <a:off x="10006444" y="6525497"/>
            <a:ext cx="2185555" cy="301331"/>
          </a:xfrm>
          <a:prstGeom prst="rect">
            <a:avLst/>
          </a:prstGeom>
          <a:solidFill>
            <a:srgbClr val="E6B3EB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11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DAA4190-1D2C-4A74-8E62-1FD74AC832F9}"/>
              </a:ext>
            </a:extLst>
          </p:cNvPr>
          <p:cNvGrpSpPr/>
          <p:nvPr/>
        </p:nvGrpSpPr>
        <p:grpSpPr>
          <a:xfrm>
            <a:off x="596348" y="1376582"/>
            <a:ext cx="10998200" cy="4668521"/>
            <a:chOff x="828674" y="1206872"/>
            <a:chExt cx="11219581" cy="4838958"/>
          </a:xfrm>
          <a:solidFill>
            <a:schemeClr val="bg1">
              <a:lumMod val="95000"/>
            </a:schemeClr>
          </a:solidFill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F7339A0-9E83-4D2E-A7CE-5C60A11A2722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43D249C-9F83-47C1-A9EC-42054B4E6FF7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8B0CC963-B083-47C1-A802-55951CFD7053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19FA24F1-D4E2-4197-9755-34D8683C1082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406C9FF1-98D3-46C6-9061-FAF293AB12ED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EA5BDC3E-1473-40A7-8F2A-A99FA2A51BDC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6CA3AB72-BC12-4084-913D-CEE12997F21F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0099FD6B-6712-432E-AC2D-AEDDAACB78F0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DDB37B9-4FF9-44C8-84C0-D86E3F45D6F9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C9F326B-FD8A-43C3-8E2C-8FF69B00DD59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D3CB254C-B2D1-4129-926C-FF8D3CC3ED5D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8977AA41-2DE3-4952-8FEF-1EC8E6CAD0DA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21FC1857-3F07-4687-AC18-E2FE51F2AE1E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32053A23-8954-4B5D-95C5-181A8F1C30F3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BFC9B321-5ED2-4558-8293-D34EEACF7394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9D790933-4A7C-4DEC-97CA-17571B677B4D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E7C9CAC2-CE84-4BB4-9210-7CD01BDD9061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AD714152-0125-4469-BBEF-AAD54BD5432E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A6837FBD-5CC8-4060-93FC-C25FE77A4F6C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663D9A3B-16DD-4CAB-B959-A3AA3181FCBD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426C0A9-C417-4B33-A507-D73FA0250285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07F64FF-41D1-486B-9537-9393CD680840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91571451-2F76-4072-B8F5-51F3EB44B3DE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07C8002A-592C-4B38-9F5F-51750DD89454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3669C785-DD74-4BBC-B685-B270211B9B58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F5A4A343-605F-4F16-A14A-79740769F810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080DC93-B58E-4779-B6C0-0459DF957BBE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EC521763-A1B7-466A-847A-66D1885B3F05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7D1E3493-233C-482D-BCD7-FBEDC99023A9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C83D8FF5-19A9-45C8-9BD4-5092D4820D86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85B6721D-742D-4774-8F8B-C88DA35032BA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F235AC3A-84E2-432F-9CD1-4ADF5457121C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907BFC79-453C-4D42-A613-3D5BCA8D3970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F6571709-316A-48B0-B0B7-44086796C4E0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9B4F2F71-FB9B-4755-AAFD-AA4A98F8D0A6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5F7CA32-F226-4EA6-B3F0-3289FC123FB4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EE4E0AB1-00FC-47B1-A77B-A7D4714DA0AE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C190EA28-965F-4742-BE0D-B021258064D8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01E1AE66-A52E-4CD9-AFFD-40BD8A352EBC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3B37B2BD-5542-46B4-A4CD-70698584CF36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30CFBB8A-CEEB-480B-AE49-86EB294B0647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9F95CEBD-DEFD-45C2-A1D9-D758EC4C20C9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E70AEA21-22DA-4CFE-BE91-1B60591E1C90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2E3988BE-74EF-4317-BD19-555F232B100F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9122799B-8D1D-4D3B-9C8B-47E1F0C7A688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F22A6720-F00E-4483-A955-E70D049A3B27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25C364F5-3431-4745-9050-47DEC3A56601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A5D66745-5F32-4D33-AB54-95C18339749F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3E5C7F23-7A7B-4C3D-8DC8-6D9A477DC6AB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B01FEC2B-60D2-4B48-987C-A6B985D1B4E7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2D0DC8D2-9223-443A-88F4-7AEA20FC956B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73C37E39-8A3F-4A0B-AFDB-4E73A1522DF0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631D663D-E4EF-438C-A501-B46B4E4DB4F2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FE92D065-E08C-4F31-A8EC-DDD1CB0E6599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8A115C7B-BC55-485E-93DC-B5C3D7ADADC9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87FA2D26-B959-45E3-B02F-F7CC46EDB7A3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FCA170A8-2DEE-4C28-92C7-5634CBC28FA0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18E34A37-E43E-4F31-9E73-A5B5A84367D4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32B38474-F917-4E6A-A66B-5EF3396A6C56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20463B99-9E67-41F4-81B6-7A1180BA19AA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EF33588D-A8D2-4691-B934-BC4BF38CF430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4D01EEE9-DFA3-4DDB-897B-AA8CBDDBF26F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DECC2F97-54E7-499F-A956-1975105F8DCD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8D06AA50-1063-4900-9B48-B33D60A35081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42BB11D9-DA32-4242-81B4-95A4FC98FC0A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9F254785-9716-496C-BEEE-29430689973A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8F41B6C6-65D4-4F46-9A9E-01B0655C3F84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9D2E8788-DFAD-4AD7-8C2D-7A57B3AE327E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A78F8763-98A7-4843-B32D-A1EF17BCE474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BC28DC77-1740-4E49-8473-334067533B55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5FEDFDDC-E165-4EC1-90EF-75E5D94E6D3C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C5B7C0E8-E87E-491C-9DCA-8BE99601C160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14A805BB-8527-4C8D-9049-FE1E9440955D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266FD1B8-6DEA-4123-916C-46FC8050D681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9EACD3DE-3ACB-4DC7-AA7A-41AA374666AF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B8F4B74E-57D4-4BEB-AF5B-8FAECEFEA281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93E28134-D3F4-499C-972D-2DB4DE3696CF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EBE0DF21-C360-4745-B679-7E8896D16380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BBA9725D-A292-4AFA-BD97-32CDD6775491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4B7A2ADA-AD2F-436B-86FF-98C58FEB47EE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3CF6A8F0-92AA-48B9-8EB4-1BD5A1CB2708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87DD7B0F-A0A3-4657-890E-DD801AE5608C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45B789F7-0E32-47CD-8194-85C95FD8496C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83B47E60-3A75-4ED2-B634-976674F985D3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03A3E2AA-94AC-4141-BAA0-8D95DFC46CD2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57CC7DD2-5EAC-4F14-9182-76931E133B66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1C92D632-63FD-4AFE-9F49-DA15C9BDDF65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FF838050-FDDB-4A94-AC9B-93B9FC49F055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645523C9-B9A8-4798-B40F-DA9EF2E02BD1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E28B4B3-72A5-4304-BCBB-F272C8343F83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EEFA8F33-BDF5-4B71-BE12-A0E23E82B45E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44D45367-E327-4B60-88FF-6374360A6D71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61FAA1A1-84C2-4ECD-AC71-06C4756E44BE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9E549B90-EE65-48EF-AD81-137460993A0F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89B61521-0EEF-45F7-8947-857FF29E8483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7B44D43F-3849-491A-A76E-D9D3FDD94C77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435DB942-FA1A-4224-89FD-0D7AF5A0A6E6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A871C90C-BDA5-4767-BF81-2527C6A13303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E55FD86E-98E9-4E77-8341-D9767A707CE6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36D63940-824A-41AA-B8D7-17E461989832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5A6955DF-7E29-4EF7-9B38-36160E5F1BD9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B359AFC1-6B8D-4BB1-88D8-284571A016B6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477E8636-19F6-4CCC-B48D-AD958F0C0F1A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D7C51C3C-40B2-4F5E-8375-1443FC3FDE78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89E6EA20-EF56-4C03-A732-A45B965B45A8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A3B62386-A9C3-44B4-A77F-BA581FE0BDE8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3D2E483E-5780-4895-99D7-1C9B6DD1CEC2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245D6636-4999-43EE-8F1D-865A94089771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9CD7E183-97CA-44D2-BFF7-37182F052B65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37B2DBFD-68F8-48E9-9915-56D19E48D93C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6841CC92-052D-447C-906F-3FAF57CDC3C2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A06B16CD-6E03-4B7A-81C3-D28E2B0C68CB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C8B87F4A-8FA1-4278-A70F-40BE2C94A784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2850215A-03F3-4445-B036-D303F17FF187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C7F996D8-C281-44B3-8F61-57E6347AA561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B40D6710-D983-4FC2-9204-A38023A540AA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3B8C745C-5098-405C-8DCA-EC2B08EC68EC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0CE352F5-9C04-474F-B11C-74130E4564C5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E94BB342-4DD4-4E57-AFC9-BB57AD17A5B6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786EECDD-1B11-49FC-B88E-7DF374094421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92D9AC53-434E-4993-811F-7B46CE1AB80A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A3651F56-2EFD-448A-80AD-3166C7428C91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7B922FA4-7B2D-4FFE-9A27-B4E3E5F8D5D9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5CD377F5-952F-4710-9962-530BA2D2FD5A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D15713ED-9661-4478-A115-507BD18CBDCD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DD32EF24-2BC2-4BA7-9249-49393A3E9BDE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D817C84E-8029-4101-A683-C4F41A2B8AC1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B342DE17-671F-44F9-8E26-25CC942F5A12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D0811760-B91A-47E0-A019-6C7074A8FE6F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4BDFCCBB-95E9-4371-BB4F-F43F1DB90D7F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D6359E0D-443E-4DE3-BAD8-347DFAE77ED8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FD53945D-69EF-422C-961C-CC694034403F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5785A4AB-3C6D-4A62-8EC9-A75C8B24018F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A010FBC-D1B2-406D-A189-E9637306A99C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CA8B91D3-A98F-4AF6-AF42-D5DF59C011CD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A26BE49C-9563-41DA-9E18-15071D070F38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8F075454-C377-47D3-B148-B3E3DC24875D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5704D0F5-B501-4E91-85B3-4C7EB256D726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CDB4026D-0CE4-40CB-A3D4-F86EC798F951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6695117B-D183-4408-823C-E651D24F73B2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46BBF818-684A-4955-A0EB-708CA5B4B978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8671BD04-BCFC-4208-9E2C-E0F8473410D5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17D66D1F-5049-487D-9556-0F14F52EF2C7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595E7110-1BBF-4FF3-8999-9402314C188B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0A3574DC-E3AF-43C4-B066-492B18B2BC63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6C106307-F0A1-47F3-BD87-E83222A223C2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47E2C56E-E05C-45E0-A11E-E14955636E4D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31C03E05-8470-48A3-9375-F1754923555E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D3A10066-33A8-4A7D-BF25-74F78816F51F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E49158B8-1346-4AB6-BA67-24B7C2AE6211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72257201-7C16-47B0-9205-63B5659B6127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2BADE9E2-431B-4D5D-B4D1-FDAF671BD276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EAEBB680-D8EF-4D2D-A91D-501C641E3B75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E084E445-04E5-4983-9150-01558A37EA4A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959D7832-D577-4F22-BA8F-8688DC9082E8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04FF122B-E16A-4405-AFD8-3F26A9CD87AE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BB604E77-968B-4C32-82FF-BFFA0C317473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30DE5834-C6A9-48DB-80C1-ACD83FE880FB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F529CA31-9B0C-448D-A8E6-D55249B6F661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4F66CBB7-75C5-4F5E-8A97-BEBB8AB39718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78DA8570-8F2D-4907-A9EA-B981EEA32256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3A2864F0-9034-4D70-A8E4-33B10C2D7EC8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F877F950-D02C-4A76-9261-E416E77C87E4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9F731431-4A6A-4781-952B-56986B1D7283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5F4BA5F1-8ABF-4BB6-88FE-06E243A370FF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9EDD6294-0641-43B0-AAFD-C2B3E8E7BF89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27607106-449B-41E6-95C6-08514C7A2797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ECCDD9DC-9672-4F88-869D-02289AF6EE84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2A8D3AD3-0BC3-4394-A17A-4405A287B5D9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9E0E8405-C92B-441C-B2A7-1D6EBC272E44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C8575328-C085-49A3-972C-74F67C802654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B93F7523-0F61-481B-8B2B-1DA6DC85E92C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FB2A2952-F6FE-4A24-BD2A-29BE691356A6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8139D270-7FC4-4F29-91D3-284D3A4624EF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A5AA3F06-ACE1-4A82-AC63-36FE4FB7BC91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044823BA-EE98-4E87-A78E-03E1F0C2519A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85C0E6F9-55E7-407A-AFED-6B6A8C90ADA8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D89BA63A-3F85-4245-8679-A559411E55A9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671682D1-C040-442B-B9BC-29AE4752A776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6509DBA4-D094-44A3-873A-6321EFDADF5D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1946BC67-7394-4452-8AF4-D95F6FE4CA17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BDB09EA5-FACB-4054-AB39-D42049528DE7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1A337DB5-7093-40EA-A524-B8F97302584F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0973B521-A27E-4DDE-BD08-6703F6C98DB2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01B89B41-0406-41FD-8744-48C7866CC552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D4C4D66A-1284-4A9B-8191-B3507EADD780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50E84EB4-A61D-495E-B381-F2373FCCDFDC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1CC9D278-EDEC-444F-B547-3D0799097C1D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EC2F8734-BBD3-41E8-8300-48ACFEAA61E8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5AE0D540-58FD-492C-B806-A37BCE4FA379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DF616C73-842A-425F-BC50-EB1EF2919211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FB2D6703-DB34-4B2D-8924-EA17CE9234F6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B9A96D22-CA99-44A6-A8AD-D76C0FB7B255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F32E541B-4D32-41CD-8372-1E1F1EC801FF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42B78A6A-0B84-46E4-B91C-E658275BB99E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14CB9E63-57A5-4867-91B8-BED81C03BD4C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0D7A1A54-90A7-49FC-BBE5-AF9ED520630C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4C818854-5B1A-4C15-A1A8-A4D385B945EA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9CADE75C-C6BB-4530-A7EF-A5862BE78A85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267F8CF9-0412-4BB3-BB4E-549BD9E2E9FE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13BC3C3B-36F6-46EB-9A62-C7858EF1B984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6B0B4297-A70A-4A73-907D-50F4CC370117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005B775B-56BC-476A-8D58-AD5BC48A5CAF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AF49E3BF-C0DE-488C-8D48-DFF04B68AF49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5D3B5ECB-B083-476A-86E1-E6B740856CF6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5B20B44E-8F32-4E00-B267-01146E42B3A8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445F6A2B-8DFD-4169-824D-CE5D3E61B920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3DE01E56-AAB8-45B6-9327-208D6C0AB297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1A3C0E36-96F5-420C-8D82-19DE1B673220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AE8B8CA4-99BE-42B1-B5DF-588755D9EF64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8DC719E7-CA23-495E-BA9F-2E6AB1AE47E9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56" name="TextBox 255">
            <a:extLst>
              <a:ext uri="{FF2B5EF4-FFF2-40B4-BE49-F238E27FC236}">
                <a16:creationId xmlns:a16="http://schemas.microsoft.com/office/drawing/2014/main" id="{A79F5FBA-DCF4-4E73-BC5B-4B4AA9626E45}"/>
              </a:ext>
            </a:extLst>
          </p:cNvPr>
          <p:cNvSpPr txBox="1"/>
          <p:nvPr/>
        </p:nvSpPr>
        <p:spPr>
          <a:xfrm>
            <a:off x="168965" y="6457389"/>
            <a:ext cx="8552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3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29B997-1BF6-4EAA-9556-B2B46078CB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8BB5C5-9A6D-4C5E-ABFC-850359FF5748}"/>
              </a:ext>
            </a:extLst>
          </p:cNvPr>
          <p:cNvCxnSpPr/>
          <p:nvPr/>
        </p:nvCxnSpPr>
        <p:spPr>
          <a:xfrm>
            <a:off x="770021" y="978568"/>
            <a:ext cx="5325979" cy="0"/>
          </a:xfrm>
          <a:prstGeom prst="line">
            <a:avLst/>
          </a:prstGeom>
          <a:ln w="177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9E3062-3C08-4A89-9431-18C0A7BE3BEC}"/>
              </a:ext>
            </a:extLst>
          </p:cNvPr>
          <p:cNvSpPr txBox="1"/>
          <p:nvPr/>
        </p:nvSpPr>
        <p:spPr>
          <a:xfrm>
            <a:off x="6091535" y="2975810"/>
            <a:ext cx="461665" cy="914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     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4D848-E812-46D8-ACE9-E999D8ECED41}"/>
              </a:ext>
            </a:extLst>
          </p:cNvPr>
          <p:cNvSpPr txBox="1"/>
          <p:nvPr/>
        </p:nvSpPr>
        <p:spPr>
          <a:xfrm>
            <a:off x="770021" y="1233862"/>
            <a:ext cx="234391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/>
              <a:t>NFT</a:t>
            </a:r>
            <a:endParaRPr lang="ko-KR" altLang="en-US" sz="8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C4DA94-4643-4B98-93F7-D07EC1D74CE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713" y="3493168"/>
            <a:ext cx="1830899" cy="24411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DD177A-4AF9-4424-B10B-7C616E714EB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8" y="3493168"/>
            <a:ext cx="1942750" cy="24411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89E05D1-D89A-4E95-B90E-3F85154F682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427" y="3493168"/>
            <a:ext cx="2088721" cy="244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3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2C31FE-2A40-4F98-8713-DD91938949DC}"/>
              </a:ext>
            </a:extLst>
          </p:cNvPr>
          <p:cNvSpPr txBox="1"/>
          <p:nvPr/>
        </p:nvSpPr>
        <p:spPr>
          <a:xfrm>
            <a:off x="2949145" y="4092492"/>
            <a:ext cx="62937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-300" dirty="0">
                <a:solidFill>
                  <a:schemeClr val="bg1"/>
                </a:solidFill>
              </a:rPr>
              <a:t>디지털 세상의 원본을 증명하다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B5D77-369A-45B7-B0D1-824FB52D092B}"/>
              </a:ext>
            </a:extLst>
          </p:cNvPr>
          <p:cNvSpPr txBox="1"/>
          <p:nvPr/>
        </p:nvSpPr>
        <p:spPr>
          <a:xfrm>
            <a:off x="4924044" y="1996067"/>
            <a:ext cx="234391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/>
                </a:solidFill>
              </a:rPr>
              <a:t>NFT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8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848B06-3539-4D01-8478-8C26B1E926FB}"/>
              </a:ext>
            </a:extLst>
          </p:cNvPr>
          <p:cNvSpPr txBox="1"/>
          <p:nvPr/>
        </p:nvSpPr>
        <p:spPr>
          <a:xfrm>
            <a:off x="2522746" y="2644170"/>
            <a:ext cx="71465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#KEYWORD</a:t>
            </a:r>
            <a:endParaRPr lang="ko-KR" altLang="en-US" sz="9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62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16615E-5CD7-4975-99C8-D09324905F12}"/>
              </a:ext>
            </a:extLst>
          </p:cNvPr>
          <p:cNvSpPr txBox="1"/>
          <p:nvPr/>
        </p:nvSpPr>
        <p:spPr>
          <a:xfrm>
            <a:off x="1498829" y="1079058"/>
            <a:ext cx="103586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endParaRPr lang="ko-KR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0FA0A-B3B6-4144-95F7-B7ACD97F65C2}"/>
              </a:ext>
            </a:extLst>
          </p:cNvPr>
          <p:cNvSpPr txBox="1"/>
          <p:nvPr/>
        </p:nvSpPr>
        <p:spPr>
          <a:xfrm>
            <a:off x="9657309" y="1079058"/>
            <a:ext cx="103586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ko-KR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082F5-2A9F-4989-A241-549159E98EEC}"/>
              </a:ext>
            </a:extLst>
          </p:cNvPr>
          <p:cNvSpPr txBox="1"/>
          <p:nvPr/>
        </p:nvSpPr>
        <p:spPr>
          <a:xfrm>
            <a:off x="4162617" y="3167390"/>
            <a:ext cx="3866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여기에 내용을 입력하세요</a:t>
            </a:r>
            <a:r>
              <a:rPr lang="en-US" altLang="ko-KR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2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8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5877D4-04D5-41C0-8047-BB0F044BDF50}"/>
              </a:ext>
            </a:extLst>
          </p:cNvPr>
          <p:cNvSpPr txBox="1"/>
          <p:nvPr/>
        </p:nvSpPr>
        <p:spPr>
          <a:xfrm>
            <a:off x="2020650" y="2838752"/>
            <a:ext cx="8223726" cy="668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미래는 한 번에 </a:t>
            </a:r>
            <a:r>
              <a:rPr lang="ko-KR" altLang="en-US" sz="3200" b="1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하루씩</a:t>
            </a:r>
            <a:r>
              <a:rPr lang="ko-KR" altLang="en-US" sz="3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다가온다는 점을 항상 기억하라</a:t>
            </a:r>
            <a:r>
              <a:rPr lang="en-US" altLang="ko-KR" sz="3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3200" b="1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AA3FA-CF6E-4485-B373-3D38250DD335}"/>
              </a:ext>
            </a:extLst>
          </p:cNvPr>
          <p:cNvSpPr txBox="1"/>
          <p:nvPr/>
        </p:nvSpPr>
        <p:spPr>
          <a:xfrm>
            <a:off x="9110661" y="364991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딘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애치슨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B4DE4C-8958-4CBF-9FF7-D54826C512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FB1FA5-C5BD-429E-BFE5-4386BEB10F34}"/>
              </a:ext>
            </a:extLst>
          </p:cNvPr>
          <p:cNvSpPr txBox="1"/>
          <p:nvPr/>
        </p:nvSpPr>
        <p:spPr>
          <a:xfrm>
            <a:off x="705853" y="5037221"/>
            <a:ext cx="2871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#NFT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52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884A8C-4D6B-49E6-AC72-FD797DF1D3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DF89BD1-1AEB-4713-9DEF-4AB12D875575}"/>
              </a:ext>
            </a:extLst>
          </p:cNvPr>
          <p:cNvSpPr/>
          <p:nvPr/>
        </p:nvSpPr>
        <p:spPr>
          <a:xfrm>
            <a:off x="1008695" y="2843561"/>
            <a:ext cx="3386841" cy="1170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1B532-39F9-4D00-A4E0-CB77FEDF6B69}"/>
              </a:ext>
            </a:extLst>
          </p:cNvPr>
          <p:cNvSpPr txBox="1"/>
          <p:nvPr/>
        </p:nvSpPr>
        <p:spPr>
          <a:xfrm>
            <a:off x="1903605" y="3103159"/>
            <a:ext cx="159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55360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77FB2E-1DA2-46CB-9B44-BEB6DC507D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0627" y="0"/>
            <a:ext cx="863137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EBC8BF-0537-4934-A32F-9D2F50602C5A}"/>
              </a:ext>
            </a:extLst>
          </p:cNvPr>
          <p:cNvSpPr txBox="1"/>
          <p:nvPr/>
        </p:nvSpPr>
        <p:spPr>
          <a:xfrm>
            <a:off x="485928" y="2330602"/>
            <a:ext cx="116647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</a:p>
          <a:p>
            <a:r>
              <a:rPr lang="ko-KR" altLang="en-US" sz="36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  론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EB5188-030C-4229-98F0-DE107CC29D3B}"/>
              </a:ext>
            </a:extLst>
          </p:cNvPr>
          <p:cNvCxnSpPr>
            <a:cxnSpLocks/>
          </p:cNvCxnSpPr>
          <p:nvPr/>
        </p:nvCxnSpPr>
        <p:spPr>
          <a:xfrm>
            <a:off x="530532" y="3769108"/>
            <a:ext cx="11661468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38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95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   론</a:t>
            </a:r>
          </a:p>
        </p:txBody>
      </p:sp>
      <p:sp>
        <p:nvSpPr>
          <p:cNvPr id="24" name="갈매기형 수장 5">
            <a:extLst>
              <a:ext uri="{FF2B5EF4-FFF2-40B4-BE49-F238E27FC236}">
                <a16:creationId xmlns:a16="http://schemas.microsoft.com/office/drawing/2014/main" id="{282EBAEC-1D87-469F-83CF-7D55C341D1DD}"/>
              </a:ext>
            </a:extLst>
          </p:cNvPr>
          <p:cNvSpPr/>
          <p:nvPr/>
        </p:nvSpPr>
        <p:spPr>
          <a:xfrm>
            <a:off x="7743824" y="2884568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갈매기형 수장 4">
            <a:extLst>
              <a:ext uri="{FF2B5EF4-FFF2-40B4-BE49-F238E27FC236}">
                <a16:creationId xmlns:a16="http://schemas.microsoft.com/office/drawing/2014/main" id="{64C4A573-3438-4E4A-9CD4-121CD5876BBC}"/>
              </a:ext>
            </a:extLst>
          </p:cNvPr>
          <p:cNvSpPr/>
          <p:nvPr/>
        </p:nvSpPr>
        <p:spPr>
          <a:xfrm>
            <a:off x="4129087" y="2884568"/>
            <a:ext cx="3933825" cy="1399868"/>
          </a:xfrm>
          <a:prstGeom prst="chevron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오각형 3">
            <a:extLst>
              <a:ext uri="{FF2B5EF4-FFF2-40B4-BE49-F238E27FC236}">
                <a16:creationId xmlns:a16="http://schemas.microsoft.com/office/drawing/2014/main" id="{079411C0-95F0-4591-BB7D-86547FE45973}"/>
              </a:ext>
            </a:extLst>
          </p:cNvPr>
          <p:cNvSpPr/>
          <p:nvPr/>
        </p:nvSpPr>
        <p:spPr>
          <a:xfrm>
            <a:off x="514350" y="2884568"/>
            <a:ext cx="3933825" cy="1399868"/>
          </a:xfrm>
          <a:prstGeom prst="homePlate">
            <a:avLst/>
          </a:prstGeom>
          <a:solidFill>
            <a:srgbClr val="F6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0FBFFA8B-A833-4A15-86D6-CECE2E193856}"/>
              </a:ext>
            </a:extLst>
          </p:cNvPr>
          <p:cNvSpPr/>
          <p:nvPr/>
        </p:nvSpPr>
        <p:spPr>
          <a:xfrm rot="16200000">
            <a:off x="5520931" y="3128336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CDD20E51-B745-4F9F-8066-217E08462070}"/>
              </a:ext>
            </a:extLst>
          </p:cNvPr>
          <p:cNvSpPr/>
          <p:nvPr/>
        </p:nvSpPr>
        <p:spPr>
          <a:xfrm rot="5400000" flipV="1">
            <a:off x="1930006" y="97406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중괄호 28">
            <a:extLst>
              <a:ext uri="{FF2B5EF4-FFF2-40B4-BE49-F238E27FC236}">
                <a16:creationId xmlns:a16="http://schemas.microsoft.com/office/drawing/2014/main" id="{A31BB01D-7D6B-4CB1-9372-5170A6A56E21}"/>
              </a:ext>
            </a:extLst>
          </p:cNvPr>
          <p:cNvSpPr/>
          <p:nvPr/>
        </p:nvSpPr>
        <p:spPr>
          <a:xfrm rot="5400000" flipV="1">
            <a:off x="9159480" y="970056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5FFF1A-0920-4904-8AF6-CB2542B09085}"/>
              </a:ext>
            </a:extLst>
          </p:cNvPr>
          <p:cNvSpPr txBox="1"/>
          <p:nvPr/>
        </p:nvSpPr>
        <p:spPr>
          <a:xfrm>
            <a:off x="1279460" y="194549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988B67-E9BC-4338-ACF2-D4676DADD783}"/>
              </a:ext>
            </a:extLst>
          </p:cNvPr>
          <p:cNvSpPr txBox="1"/>
          <p:nvPr/>
        </p:nvSpPr>
        <p:spPr>
          <a:xfrm>
            <a:off x="8739766" y="194549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결과 분석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28F7A4-EDBA-412D-959C-DB1126960175}"/>
              </a:ext>
            </a:extLst>
          </p:cNvPr>
          <p:cNvSpPr txBox="1"/>
          <p:nvPr/>
        </p:nvSpPr>
        <p:spPr>
          <a:xfrm>
            <a:off x="1074386" y="3331986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</a:rPr>
              <a:t>UnderSampling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BCBD51-6C42-4C8A-84B7-24EB68A1CE72}"/>
              </a:ext>
            </a:extLst>
          </p:cNvPr>
          <p:cNvSpPr txBox="1"/>
          <p:nvPr/>
        </p:nvSpPr>
        <p:spPr>
          <a:xfrm>
            <a:off x="4883776" y="2984337"/>
            <a:ext cx="2424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Model Applying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&amp; Learning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With Data </a:t>
            </a:r>
            <a:r>
              <a:rPr lang="en-US" altLang="ko-KR" sz="2400" dirty="0" err="1">
                <a:solidFill>
                  <a:schemeClr val="bg1"/>
                </a:solidFill>
              </a:rPr>
              <a:t>scailing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4DF4C5-04C7-4EC8-8D4F-5F10C46C56E8}"/>
              </a:ext>
            </a:extLst>
          </p:cNvPr>
          <p:cNvSpPr txBox="1"/>
          <p:nvPr/>
        </p:nvSpPr>
        <p:spPr>
          <a:xfrm>
            <a:off x="8435977" y="3076669"/>
            <a:ext cx="28686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Analyzing result between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Variety Data scaling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&amp; without Data scaling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A09054-AD1C-4BCF-0C6D-1BCB0777F932}"/>
              </a:ext>
            </a:extLst>
          </p:cNvPr>
          <p:cNvSpPr txBox="1"/>
          <p:nvPr/>
        </p:nvSpPr>
        <p:spPr>
          <a:xfrm>
            <a:off x="10006444" y="6525497"/>
            <a:ext cx="2185555" cy="301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991DA5-6DCF-26F5-B5DD-4A9DAFD2BD40}"/>
              </a:ext>
            </a:extLst>
          </p:cNvPr>
          <p:cNvSpPr txBox="1"/>
          <p:nvPr/>
        </p:nvSpPr>
        <p:spPr>
          <a:xfrm>
            <a:off x="5101225" y="489266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모델 작성</a:t>
            </a:r>
          </a:p>
        </p:txBody>
      </p:sp>
    </p:spTree>
    <p:extLst>
      <p:ext uri="{BB962C8B-B14F-4D97-AF65-F5344CB8AC3E}">
        <p14:creationId xmlns:p14="http://schemas.microsoft.com/office/powerpoint/2010/main" val="139706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95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</a:t>
            </a:r>
            <a:r>
              <a:rPr lang="en-US" altLang="ko-KR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론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BB989D5-F6AC-4BC1-8848-85663030E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6091"/>
              </p:ext>
            </p:extLst>
          </p:nvPr>
        </p:nvGraphicFramePr>
        <p:xfrm>
          <a:off x="1025912" y="1455646"/>
          <a:ext cx="10036098" cy="5345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5366">
                  <a:extLst>
                    <a:ext uri="{9D8B030D-6E8A-4147-A177-3AD203B41FA5}">
                      <a16:colId xmlns:a16="http://schemas.microsoft.com/office/drawing/2014/main" val="882250835"/>
                    </a:ext>
                  </a:extLst>
                </a:gridCol>
                <a:gridCol w="3345366">
                  <a:extLst>
                    <a:ext uri="{9D8B030D-6E8A-4147-A177-3AD203B41FA5}">
                      <a16:colId xmlns:a16="http://schemas.microsoft.com/office/drawing/2014/main" val="2401742357"/>
                    </a:ext>
                  </a:extLst>
                </a:gridCol>
                <a:gridCol w="3345366">
                  <a:extLst>
                    <a:ext uri="{9D8B030D-6E8A-4147-A177-3AD203B41FA5}">
                      <a16:colId xmlns:a16="http://schemas.microsoft.com/office/drawing/2014/main" val="4115491417"/>
                    </a:ext>
                  </a:extLst>
                </a:gridCol>
              </a:tblGrid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비교군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비교군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256129"/>
                  </a:ext>
                </a:extLst>
              </a:tr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SVC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(Pipeline with Grid Search)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SVC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(Min-max/Standard/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Robust/Normalize)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SVC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(Excluding Scaling)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28069"/>
                  </a:ext>
                </a:extLst>
              </a:tr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Logistic Regression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Logistic Regression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(Min-max/Standard/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Robust/Normalize)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Logistic Regression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(Excluding Scaling)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022141"/>
                  </a:ext>
                </a:extLst>
              </a:tr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LGBM Classifier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LGBM Classifier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(Min-max/Standard/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Robust/Normalize)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LGBM Classifier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(Excluding Scaling)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58748"/>
                  </a:ext>
                </a:extLst>
              </a:tr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?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579759"/>
                  </a:ext>
                </a:extLst>
              </a:tr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?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853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3CD2C4-AE4A-9565-8979-9BA5C8319178}"/>
              </a:ext>
            </a:extLst>
          </p:cNvPr>
          <p:cNvSpPr txBox="1"/>
          <p:nvPr/>
        </p:nvSpPr>
        <p:spPr>
          <a:xfrm>
            <a:off x="10006444" y="6525497"/>
            <a:ext cx="2185555" cy="301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78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12E81C-F3A7-494E-B491-1AB38EBA20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B9CCCBB-153A-4A9B-8F97-69737288A0A6}"/>
              </a:ext>
            </a:extLst>
          </p:cNvPr>
          <p:cNvSpPr/>
          <p:nvPr/>
        </p:nvSpPr>
        <p:spPr>
          <a:xfrm>
            <a:off x="4261624" y="4716966"/>
            <a:ext cx="3668751" cy="97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B96D0-160F-4456-94F1-D9FDF43E77D2}"/>
              </a:ext>
            </a:extLst>
          </p:cNvPr>
          <p:cNvSpPr txBox="1"/>
          <p:nvPr/>
        </p:nvSpPr>
        <p:spPr>
          <a:xfrm>
            <a:off x="4393155" y="4906981"/>
            <a:ext cx="3421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NFT</a:t>
            </a:r>
            <a:r>
              <a:rPr lang="ko-KR" altLang="en-US" sz="3200" b="1" dirty="0">
                <a:latin typeface="+mj-ea"/>
                <a:ea typeface="+mj-ea"/>
              </a:rPr>
              <a:t>란 무엇일까요</a:t>
            </a:r>
            <a:r>
              <a:rPr lang="en-US" altLang="ko-KR" sz="3200" b="1" dirty="0">
                <a:latin typeface="+mj-ea"/>
                <a:ea typeface="+mj-ea"/>
              </a:rPr>
              <a:t>?</a:t>
            </a:r>
            <a:endParaRPr lang="ko-KR" altLang="en-US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045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BFE667-780B-4630-AD38-75BB52E24F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651583-0298-4036-A8B8-385CFEEFE4EC}"/>
              </a:ext>
            </a:extLst>
          </p:cNvPr>
          <p:cNvSpPr txBox="1"/>
          <p:nvPr/>
        </p:nvSpPr>
        <p:spPr>
          <a:xfrm>
            <a:off x="891690" y="1851645"/>
            <a:ext cx="10408619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              ]</a:t>
            </a:r>
            <a:endParaRPr lang="ko-KR" altLang="en-US" sz="19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02CC98E-DEB4-46CC-80C4-DD0823F38CA7}"/>
              </a:ext>
            </a:extLst>
          </p:cNvPr>
          <p:cNvSpPr/>
          <p:nvPr/>
        </p:nvSpPr>
        <p:spPr>
          <a:xfrm>
            <a:off x="3854605" y="1527718"/>
            <a:ext cx="4482790" cy="44827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507270-ADDA-41D4-A8EB-740029E63EA8}"/>
              </a:ext>
            </a:extLst>
          </p:cNvPr>
          <p:cNvSpPr txBox="1"/>
          <p:nvPr/>
        </p:nvSpPr>
        <p:spPr>
          <a:xfrm>
            <a:off x="4272260" y="3429000"/>
            <a:ext cx="36679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</a:rPr>
              <a:t>#KEYWORD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2DCCC-1510-A1CA-D47F-750808EF24AF}"/>
              </a:ext>
            </a:extLst>
          </p:cNvPr>
          <p:cNvSpPr txBox="1"/>
          <p:nvPr/>
        </p:nvSpPr>
        <p:spPr>
          <a:xfrm>
            <a:off x="10006444" y="6525497"/>
            <a:ext cx="2185555" cy="301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13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66D946-7B51-479A-8811-CE5E1D8798C7}"/>
              </a:ext>
            </a:extLst>
          </p:cNvPr>
          <p:cNvSpPr/>
          <p:nvPr/>
        </p:nvSpPr>
        <p:spPr>
          <a:xfrm>
            <a:off x="904240" y="20004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07FF3D-0357-4F22-BFD6-9A8C36A02ED6}"/>
              </a:ext>
            </a:extLst>
          </p:cNvPr>
          <p:cNvSpPr/>
          <p:nvPr/>
        </p:nvSpPr>
        <p:spPr>
          <a:xfrm>
            <a:off x="904240" y="2000472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2B391F-CC0E-48C8-95AB-41E9DE82F1D5}"/>
              </a:ext>
            </a:extLst>
          </p:cNvPr>
          <p:cNvSpPr/>
          <p:nvPr/>
        </p:nvSpPr>
        <p:spPr>
          <a:xfrm>
            <a:off x="9179915" y="20004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33828-5B53-415A-9BED-C8CDCCD88489}"/>
              </a:ext>
            </a:extLst>
          </p:cNvPr>
          <p:cNvSpPr/>
          <p:nvPr/>
        </p:nvSpPr>
        <p:spPr>
          <a:xfrm>
            <a:off x="3662798" y="20004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4D26B4-D852-4648-AA24-0E10E8252E41}"/>
              </a:ext>
            </a:extLst>
          </p:cNvPr>
          <p:cNvSpPr/>
          <p:nvPr/>
        </p:nvSpPr>
        <p:spPr>
          <a:xfrm>
            <a:off x="6421356" y="20004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0CF3EE-5AB1-42B1-9BED-981F3E37A3CD}"/>
              </a:ext>
            </a:extLst>
          </p:cNvPr>
          <p:cNvSpPr txBox="1"/>
          <p:nvPr/>
        </p:nvSpPr>
        <p:spPr>
          <a:xfrm>
            <a:off x="3109318" y="36876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6246E-7609-4B6E-9853-40E25E2E636F}"/>
              </a:ext>
            </a:extLst>
          </p:cNvPr>
          <p:cNvSpPr txBox="1"/>
          <p:nvPr/>
        </p:nvSpPr>
        <p:spPr>
          <a:xfrm>
            <a:off x="5883522" y="36876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22F24C-29C9-4E6D-8DE5-98B0F6EFA1DF}"/>
              </a:ext>
            </a:extLst>
          </p:cNvPr>
          <p:cNvSpPr txBox="1"/>
          <p:nvPr/>
        </p:nvSpPr>
        <p:spPr>
          <a:xfrm>
            <a:off x="8610782" y="36876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3F6F2-E459-4E88-AB3A-D2080A7EDB7A}"/>
              </a:ext>
            </a:extLst>
          </p:cNvPr>
          <p:cNvSpPr txBox="1"/>
          <p:nvPr/>
        </p:nvSpPr>
        <p:spPr>
          <a:xfrm>
            <a:off x="1462016" y="211544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0609E0-7397-403D-B63D-1ADFF97BD00A}"/>
              </a:ext>
            </a:extLst>
          </p:cNvPr>
          <p:cNvSpPr/>
          <p:nvPr/>
        </p:nvSpPr>
        <p:spPr>
          <a:xfrm>
            <a:off x="3662797" y="2000472"/>
            <a:ext cx="2041451" cy="604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2FA4D1-2AA9-4BC3-B024-B38C6E3EF97D}"/>
              </a:ext>
            </a:extLst>
          </p:cNvPr>
          <p:cNvSpPr txBox="1"/>
          <p:nvPr/>
        </p:nvSpPr>
        <p:spPr>
          <a:xfrm>
            <a:off x="4221792" y="21154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1CA5D5-1A3D-4C0E-B8A9-87891EF1A3B1}"/>
              </a:ext>
            </a:extLst>
          </p:cNvPr>
          <p:cNvSpPr/>
          <p:nvPr/>
        </p:nvSpPr>
        <p:spPr>
          <a:xfrm>
            <a:off x="6421354" y="2000472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191EC-023E-4FA1-B99E-9EC764B1BE80}"/>
              </a:ext>
            </a:extLst>
          </p:cNvPr>
          <p:cNvSpPr txBox="1"/>
          <p:nvPr/>
        </p:nvSpPr>
        <p:spPr>
          <a:xfrm>
            <a:off x="6981150" y="21154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56FCB9-A214-452C-86F8-1ABE9D7ABEF4}"/>
              </a:ext>
            </a:extLst>
          </p:cNvPr>
          <p:cNvSpPr/>
          <p:nvPr/>
        </p:nvSpPr>
        <p:spPr>
          <a:xfrm>
            <a:off x="9179911" y="20004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AAD75-7CDE-48B3-A71D-28A7FB7CDF4B}"/>
              </a:ext>
            </a:extLst>
          </p:cNvPr>
          <p:cNvSpPr txBox="1"/>
          <p:nvPr/>
        </p:nvSpPr>
        <p:spPr>
          <a:xfrm>
            <a:off x="9731479" y="21154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D102B4-53A6-453F-8542-B975396BC593}"/>
              </a:ext>
            </a:extLst>
          </p:cNvPr>
          <p:cNvSpPr txBox="1"/>
          <p:nvPr/>
        </p:nvSpPr>
        <p:spPr>
          <a:xfrm>
            <a:off x="1073965" y="32371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5ED810-96CC-4BB7-AFAF-AF64B462AB07}"/>
              </a:ext>
            </a:extLst>
          </p:cNvPr>
          <p:cNvSpPr txBox="1"/>
          <p:nvPr/>
        </p:nvSpPr>
        <p:spPr>
          <a:xfrm>
            <a:off x="3832523" y="32371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7E2E0F-7B4C-4CF0-B45A-9043D5F90706}"/>
              </a:ext>
            </a:extLst>
          </p:cNvPr>
          <p:cNvSpPr txBox="1"/>
          <p:nvPr/>
        </p:nvSpPr>
        <p:spPr>
          <a:xfrm>
            <a:off x="6591082" y="32371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4A786-B357-4F2B-B299-BAFD10ED5C82}"/>
              </a:ext>
            </a:extLst>
          </p:cNvPr>
          <p:cNvSpPr txBox="1"/>
          <p:nvPr/>
        </p:nvSpPr>
        <p:spPr>
          <a:xfrm>
            <a:off x="9359188" y="32371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9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NF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34EDF"/>
      </a:accent1>
      <a:accent2>
        <a:srgbClr val="B389CD"/>
      </a:accent2>
      <a:accent3>
        <a:srgbClr val="D9C4E6"/>
      </a:accent3>
      <a:accent4>
        <a:srgbClr val="FEDBBD"/>
      </a:accent4>
      <a:accent5>
        <a:srgbClr val="76D4F9"/>
      </a:accent5>
      <a:accent6>
        <a:srgbClr val="FFA4BE"/>
      </a:accent6>
      <a:hlink>
        <a:srgbClr val="262626"/>
      </a:hlink>
      <a:folHlink>
        <a:srgbClr val="262626"/>
      </a:folHlink>
    </a:clrScheme>
    <a:fontScheme name="Pretendard_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850</Words>
  <Application>Microsoft Office PowerPoint</Application>
  <PresentationFormat>와이드스크린</PresentationFormat>
  <Paragraphs>181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Pretendard</vt:lpstr>
      <vt:lpstr>Pretendard ExtraBold</vt:lpstr>
      <vt:lpstr>나눔스퀘어 Light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박종현(대학원생-비즈니스IT전공)</cp:lastModifiedBy>
  <cp:revision>51</cp:revision>
  <dcterms:created xsi:type="dcterms:W3CDTF">2022-04-17T01:01:21Z</dcterms:created>
  <dcterms:modified xsi:type="dcterms:W3CDTF">2022-06-01T14:28:37Z</dcterms:modified>
</cp:coreProperties>
</file>