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Relationship Id="rId16" Type="http://schemas.openxmlformats.org/officeDocument/2006/relationships/image" Target="../media/image210.png"/><Relationship Id="rId17" Type="http://schemas.openxmlformats.org/officeDocument/2006/relationships/image" Target="../media/image211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Relationship Id="rId12" Type="http://schemas.openxmlformats.org/officeDocument/2006/relationships/image" Target="../media/image228.png"/><Relationship Id="rId13" Type="http://schemas.openxmlformats.org/officeDocument/2006/relationships/image" Target="../media/image229.png"/><Relationship Id="rId14" Type="http://schemas.openxmlformats.org/officeDocument/2006/relationships/image" Target="../media/image230.png"/><Relationship Id="rId15" Type="http://schemas.openxmlformats.org/officeDocument/2006/relationships/image" Target="../media/image231.png"/><Relationship Id="rId16" Type="http://schemas.openxmlformats.org/officeDocument/2006/relationships/image" Target="../media/image232.png"/><Relationship Id="rId17" Type="http://schemas.openxmlformats.org/officeDocument/2006/relationships/image" Target="../media/image233.png"/><Relationship Id="rId18" Type="http://schemas.openxmlformats.org/officeDocument/2006/relationships/image" Target="../media/image234.png"/><Relationship Id="rId19" Type="http://schemas.openxmlformats.org/officeDocument/2006/relationships/image" Target="../media/image235.png"/><Relationship Id="rId20" Type="http://schemas.openxmlformats.org/officeDocument/2006/relationships/image" Target="../media/image236.png"/><Relationship Id="rId21" Type="http://schemas.openxmlformats.org/officeDocument/2006/relationships/image" Target="../media/image237.png"/><Relationship Id="rId22" Type="http://schemas.openxmlformats.org/officeDocument/2006/relationships/image" Target="../media/image238.png"/><Relationship Id="rId23" Type="http://schemas.openxmlformats.org/officeDocument/2006/relationships/image" Target="../media/image239.png"/><Relationship Id="rId24" Type="http://schemas.openxmlformats.org/officeDocument/2006/relationships/image" Target="../media/image240.png"/><Relationship Id="rId25" Type="http://schemas.openxmlformats.org/officeDocument/2006/relationships/image" Target="../media/image241.png"/><Relationship Id="rId26" Type="http://schemas.openxmlformats.org/officeDocument/2006/relationships/image" Target="../media/image242.png"/><Relationship Id="rId27" Type="http://schemas.openxmlformats.org/officeDocument/2006/relationships/image" Target="../media/image243.png"/><Relationship Id="rId28" Type="http://schemas.openxmlformats.org/officeDocument/2006/relationships/image" Target="../media/image24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5.png"/><Relationship Id="rId3" Type="http://schemas.openxmlformats.org/officeDocument/2006/relationships/image" Target="../media/image246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251.png"/><Relationship Id="rId9" Type="http://schemas.openxmlformats.org/officeDocument/2006/relationships/image" Target="../media/image252.png"/><Relationship Id="rId10" Type="http://schemas.openxmlformats.org/officeDocument/2006/relationships/image" Target="../media/image253.png"/><Relationship Id="rId11" Type="http://schemas.openxmlformats.org/officeDocument/2006/relationships/image" Target="../media/image25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261.png"/><Relationship Id="rId9" Type="http://schemas.openxmlformats.org/officeDocument/2006/relationships/image" Target="../media/image262.png"/><Relationship Id="rId10" Type="http://schemas.openxmlformats.org/officeDocument/2006/relationships/image" Target="../media/image263.png"/><Relationship Id="rId11" Type="http://schemas.openxmlformats.org/officeDocument/2006/relationships/image" Target="../media/image264.png"/><Relationship Id="rId12" Type="http://schemas.openxmlformats.org/officeDocument/2006/relationships/image" Target="../media/image265.png"/><Relationship Id="rId13" Type="http://schemas.openxmlformats.org/officeDocument/2006/relationships/image" Target="../media/image266.png"/><Relationship Id="rId14" Type="http://schemas.openxmlformats.org/officeDocument/2006/relationships/image" Target="../media/image267.png"/><Relationship Id="rId15" Type="http://schemas.openxmlformats.org/officeDocument/2006/relationships/image" Target="../media/image268.png"/><Relationship Id="rId16" Type="http://schemas.openxmlformats.org/officeDocument/2006/relationships/image" Target="../media/image269.png"/><Relationship Id="rId17" Type="http://schemas.openxmlformats.org/officeDocument/2006/relationships/image" Target="../media/image270.png"/><Relationship Id="rId18" Type="http://schemas.openxmlformats.org/officeDocument/2006/relationships/image" Target="../media/image27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png"/><Relationship Id="rId5" Type="http://schemas.openxmlformats.org/officeDocument/2006/relationships/image" Target="../media/image275.png"/><Relationship Id="rId6" Type="http://schemas.openxmlformats.org/officeDocument/2006/relationships/image" Target="../media/image276.png"/><Relationship Id="rId7" Type="http://schemas.openxmlformats.org/officeDocument/2006/relationships/image" Target="../media/image277.png"/><Relationship Id="rId8" Type="http://schemas.openxmlformats.org/officeDocument/2006/relationships/image" Target="../media/image278.png"/><Relationship Id="rId9" Type="http://schemas.openxmlformats.org/officeDocument/2006/relationships/image" Target="../media/image279.png"/><Relationship Id="rId10" Type="http://schemas.openxmlformats.org/officeDocument/2006/relationships/image" Target="../media/image280.png"/><Relationship Id="rId11" Type="http://schemas.openxmlformats.org/officeDocument/2006/relationships/image" Target="../media/image281.png"/><Relationship Id="rId12" Type="http://schemas.openxmlformats.org/officeDocument/2006/relationships/image" Target="../media/image282.png"/><Relationship Id="rId13" Type="http://schemas.openxmlformats.org/officeDocument/2006/relationships/image" Target="../media/image283.png"/><Relationship Id="rId14" Type="http://schemas.openxmlformats.org/officeDocument/2006/relationships/image" Target="../media/image284.png"/><Relationship Id="rId15" Type="http://schemas.openxmlformats.org/officeDocument/2006/relationships/image" Target="../media/image285.png"/><Relationship Id="rId16" Type="http://schemas.openxmlformats.org/officeDocument/2006/relationships/image" Target="../media/image28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Relationship Id="rId3" Type="http://schemas.openxmlformats.org/officeDocument/2006/relationships/image" Target="../media/image288.pn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Relationship Id="rId25" Type="http://schemas.openxmlformats.org/officeDocument/2006/relationships/image" Target="../media/image145.png"/><Relationship Id="rId26" Type="http://schemas.openxmlformats.org/officeDocument/2006/relationships/image" Target="../media/image146.png"/><Relationship Id="rId27" Type="http://schemas.openxmlformats.org/officeDocument/2006/relationships/image" Target="../media/image147.png"/><Relationship Id="rId28" Type="http://schemas.openxmlformats.org/officeDocument/2006/relationships/image" Target="../media/image148.png"/><Relationship Id="rId29" Type="http://schemas.openxmlformats.org/officeDocument/2006/relationships/image" Target="../media/image149.png"/><Relationship Id="rId30" Type="http://schemas.openxmlformats.org/officeDocument/2006/relationships/image" Target="../media/image150.png"/><Relationship Id="rId31" Type="http://schemas.openxmlformats.org/officeDocument/2006/relationships/image" Target="../media/image151.png"/><Relationship Id="rId32" Type="http://schemas.openxmlformats.org/officeDocument/2006/relationships/image" Target="../media/image152.png"/><Relationship Id="rId33" Type="http://schemas.openxmlformats.org/officeDocument/2006/relationships/image" Target="../media/image153.png"/><Relationship Id="rId34" Type="http://schemas.openxmlformats.org/officeDocument/2006/relationships/image" Target="../media/image154.png"/><Relationship Id="rId35" Type="http://schemas.openxmlformats.org/officeDocument/2006/relationships/image" Target="../media/image155.png"/><Relationship Id="rId36" Type="http://schemas.openxmlformats.org/officeDocument/2006/relationships/image" Target="../media/image156.png"/><Relationship Id="rId37" Type="http://schemas.openxmlformats.org/officeDocument/2006/relationships/image" Target="../media/image157.png"/><Relationship Id="rId38" Type="http://schemas.openxmlformats.org/officeDocument/2006/relationships/image" Target="../media/image1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4822" y="6630355"/>
            <a:ext cx="9933467" cy="1055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4060" y="7596002"/>
            <a:ext cx="6212876" cy="10460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6582" y="836726"/>
            <a:ext cx="3797834" cy="459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41" y="840642"/>
            <a:ext cx="1930689" cy="4816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3919" y="836726"/>
            <a:ext cx="3255511" cy="459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1841" y="986354"/>
            <a:ext cx="2943792" cy="106667"/>
            <a:chOff x="3651841" y="986354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3651841" y="986354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1242" y="986354"/>
            <a:ext cx="2943792" cy="106667"/>
            <a:chOff x="10471242" y="986354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71242" y="986354"/>
              <a:ext cx="2943792" cy="1066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93951" y="8543526"/>
            <a:ext cx="5190930" cy="4686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42953" y="9286020"/>
            <a:ext cx="3255520" cy="459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41" cy="48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9079" y="2441513"/>
            <a:ext cx="4201520" cy="10699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805" y="9561429"/>
            <a:ext cx="411797" cy="398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35906" y="9561429"/>
            <a:ext cx="411797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037" y="5178336"/>
            <a:ext cx="7058060" cy="5122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9037" y="5829111"/>
            <a:ext cx="5617022" cy="5405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55621" y="5786205"/>
            <a:ext cx="10155544" cy="3490539"/>
            <a:chOff x="7455621" y="5786205"/>
            <a:chExt cx="10155544" cy="34905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5621" y="5786205"/>
              <a:ext cx="10155544" cy="34905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9037" y="3876788"/>
            <a:ext cx="6868602" cy="4491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9037" y="4527562"/>
            <a:ext cx="4448393" cy="443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63136" y="8275387"/>
            <a:ext cx="8496141" cy="856064"/>
            <a:chOff x="8963136" y="8275387"/>
            <a:chExt cx="8496141" cy="856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3136" y="8275387"/>
              <a:ext cx="8496141" cy="8560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52" y="9561429"/>
            <a:ext cx="416244" cy="398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2654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9" y="2444322"/>
            <a:ext cx="4198238" cy="10789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4665" y="2735138"/>
            <a:ext cx="5699420" cy="602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549" y="4148512"/>
            <a:ext cx="6608333" cy="4956250"/>
            <a:chOff x="1457549" y="4148512"/>
            <a:chExt cx="6608333" cy="49562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7549" y="4148512"/>
              <a:ext cx="6608333" cy="49562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64680" y="4943423"/>
            <a:ext cx="8127649" cy="6260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99049" y="5832644"/>
            <a:ext cx="5007567" cy="5858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76191" y="7449639"/>
            <a:ext cx="6456396" cy="4724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88595" y="7354661"/>
            <a:ext cx="370841" cy="4610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52306" y="8327115"/>
            <a:ext cx="7988244" cy="78256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00001" y="1134182"/>
            <a:ext cx="3681911" cy="4144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76191" y="6486401"/>
            <a:ext cx="7618615" cy="75938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8595" y="6391422"/>
            <a:ext cx="363974" cy="4669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384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1441" y="5694388"/>
            <a:ext cx="1587570" cy="9940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781093" cy="27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3060" y="5694388"/>
            <a:ext cx="1587570" cy="9940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08063" y="3394411"/>
            <a:ext cx="3294598" cy="2780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4347" y="5694388"/>
            <a:ext cx="1579008" cy="9951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5524" y="3394411"/>
            <a:ext cx="3543055" cy="2780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2805" y="9561429"/>
            <a:ext cx="390330" cy="3982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483525" y="9561429"/>
            <a:ext cx="373892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0363" y="6992068"/>
            <a:ext cx="4033794" cy="6077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02935" y="6992068"/>
            <a:ext cx="4155747" cy="6077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65782" y="7742982"/>
            <a:ext cx="3517044" cy="467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1020" y="8153163"/>
            <a:ext cx="3760596" cy="414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72763" y="6992068"/>
            <a:ext cx="3653699" cy="6041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88001" y="7742982"/>
            <a:ext cx="2381253" cy="41422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88001" y="8153163"/>
            <a:ext cx="2265768" cy="4142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52258" y="7742982"/>
            <a:ext cx="2503253" cy="4642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04639" y="8153163"/>
            <a:ext cx="2799853" cy="464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08248" y="6171429"/>
            <a:ext cx="2542451" cy="2025002"/>
            <a:chOff x="5108248" y="6171429"/>
            <a:chExt cx="2542451" cy="2025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8248" y="6171429"/>
              <a:ext cx="2542451" cy="20250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6791" y="6723810"/>
            <a:ext cx="4349206" cy="1472621"/>
            <a:chOff x="1236791" y="6723810"/>
            <a:chExt cx="4349206" cy="14726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791" y="6723810"/>
              <a:ext cx="4349206" cy="14726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2279" y="4676190"/>
            <a:ext cx="3398205" cy="3520240"/>
            <a:chOff x="7152279" y="4676190"/>
            <a:chExt cx="3398205" cy="35202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2279" y="4676190"/>
              <a:ext cx="3398205" cy="35202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36914" y="5506745"/>
            <a:ext cx="3329753" cy="2689685"/>
            <a:chOff x="10036914" y="5506745"/>
            <a:chExt cx="3329753" cy="2689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6914" y="5506745"/>
              <a:ext cx="3329753" cy="26896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98214" y="6083818"/>
            <a:ext cx="3658929" cy="2103088"/>
            <a:chOff x="12398214" y="6083818"/>
            <a:chExt cx="3658929" cy="21030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8214" y="6083818"/>
              <a:ext cx="3658929" cy="21030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590" y="1138100"/>
            <a:ext cx="461965" cy="4816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9170" y="2444322"/>
            <a:ext cx="2842467" cy="10789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70154" y="2573896"/>
            <a:ext cx="11714053" cy="83180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6614" y="9561429"/>
            <a:ext cx="341149" cy="3982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59715" y="9561429"/>
            <a:ext cx="341149" cy="39827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42771" y="5866173"/>
            <a:ext cx="1284519" cy="5000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93165" y="6470333"/>
            <a:ext cx="1273748" cy="5000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02770" y="7197277"/>
            <a:ext cx="1382786" cy="5108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38548" y="6807449"/>
            <a:ext cx="945814" cy="5870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19054" y="6676192"/>
            <a:ext cx="1371367" cy="5789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75537" y="3689521"/>
            <a:ext cx="2669168" cy="1532694"/>
            <a:chOff x="9975537" y="3689521"/>
            <a:chExt cx="2669168" cy="153269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58249" y="3572233"/>
              <a:ext cx="2172430" cy="155706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84418" y="4082894"/>
              <a:ext cx="1099555" cy="119291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93927" y="4640255"/>
            <a:ext cx="1518354" cy="4781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22145" y="4013460"/>
            <a:ext cx="667100" cy="884817"/>
            <a:chOff x="8922145" y="4013460"/>
            <a:chExt cx="667100" cy="8848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8922145" y="4013460"/>
              <a:ext cx="667100" cy="88481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600001" y="1134182"/>
            <a:ext cx="3681911" cy="41448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36791" y="8146610"/>
            <a:ext cx="14976256" cy="112443"/>
            <a:chOff x="1236791" y="8146610"/>
            <a:chExt cx="14976256" cy="1124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36791" y="8146610"/>
              <a:ext cx="14976256" cy="1124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959896" y="6693334"/>
            <a:ext cx="1495597" cy="92009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53322" y="7307220"/>
            <a:ext cx="1363035" cy="78954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19915" y="7621144"/>
            <a:ext cx="1512749" cy="36240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975620" y="7050734"/>
            <a:ext cx="1267140" cy="65342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501527" y="7230075"/>
            <a:ext cx="1130349" cy="551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965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614" y="9561429"/>
            <a:ext cx="362416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3048" y="9561429"/>
            <a:ext cx="429025" cy="3982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659" y="8188216"/>
            <a:ext cx="3020381" cy="1070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8068" y="6581411"/>
            <a:ext cx="5957415" cy="23030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9603" y="2085548"/>
            <a:ext cx="6171429" cy="4192146"/>
            <a:chOff x="3329603" y="2085548"/>
            <a:chExt cx="6171429" cy="41921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9603" y="2085548"/>
              <a:ext cx="6171429" cy="41921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96195" y="2258037"/>
            <a:ext cx="7336556" cy="3829039"/>
            <a:chOff x="9696195" y="2258037"/>
            <a:chExt cx="7336556" cy="38290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96195" y="2258037"/>
              <a:ext cx="7336556" cy="38290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97144" y="6393544"/>
            <a:ext cx="7095834" cy="30518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965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23924" y="4047619"/>
            <a:ext cx="4685714" cy="4685714"/>
            <a:chOff x="2823924" y="4047619"/>
            <a:chExt cx="4685714" cy="46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3924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8410" y="4047619"/>
            <a:ext cx="4685714" cy="4685714"/>
            <a:chOff x="10988410" y="4047619"/>
            <a:chExt cx="4685714" cy="46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2999" y="4260788"/>
            <a:ext cx="4201845" cy="4201845"/>
            <a:chOff x="7062999" y="4260788"/>
            <a:chExt cx="4201845" cy="42018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999" y="4260788"/>
              <a:ext cx="4201845" cy="42018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6290" y="5514711"/>
            <a:ext cx="2883048" cy="7522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57283" y="6351264"/>
            <a:ext cx="3444571" cy="155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13386" y="5279305"/>
            <a:ext cx="3396048" cy="9633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1544" y="6584458"/>
            <a:ext cx="3155282" cy="11273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0106" y="5481592"/>
            <a:ext cx="1848553" cy="6499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63283" y="6470969"/>
            <a:ext cx="3366228" cy="11841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9170" y="2444322"/>
            <a:ext cx="2184314" cy="10658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0025" y="5255238"/>
            <a:ext cx="514949" cy="106667"/>
            <a:chOff x="4780025" y="5255238"/>
            <a:chExt cx="514949" cy="1066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3793" y="5255238"/>
            <a:ext cx="514949" cy="106667"/>
            <a:chOff x="13073793" y="5255238"/>
            <a:chExt cx="514949" cy="1066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6614" y="9561429"/>
            <a:ext cx="362616" cy="3982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59715" y="9561429"/>
            <a:ext cx="362616" cy="39827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965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19048" y="2152381"/>
            <a:ext cx="3973070" cy="5297497"/>
            <a:chOff x="12819048" y="2152381"/>
            <a:chExt cx="3973070" cy="52974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9048" y="2152381"/>
              <a:ext cx="3973070" cy="5297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19048" y="7219048"/>
            <a:ext cx="3979575" cy="3066667"/>
            <a:chOff x="12819048" y="7219048"/>
            <a:chExt cx="3979575" cy="306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19048" y="7219048"/>
              <a:ext cx="3979575" cy="306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1074" y="3785484"/>
            <a:ext cx="3764438" cy="10789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6614" y="9561429"/>
            <a:ext cx="365073" cy="3982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59715" y="9561429"/>
            <a:ext cx="365073" cy="3982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837" y="6642918"/>
            <a:ext cx="1088144" cy="9295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9458" y="7546315"/>
            <a:ext cx="4803787" cy="19797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26938" y="3818239"/>
            <a:ext cx="931096" cy="9295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74553" y="4721639"/>
            <a:ext cx="5478120" cy="160598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26938" y="6642918"/>
            <a:ext cx="1079277" cy="9351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74553" y="7546315"/>
            <a:ext cx="5862368" cy="23471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00001" y="1134182"/>
            <a:ext cx="3681911" cy="4144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12321" y="2404746"/>
            <a:ext cx="2786523" cy="4792768"/>
            <a:chOff x="13412321" y="2404746"/>
            <a:chExt cx="2786523" cy="479276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12321" y="2404746"/>
              <a:ext cx="2786523" cy="4792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6513" y="4895244"/>
            <a:ext cx="8695042" cy="28940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1992" y="7295364"/>
            <a:ext cx="9246403" cy="17117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6582" y="977626"/>
            <a:ext cx="3797834" cy="459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41" y="981542"/>
            <a:ext cx="1930689" cy="4816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3919" y="977626"/>
            <a:ext cx="3255511" cy="459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1841" y="1127254"/>
            <a:ext cx="2943792" cy="106667"/>
            <a:chOff x="3651841" y="1127254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3651841" y="1127254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1242" y="1127254"/>
            <a:ext cx="2943792" cy="106667"/>
            <a:chOff x="10471242" y="1127254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71242" y="1127254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384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0363" y="6992068"/>
            <a:ext cx="4048814" cy="6044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1441" y="5694388"/>
            <a:ext cx="1587570" cy="9940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2258" y="7742982"/>
            <a:ext cx="2502891" cy="4673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4639" y="8153163"/>
            <a:ext cx="2444063" cy="4673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3109" y="3394411"/>
            <a:ext cx="2781093" cy="27771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9125" y="6992068"/>
            <a:ext cx="4155747" cy="6077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12108" y="5694388"/>
            <a:ext cx="1710761" cy="9951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41972" y="7742982"/>
            <a:ext cx="3517044" cy="4673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37210" y="8153163"/>
            <a:ext cx="3785510" cy="4673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65055" y="3394411"/>
            <a:ext cx="3294598" cy="27807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01335" y="6992068"/>
            <a:ext cx="3653699" cy="60410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4347" y="5694388"/>
            <a:ext cx="1579008" cy="9951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16572" y="7742982"/>
            <a:ext cx="2384844" cy="4642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16572" y="8153163"/>
            <a:ext cx="2265768" cy="4142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35524" y="3394411"/>
            <a:ext cx="3543055" cy="2780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1030" y="9561422"/>
            <a:ext cx="416749" cy="3470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424153" y="9561422"/>
            <a:ext cx="416511" cy="3470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600001" y="1134182"/>
            <a:ext cx="3681911" cy="414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384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1441" y="5694388"/>
            <a:ext cx="1587570" cy="9940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781093" cy="27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3060" y="5694388"/>
            <a:ext cx="1587570" cy="9940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08063" y="3394411"/>
            <a:ext cx="3294598" cy="2780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4347" y="5694388"/>
            <a:ext cx="1579008" cy="9951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5524" y="3394411"/>
            <a:ext cx="3543055" cy="2780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1030" y="9561422"/>
            <a:ext cx="401921" cy="3982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424153" y="9561422"/>
            <a:ext cx="401921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0363" y="6992068"/>
            <a:ext cx="4033794" cy="6077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52258" y="7742982"/>
            <a:ext cx="2502891" cy="46737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04639" y="8153163"/>
            <a:ext cx="2799853" cy="4642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02935" y="6992068"/>
            <a:ext cx="4155499" cy="60779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865782" y="7742982"/>
            <a:ext cx="3511463" cy="4193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61020" y="8153163"/>
            <a:ext cx="3760596" cy="4142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872763" y="6992068"/>
            <a:ext cx="3653699" cy="6041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88001" y="7742982"/>
            <a:ext cx="2381253" cy="4142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88001" y="8153163"/>
            <a:ext cx="2265768" cy="41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5774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9169" y="2444322"/>
            <a:ext cx="3454429" cy="10884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1155" y="4052628"/>
            <a:ext cx="6171429" cy="4628571"/>
            <a:chOff x="1481155" y="4052628"/>
            <a:chExt cx="6171429" cy="46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55" y="4052628"/>
              <a:ext cx="6171429" cy="46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81173" y="6325362"/>
            <a:ext cx="4605009" cy="106667"/>
            <a:chOff x="10381173" y="6325362"/>
            <a:chExt cx="4605009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0381173" y="6325362"/>
              <a:ext cx="4605009" cy="1066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04166" y="4234566"/>
            <a:ext cx="3031747" cy="5824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9309" y="4234566"/>
            <a:ext cx="1522709" cy="5824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57833" y="5717852"/>
            <a:ext cx="2678252" cy="982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13334" y="6599296"/>
            <a:ext cx="1965692" cy="4542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7833" y="7399052"/>
            <a:ext cx="2000671" cy="9829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13334" y="8280496"/>
            <a:ext cx="2524082" cy="4542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72976" y="6470233"/>
            <a:ext cx="1923766" cy="9801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28477" y="7351677"/>
            <a:ext cx="946568" cy="4542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72976" y="7627624"/>
            <a:ext cx="1922538" cy="9799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28477" y="8509068"/>
            <a:ext cx="893311" cy="45427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13334" y="4761201"/>
            <a:ext cx="1381759" cy="4542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28477" y="4761201"/>
            <a:ext cx="3075930" cy="3725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2805" y="9561429"/>
            <a:ext cx="401216" cy="3470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35906" y="9561429"/>
            <a:ext cx="401216" cy="34707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00001" y="1134182"/>
            <a:ext cx="3681911" cy="41448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72976" y="5285138"/>
            <a:ext cx="1646776" cy="9801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228477" y="6166582"/>
            <a:ext cx="873959" cy="36733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775276" y="2583943"/>
            <a:ext cx="10879616" cy="6492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86124" y="6193981"/>
            <a:ext cx="6171429" cy="2601505"/>
            <a:chOff x="1486124" y="6193981"/>
            <a:chExt cx="6171429" cy="26015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86124" y="6193981"/>
              <a:ext cx="6171429" cy="2601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7682" y="8631916"/>
            <a:ext cx="6883756" cy="1576683"/>
            <a:chOff x="1367682" y="8631916"/>
            <a:chExt cx="6883756" cy="157668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7682" y="8631916"/>
              <a:ext cx="6883756" cy="1576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70514" y="7927447"/>
            <a:ext cx="5353479" cy="8327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415774" cy="4816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491" y="5753072"/>
            <a:ext cx="8666969" cy="23531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66667" y="1283810"/>
            <a:ext cx="10869048" cy="106667"/>
            <a:chOff x="2666667" y="1283810"/>
            <a:chExt cx="10869048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6667" y="1283810"/>
              <a:ext cx="10869048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043" y="9561429"/>
            <a:ext cx="416654" cy="3982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31144" y="9561429"/>
            <a:ext cx="416654" cy="398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384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1441" y="5694388"/>
            <a:ext cx="1587570" cy="9940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781093" cy="27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3060" y="5694388"/>
            <a:ext cx="1587570" cy="9940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08063" y="3394411"/>
            <a:ext cx="3294598" cy="2780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4347" y="5694388"/>
            <a:ext cx="1579008" cy="9951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5524" y="3394411"/>
            <a:ext cx="3543055" cy="2780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1029" y="9561429"/>
            <a:ext cx="425844" cy="3982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92277" y="9561429"/>
            <a:ext cx="435968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0363" y="6992068"/>
            <a:ext cx="4033794" cy="6077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02935" y="6992068"/>
            <a:ext cx="4155499" cy="6077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65782" y="7742982"/>
            <a:ext cx="3517044" cy="46737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1020" y="8153163"/>
            <a:ext cx="3760596" cy="414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72763" y="6992068"/>
            <a:ext cx="3653699" cy="6041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88001" y="7742982"/>
            <a:ext cx="2381006" cy="41422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88001" y="8153163"/>
            <a:ext cx="2265768" cy="4142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52258" y="7742982"/>
            <a:ext cx="2503253" cy="4642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04639" y="8153163"/>
            <a:ext cx="2799853" cy="464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41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805" y="9561429"/>
            <a:ext cx="411806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35906" y="9561429"/>
            <a:ext cx="411806" cy="3982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169" y="6406227"/>
            <a:ext cx="5824496" cy="10801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2572" y="8277639"/>
            <a:ext cx="4930110" cy="793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1810" y="7200801"/>
            <a:ext cx="4638844" cy="8728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52103" y="7298864"/>
            <a:ext cx="505706" cy="505706"/>
            <a:chOff x="11352103" y="7298864"/>
            <a:chExt cx="505706" cy="505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52103" y="7298864"/>
              <a:ext cx="505706" cy="5057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49051" y="7373421"/>
            <a:ext cx="493220" cy="4414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52103" y="8375544"/>
            <a:ext cx="505706" cy="505706"/>
            <a:chOff x="11352103" y="8375544"/>
            <a:chExt cx="505706" cy="5057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52103" y="8375544"/>
              <a:ext cx="505706" cy="50570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63469" y="8450102"/>
            <a:ext cx="487686" cy="3799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1839" y="5384601"/>
            <a:ext cx="3558119" cy="6132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00001" y="1134182"/>
            <a:ext cx="3695968" cy="4641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48967" y="2401962"/>
            <a:ext cx="10650164" cy="3775299"/>
            <a:chOff x="6648967" y="2401962"/>
            <a:chExt cx="10650164" cy="377529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48967" y="2401962"/>
              <a:ext cx="10650164" cy="3775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0441" cy="4816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9169" y="2444322"/>
            <a:ext cx="4207477" cy="10789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77382" y="2573896"/>
            <a:ext cx="7823596" cy="5134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7046" y="8365058"/>
            <a:ext cx="13113404" cy="4956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7043" y="8889357"/>
            <a:ext cx="12255489" cy="9559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37387" y="3575419"/>
            <a:ext cx="12686974" cy="4223755"/>
            <a:chOff x="2737387" y="3575419"/>
            <a:chExt cx="12686974" cy="422375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589548" y="4270891"/>
              <a:ext cx="3115212" cy="3115212"/>
              <a:chOff x="7589548" y="4270891"/>
              <a:chExt cx="3115212" cy="31152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89548" y="4270891"/>
                <a:ext cx="3115212" cy="311521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492481" y="5683270"/>
              <a:ext cx="1990995" cy="1990995"/>
              <a:chOff x="5492481" y="5683270"/>
              <a:chExt cx="1990995" cy="199099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92481" y="5683270"/>
                <a:ext cx="1990995" cy="199099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935624" y="5311503"/>
              <a:ext cx="1730821" cy="1730821"/>
              <a:chOff x="12935624" y="5311503"/>
              <a:chExt cx="1730821" cy="173082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935624" y="5311503"/>
                <a:ext cx="1730821" cy="17308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871717" y="4087984"/>
              <a:ext cx="1223520" cy="1223520"/>
              <a:chOff x="6871717" y="4087984"/>
              <a:chExt cx="1223520" cy="12235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71717" y="4087984"/>
                <a:ext cx="1223520" cy="122352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987699" y="3881164"/>
              <a:ext cx="1378875" cy="1378875"/>
              <a:chOff x="10987699" y="3881164"/>
              <a:chExt cx="1378875" cy="137887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987699" y="3881164"/>
                <a:ext cx="1378875" cy="137887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660783" y="6370864"/>
              <a:ext cx="1428309" cy="1428309"/>
              <a:chOff x="10660783" y="6370864"/>
              <a:chExt cx="1428309" cy="142830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660783" y="6370864"/>
                <a:ext cx="1428309" cy="142830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134957" y="5789624"/>
              <a:ext cx="289404" cy="289404"/>
              <a:chOff x="15134957" y="5789624"/>
              <a:chExt cx="289404" cy="28940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5134957" y="5789624"/>
                <a:ext cx="289404" cy="2894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840467" y="4803815"/>
              <a:ext cx="1187359" cy="1187359"/>
              <a:chOff x="3840467" y="4803815"/>
              <a:chExt cx="1187359" cy="118735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840467" y="4803815"/>
                <a:ext cx="1187359" cy="118735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737387" y="4548241"/>
              <a:ext cx="303005" cy="303005"/>
              <a:chOff x="2737387" y="4548241"/>
              <a:chExt cx="303005" cy="3030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737387" y="4548241"/>
                <a:ext cx="303005" cy="3030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089092" y="5868543"/>
              <a:ext cx="272131" cy="272131"/>
              <a:chOff x="12089092" y="5868543"/>
              <a:chExt cx="272131" cy="27213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089092" y="5868543"/>
                <a:ext cx="272131" cy="272131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11968" y="5458319"/>
              <a:ext cx="2338718" cy="716885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97849" y="6203801"/>
              <a:ext cx="1800920" cy="962910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53239" y="5771725"/>
              <a:ext cx="1564405" cy="86822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918766" y="6827728"/>
              <a:ext cx="975760" cy="485394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28816" y="4374331"/>
              <a:ext cx="1135734" cy="783334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21935" y="4122139"/>
              <a:ext cx="1375180" cy="1024502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0632768" y="7278956"/>
              <a:ext cx="520217" cy="520217"/>
              <a:chOff x="10632768" y="7278956"/>
              <a:chExt cx="520217" cy="52021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632768" y="7278956"/>
                <a:ext cx="520217" cy="520217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6178" y="5092245"/>
              <a:ext cx="1049223" cy="687231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0367415" y="4291629"/>
              <a:ext cx="232388" cy="232388"/>
              <a:chOff x="10367415" y="4291629"/>
              <a:chExt cx="232388" cy="23238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367415" y="4291629"/>
                <a:ext cx="232388" cy="23238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175389" y="4570601"/>
              <a:ext cx="405947" cy="405947"/>
              <a:chOff x="14175389" y="4570601"/>
              <a:chExt cx="405947" cy="40594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175389" y="4570601"/>
                <a:ext cx="405947" cy="40594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5260613" y="3575419"/>
              <a:ext cx="1025131" cy="1025131"/>
              <a:chOff x="5260613" y="3575419"/>
              <a:chExt cx="1025131" cy="102513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260613" y="3575419"/>
                <a:ext cx="1025131" cy="1025131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6020" y="3805568"/>
              <a:ext cx="804731" cy="605188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449905" y="4879661"/>
              <a:ext cx="614064" cy="150262"/>
              <a:chOff x="10449905" y="4879661"/>
              <a:chExt cx="614064" cy="15026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0449905" y="4879661"/>
                <a:ext cx="614064" cy="15026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0571677" y="6195155"/>
              <a:ext cx="566306" cy="121150"/>
              <a:chOff x="10571677" y="6195155"/>
              <a:chExt cx="566306" cy="12115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3480000">
                <a:off x="10571677" y="6195155"/>
                <a:ext cx="566306" cy="12115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695651" y="5469364"/>
              <a:ext cx="2320992" cy="585394"/>
              <a:chOff x="10695651" y="5469364"/>
              <a:chExt cx="2320992" cy="58539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1020000">
                <a:off x="10695651" y="5469364"/>
                <a:ext cx="2320992" cy="58539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483476" y="6678768"/>
              <a:ext cx="413104" cy="150262"/>
              <a:chOff x="7483476" y="6678768"/>
              <a:chExt cx="413104" cy="150262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7483476" y="6678768"/>
                <a:ext cx="413104" cy="15026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952013" y="5382869"/>
              <a:ext cx="2667461" cy="436100"/>
              <a:chOff x="4952013" y="5382869"/>
              <a:chExt cx="2667461" cy="43610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9960000">
                <a:off x="4952013" y="5382869"/>
                <a:ext cx="2667461" cy="43610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575568" y="4762698"/>
              <a:ext cx="2118916" cy="518500"/>
              <a:chOff x="5575568" y="4762698"/>
              <a:chExt cx="2118916" cy="518500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-8580000">
                <a:off x="5575568" y="4762698"/>
                <a:ext cx="2118916" cy="518500"/>
              </a:xfrm>
              <a:prstGeom prst="rect">
                <a:avLst/>
              </a:prstGeom>
            </p:spPr>
          </p:pic>
        </p:grpSp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82805" y="9561429"/>
            <a:ext cx="411397" cy="398273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7435906" y="9561429"/>
            <a:ext cx="411397" cy="3982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41" cy="4816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9079" y="2441513"/>
            <a:ext cx="4201520" cy="10699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0001" y="1134182"/>
            <a:ext cx="3696615" cy="4596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805" y="9561429"/>
            <a:ext cx="407302" cy="398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9914" y="3843038"/>
            <a:ext cx="7020303" cy="759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862806" y="3835043"/>
            <a:ext cx="11101732" cy="6244724"/>
            <a:chOff x="7862806" y="3835043"/>
            <a:chExt cx="11101732" cy="62447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2806" y="3835043"/>
              <a:ext cx="11101732" cy="62447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9911" y="4911672"/>
            <a:ext cx="7100760" cy="5108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9911" y="5662190"/>
            <a:ext cx="7112208" cy="867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35906" y="9561429"/>
            <a:ext cx="407302" cy="398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2022-06-01T16:19:55Z</dcterms:created>
  <dcterms:modified xsi:type="dcterms:W3CDTF">2022-06-01T16:19:55Z</dcterms:modified>
</cp:coreProperties>
</file>