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315" r:id="rId4"/>
    <p:sldId id="316" r:id="rId5"/>
    <p:sldId id="317" r:id="rId6"/>
    <p:sldId id="318" r:id="rId7"/>
    <p:sldId id="31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eongtae" initials="KS" lastIdx="7" clrIdx="0">
    <p:extLst>
      <p:ext uri="{19B8F6BF-5375-455C-9EA6-DF929625EA0E}">
        <p15:presenceInfo xmlns:p15="http://schemas.microsoft.com/office/powerpoint/2012/main" userId="691747be3e8908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1T14:31:11.481" idx="1">
    <p:pos x="10" y="10"/>
    <p:text>전동음: 1.입술 진동으로 떨어서 내는 소리 2. 혀 3. 성대(누구나 가능) 4. 목젖</p:text>
    <p:extLst>
      <p:ext uri="{C676402C-5697-4E1C-873F-D02D1690AC5C}">
        <p15:threadingInfo xmlns:p15="http://schemas.microsoft.com/office/powerpoint/2012/main" timeZoneBias="-540"/>
      </p:ext>
    </p:extLst>
  </p:cm>
  <p:cm authorId="1" dt="2019-09-11T14:33:33.430" idx="2">
    <p:pos x="10" y="146"/>
    <p:text>치간음: 윗니 아랫니 사이에서 내는 음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9-09-11T14:33:43.605" idx="3">
    <p:pos x="10" y="282"/>
    <p:text>치경 = 치조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9-09-11T14:39:03.783" idx="4">
    <p:pos x="10" y="418"/>
    <p:text>인두와 인두를 좁혀서 내는 소리도 있음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9-09-11T14:42:19.157" idx="5">
    <p:pos x="10" y="554"/>
    <p:text/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1T14:53:54.477" idx="6">
    <p:pos x="10" y="10"/>
    <p:text>전설모음이 혀의 전설 위치랑 같지는 않음.</p:text>
    <p:extLst>
      <p:ext uri="{C676402C-5697-4E1C-873F-D02D1690AC5C}">
        <p15:threadingInfo xmlns:p15="http://schemas.microsoft.com/office/powerpoint/2012/main" timeZoneBias="-540"/>
      </p:ext>
    </p:extLst>
  </p:cm>
  <p:cm authorId="1" dt="2019-09-11T14:55:36.743" idx="7">
    <p:pos x="10" y="146"/>
    <p:text>발음을 정확히하려는데 설소대가 중요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조음 기관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04120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성도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조음 기관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후두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성대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구개와 혀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연인두문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성도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성도</a:t>
            </a:r>
            <a:endParaRPr lang="en-US" altLang="ko-KR" sz="2600" dirty="0">
              <a:latin typeface="+mn-ea"/>
            </a:endParaRP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구강</a:t>
            </a:r>
            <a:r>
              <a:rPr lang="en-US" altLang="ko-KR" dirty="0">
                <a:latin typeface="+mn-ea"/>
              </a:rPr>
              <a:t>(oral tract)</a:t>
            </a:r>
          </a:p>
          <a:p>
            <a:pPr lvl="1">
              <a:buFont typeface="Wingdings" pitchFamily="2" charset="2"/>
              <a:buChar char="Ø"/>
            </a:pP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비강</a:t>
            </a:r>
            <a:r>
              <a:rPr lang="en-US" altLang="ko-KR" dirty="0">
                <a:latin typeface="+mn-ea"/>
              </a:rPr>
              <a:t>(nasal tract)</a:t>
            </a:r>
          </a:p>
        </p:txBody>
      </p:sp>
      <p:pic>
        <p:nvPicPr>
          <p:cNvPr id="5" name="그림 4" descr="성도사진.bm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 t="3443" r="7718" b="2020"/>
          <a:stretch/>
        </p:blipFill>
        <p:spPr bwMode="auto">
          <a:xfrm>
            <a:off x="3707904" y="2132856"/>
            <a:ext cx="4563978" cy="45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조음기관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조음기관</a:t>
            </a:r>
            <a:endParaRPr lang="en-US" altLang="ko-KR" sz="2600" dirty="0">
              <a:latin typeface="+mn-ea"/>
            </a:endParaRP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  <p:pic>
        <p:nvPicPr>
          <p:cNvPr id="6" name="그림 3" descr="언어 47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82"/>
          <a:stretch/>
        </p:blipFill>
        <p:spPr bwMode="auto">
          <a:xfrm>
            <a:off x="323528" y="2132856"/>
            <a:ext cx="849694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45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조음기관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후두</a:t>
            </a:r>
            <a:endParaRPr lang="en-US" altLang="ko-KR" sz="2600" dirty="0">
              <a:latin typeface="+mn-ea"/>
            </a:endParaRP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3960440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32993"/>
            <a:ext cx="2880320" cy="2504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87" y="4437112"/>
            <a:ext cx="331236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조음기관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성대</a:t>
            </a:r>
            <a:endParaRPr lang="en-US" altLang="ko-KR" sz="2600" dirty="0">
              <a:latin typeface="+mn-ea"/>
            </a:endParaRP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  <p:pic>
        <p:nvPicPr>
          <p:cNvPr id="9" name="그림 3" descr="말소리의 이해 33p ㄷ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9916"/>
            <a:ext cx="4464496" cy="464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3" descr="정상인의 호흡과 발성시 성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3"/>
            <a:ext cx="3528392" cy="413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5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조음기관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구개와 혀</a:t>
            </a:r>
            <a:endParaRPr lang="en-US" altLang="ko-KR" sz="2600" dirty="0">
              <a:latin typeface="+mn-ea"/>
            </a:endParaRP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t="28810" r="1883" b="19503"/>
          <a:stretch/>
        </p:blipFill>
        <p:spPr>
          <a:xfrm>
            <a:off x="179512" y="2348880"/>
            <a:ext cx="4608512" cy="36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1641" r="17063" b="12094"/>
          <a:stretch/>
        </p:blipFill>
        <p:spPr>
          <a:xfrm>
            <a:off x="4788024" y="2358338"/>
            <a:ext cx="4176464" cy="35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2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조음기관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연인두문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연구개와 </a:t>
            </a:r>
            <a:r>
              <a:rPr lang="ko-KR" altLang="en-US" dirty="0" err="1">
                <a:latin typeface="+mn-ea"/>
              </a:rPr>
              <a:t>인두벽</a:t>
            </a:r>
            <a:r>
              <a:rPr lang="ko-KR" altLang="en-US" dirty="0">
                <a:latin typeface="+mn-ea"/>
              </a:rPr>
              <a:t> 사이의 공간으로 </a:t>
            </a:r>
            <a:r>
              <a:rPr lang="ko-KR" altLang="en-US" dirty="0" err="1">
                <a:latin typeface="+mn-ea"/>
              </a:rPr>
              <a:t>비강음과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구강음을</a:t>
            </a:r>
            <a:r>
              <a:rPr lang="ko-KR" altLang="en-US" dirty="0">
                <a:latin typeface="+mn-ea"/>
              </a:rPr>
              <a:t> 산출하는 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중요한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역할을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2" b="22575"/>
          <a:stretch/>
        </p:blipFill>
        <p:spPr>
          <a:xfrm>
            <a:off x="467544" y="3212976"/>
            <a:ext cx="8128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</TotalTime>
  <Words>70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Arial</vt:lpstr>
      <vt:lpstr>Wingdings</vt:lpstr>
      <vt:lpstr>Wingdings 2</vt:lpstr>
      <vt:lpstr>투명도</vt:lpstr>
      <vt:lpstr>조음 기관</vt:lpstr>
      <vt:lpstr>1. 성도 </vt:lpstr>
      <vt:lpstr>2. 조음기관 </vt:lpstr>
      <vt:lpstr>2. 조음기관 </vt:lpstr>
      <vt:lpstr>2. 조음기관 </vt:lpstr>
      <vt:lpstr>2. 조음기관 </vt:lpstr>
      <vt:lpstr>2. 조음기관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25</cp:revision>
  <dcterms:created xsi:type="dcterms:W3CDTF">2017-09-04T07:43:42Z</dcterms:created>
  <dcterms:modified xsi:type="dcterms:W3CDTF">2019-09-11T05:58:52Z</dcterms:modified>
</cp:coreProperties>
</file>