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원" userId="e4bf146c-9887-4c11-befa-36dfa76fd15c" providerId="ADAL" clId="{6D16AC6F-B4B8-43F0-9BC5-0BD78594A55D}"/>
    <pc:docChg chg="custSel addSld delSld modSld">
      <pc:chgData name="성원" userId="e4bf146c-9887-4c11-befa-36dfa76fd15c" providerId="ADAL" clId="{6D16AC6F-B4B8-43F0-9BC5-0BD78594A55D}" dt="2021-05-18T06:01:17.946" v="20" actId="14100"/>
      <pc:docMkLst>
        <pc:docMk/>
      </pc:docMkLst>
      <pc:sldChg chg="modSp mod">
        <pc:chgData name="성원" userId="e4bf146c-9887-4c11-befa-36dfa76fd15c" providerId="ADAL" clId="{6D16AC6F-B4B8-43F0-9BC5-0BD78594A55D}" dt="2021-05-18T06:01:17.946" v="20" actId="14100"/>
        <pc:sldMkLst>
          <pc:docMk/>
          <pc:sldMk cId="2162820172" sldId="256"/>
        </pc:sldMkLst>
        <pc:spChg chg="mod">
          <ac:chgData name="성원" userId="e4bf146c-9887-4c11-befa-36dfa76fd15c" providerId="ADAL" clId="{6D16AC6F-B4B8-43F0-9BC5-0BD78594A55D}" dt="2021-05-18T06:01:17.946" v="20" actId="14100"/>
          <ac:spMkLst>
            <pc:docMk/>
            <pc:sldMk cId="2162820172" sldId="256"/>
            <ac:spMk id="48" creationId="{C877BE5A-1651-4FD3-B64C-A94BC5E57EA5}"/>
          </ac:spMkLst>
        </pc:spChg>
      </pc:sldChg>
      <pc:sldChg chg="addSp delSp modSp new del mod">
        <pc:chgData name="성원" userId="e4bf146c-9887-4c11-befa-36dfa76fd15c" providerId="ADAL" clId="{6D16AC6F-B4B8-43F0-9BC5-0BD78594A55D}" dt="2021-05-16T08:01:16.067" v="18" actId="47"/>
        <pc:sldMkLst>
          <pc:docMk/>
          <pc:sldMk cId="4200696694" sldId="257"/>
        </pc:sldMkLst>
        <pc:spChg chg="del">
          <ac:chgData name="성원" userId="e4bf146c-9887-4c11-befa-36dfa76fd15c" providerId="ADAL" clId="{6D16AC6F-B4B8-43F0-9BC5-0BD78594A55D}" dt="2021-05-16T08:00:50.486" v="1" actId="478"/>
          <ac:spMkLst>
            <pc:docMk/>
            <pc:sldMk cId="4200696694" sldId="257"/>
            <ac:spMk id="2" creationId="{6000AA48-9BAB-4B1A-8FF6-200CA3CDBAEC}"/>
          </ac:spMkLst>
        </pc:spChg>
        <pc:spChg chg="del mod">
          <ac:chgData name="성원" userId="e4bf146c-9887-4c11-befa-36dfa76fd15c" providerId="ADAL" clId="{6D16AC6F-B4B8-43F0-9BC5-0BD78594A55D}" dt="2021-05-16T08:01:14.007" v="17" actId="478"/>
          <ac:spMkLst>
            <pc:docMk/>
            <pc:sldMk cId="4200696694" sldId="257"/>
            <ac:spMk id="3" creationId="{F8B01B61-2E1F-42CA-8519-0CB154BB4539}"/>
          </ac:spMkLst>
        </pc:spChg>
        <pc:spChg chg="add mod">
          <ac:chgData name="성원" userId="e4bf146c-9887-4c11-befa-36dfa76fd15c" providerId="ADAL" clId="{6D16AC6F-B4B8-43F0-9BC5-0BD78594A55D}" dt="2021-05-16T08:01:14.007" v="17" actId="478"/>
          <ac:spMkLst>
            <pc:docMk/>
            <pc:sldMk cId="4200696694" sldId="257"/>
            <ac:spMk id="5" creationId="{563227A2-E174-438E-A11F-3E39CFAD90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B6BFD-A68E-4635-9DAC-D1F9857F0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C4F64-F31F-49C3-A0ED-82ACB568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B1B08-DE64-4F83-8457-936AFE8B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C07E5-CA76-4FBC-B2D8-C24B371E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1510-C421-4882-8BE4-E0FA4436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0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C7D54-1837-4B4C-BEB5-18EC4AEC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633CC-984D-4E7C-8FDD-6ADD71A3C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546F8-5EA3-4E8A-BB1D-5B11CB08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9BBA8-D724-4B5D-A997-4740351D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C8CDB-AF10-426A-B097-9551EC67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8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2F506-EC3A-41D4-B732-6ED1106F6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05B83-F633-47D3-8751-1F7B142D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6B6EB-AD91-4DEF-A865-3A4F29C5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99401-D832-48E3-AFD4-26BEDBE8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00249-F457-4061-AA66-16308E98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3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A33E1-A36F-4B48-86A9-7F61570B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AB9A8-F886-4079-BB30-524F212C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25EB9-03AF-460F-B625-EE283BA1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E743A-88DE-4233-A33E-A52F1A14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942CF-783F-425E-9183-861F09B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19C73-DAF2-4670-BC8C-E885BA0B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49E14-423C-4583-999A-CCD877F96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462-AE28-4903-841B-C2750AD0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A2474-70D4-41AB-ABBB-AACB31CB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5E7FC-E29C-4116-A808-8A53A73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9396-7C09-407F-90C3-648CCA6D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C74AF-7F03-4394-8077-149A1AC58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034AC-BC9D-47B1-A6F2-2F691CC5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7B158-AB24-4A69-AD37-10EDF856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7A63C-F273-4B6D-88BD-756BF4FC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8DAA2-AD09-44F9-8FD1-7E31E5A5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6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D3827-49B8-40BA-A1FA-2809D4FF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D0505-75D9-46C3-9A40-3E58806A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41F44-ABFE-43A0-AA7F-07F31110C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2ED8FC-96F9-4E77-B65D-292B19A35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27D4A-E5AF-466D-8187-CEF60DA29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1555E-8369-445B-8E15-D2FB7BD2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53AC84-882E-4415-8FDB-A4AF0CA8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C2E3C5-33B0-41BB-A278-2A70F07A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3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9B22-441A-4C53-ADBB-7EB58CD1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D64B7-5327-445E-BD84-4D265A83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98118-B29E-485B-B430-5AE176FA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C0E949-752B-4BD3-B5AA-46459F9A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98675-C1C9-41E4-836E-177FE934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419CA-BF39-4AD8-9C23-D998DFB6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17F44A-0C03-47E7-ACD8-1F36D18C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8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8B0FA-C4CD-4C57-AB45-D6FF5844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785E1-84DE-4061-AB08-9FF041C0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5C125-EF9C-4B6F-A329-B92C1458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D2E77-A659-455D-A112-8E2B1F94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12D4A-48DD-4425-9A3A-F6584901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0AE5A-6764-4F84-B8EB-FB560C78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2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13414-653B-4DE0-A3DA-798A0C5E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D4816-CB8E-4B58-B52A-705B2CEB0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5562CD-F4BA-4ED0-93F7-96A8B16D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84E25-9F16-4577-8D7C-9368E417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B4CCF-4D75-4B5F-A53D-44CDD3DF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B22F5-86A8-4F0A-AC92-F9098C40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5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B5BBE5-AD48-4F5F-8DF5-243A29C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41460-4E74-42B1-BA9E-76A13966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8254B-8EDB-40F2-AB1F-86CE482AB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1EF9-58F9-4C38-8FAF-0615A003442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9A607-D014-42DD-AA09-56D4248B6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CB64D-299C-4E3F-BEC3-2AA696E19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7BBE-FAB8-4A5E-A6B1-99C4036C1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ussian37.github.io/assets/img/vision/segmenta...">
            <a:extLst>
              <a:ext uri="{FF2B5EF4-FFF2-40B4-BE49-F238E27FC236}">
                <a16:creationId xmlns:a16="http://schemas.microsoft.com/office/drawing/2014/main" id="{4FE7739F-B72D-45E1-8C7B-B7602FB4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48" y="427803"/>
            <a:ext cx="8362658" cy="63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4BC38B-6506-4F1B-A25D-1B2468E3FECE}"/>
              </a:ext>
            </a:extLst>
          </p:cNvPr>
          <p:cNvCxnSpPr>
            <a:cxnSpLocks/>
          </p:cNvCxnSpPr>
          <p:nvPr/>
        </p:nvCxnSpPr>
        <p:spPr>
          <a:xfrm>
            <a:off x="2407640" y="1585519"/>
            <a:ext cx="402672" cy="738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67429D-091C-4D63-9017-68816621928E}"/>
              </a:ext>
            </a:extLst>
          </p:cNvPr>
          <p:cNvCxnSpPr>
            <a:cxnSpLocks/>
          </p:cNvCxnSpPr>
          <p:nvPr/>
        </p:nvCxnSpPr>
        <p:spPr>
          <a:xfrm flipH="1">
            <a:off x="3073283" y="1879134"/>
            <a:ext cx="718541" cy="444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F6F91E-7D16-4378-A6A9-F5A2E9EA3BEF}"/>
              </a:ext>
            </a:extLst>
          </p:cNvPr>
          <p:cNvSpPr txBox="1"/>
          <p:nvPr/>
        </p:nvSpPr>
        <p:spPr>
          <a:xfrm>
            <a:off x="2042719" y="1258349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Enc1_1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A167D-CF15-4933-9307-8766A125E3B8}"/>
              </a:ext>
            </a:extLst>
          </p:cNvPr>
          <p:cNvSpPr txBox="1"/>
          <p:nvPr/>
        </p:nvSpPr>
        <p:spPr>
          <a:xfrm>
            <a:off x="416653" y="166193"/>
            <a:ext cx="113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UNet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3C8D7E-27A7-41FB-8EE1-CF9B88C9193A}"/>
              </a:ext>
            </a:extLst>
          </p:cNvPr>
          <p:cNvSpPr txBox="1"/>
          <p:nvPr/>
        </p:nvSpPr>
        <p:spPr>
          <a:xfrm>
            <a:off x="3621247" y="1589796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Enc1_2</a:t>
            </a:r>
            <a:endParaRPr lang="ko-KR" altLang="en-US" sz="12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3F32602-1B13-466E-B954-F6203506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7" y="1501277"/>
            <a:ext cx="195591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.enc1_1 = CBR2d(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in_channels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out_channels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norm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norm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.enc1_2 = CBR2d(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in_channels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out_channels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norm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norm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017AD2-F9A4-489C-A607-FBCE4BD067F7}"/>
              </a:ext>
            </a:extLst>
          </p:cNvPr>
          <p:cNvCxnSpPr>
            <a:cxnSpLocks/>
          </p:cNvCxnSpPr>
          <p:nvPr/>
        </p:nvCxnSpPr>
        <p:spPr>
          <a:xfrm>
            <a:off x="2592198" y="3775081"/>
            <a:ext cx="664128" cy="381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B7438B-97AF-44DF-BFF2-85C2683EB321}"/>
              </a:ext>
            </a:extLst>
          </p:cNvPr>
          <p:cNvSpPr txBox="1"/>
          <p:nvPr/>
        </p:nvSpPr>
        <p:spPr>
          <a:xfrm>
            <a:off x="2025941" y="3517629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Enc2_1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D4B1631-7963-4695-B799-65CE1F46F9DF}"/>
              </a:ext>
            </a:extLst>
          </p:cNvPr>
          <p:cNvCxnSpPr>
            <a:cxnSpLocks/>
          </p:cNvCxnSpPr>
          <p:nvPr/>
        </p:nvCxnSpPr>
        <p:spPr>
          <a:xfrm flipH="1">
            <a:off x="3328448" y="3221372"/>
            <a:ext cx="859056" cy="2919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AE3EE5-9073-4773-942E-968313B38C8D}"/>
              </a:ext>
            </a:extLst>
          </p:cNvPr>
          <p:cNvSpPr txBox="1"/>
          <p:nvPr/>
        </p:nvSpPr>
        <p:spPr>
          <a:xfrm>
            <a:off x="4099420" y="2944373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pool1</a:t>
            </a:r>
            <a:endParaRPr lang="ko-KR" altLang="en-US" sz="1200" dirty="0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3C9A05C9-C34A-4806-B7B5-263B0B6B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454" y="2613792"/>
            <a:ext cx="171461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.pool1 = nn.MaxPool2d(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kernel_size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6BEF2A1-C329-4D44-A486-9FDFAE7BB4FD}"/>
              </a:ext>
            </a:extLst>
          </p:cNvPr>
          <p:cNvCxnSpPr>
            <a:cxnSpLocks/>
          </p:cNvCxnSpPr>
          <p:nvPr/>
        </p:nvCxnSpPr>
        <p:spPr>
          <a:xfrm flipV="1">
            <a:off x="4187504" y="6242440"/>
            <a:ext cx="947956" cy="272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5F2DD3-938A-4142-BDDE-9727435E540B}"/>
              </a:ext>
            </a:extLst>
          </p:cNvPr>
          <p:cNvSpPr txBox="1"/>
          <p:nvPr/>
        </p:nvSpPr>
        <p:spPr>
          <a:xfrm>
            <a:off x="3469255" y="6430197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Enc5_1</a:t>
            </a:r>
            <a:endParaRPr lang="ko-KR" altLang="en-US" sz="1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FF0B63E-C3A0-494A-BB00-107A2A8FBE28}"/>
              </a:ext>
            </a:extLst>
          </p:cNvPr>
          <p:cNvCxnSpPr/>
          <p:nvPr/>
        </p:nvCxnSpPr>
        <p:spPr>
          <a:xfrm>
            <a:off x="5578679" y="166193"/>
            <a:ext cx="0" cy="66116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5A196D-BCA8-41DD-83CD-D4CE99271BA2}"/>
              </a:ext>
            </a:extLst>
          </p:cNvPr>
          <p:cNvSpPr txBox="1"/>
          <p:nvPr/>
        </p:nvSpPr>
        <p:spPr>
          <a:xfrm>
            <a:off x="8093980" y="457484"/>
            <a:ext cx="11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Decoder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CC7D8C-2E66-467B-A038-5E4B3D6BC113}"/>
              </a:ext>
            </a:extLst>
          </p:cNvPr>
          <p:cNvSpPr txBox="1"/>
          <p:nvPr/>
        </p:nvSpPr>
        <p:spPr>
          <a:xfrm>
            <a:off x="2626860" y="457484"/>
            <a:ext cx="11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Encoder</a:t>
            </a:r>
            <a:endParaRPr lang="ko-KR" altLang="en-US" sz="140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376791-07CF-478F-84B5-150ED7BFDEAE}"/>
              </a:ext>
            </a:extLst>
          </p:cNvPr>
          <p:cNvCxnSpPr>
            <a:cxnSpLocks/>
          </p:cNvCxnSpPr>
          <p:nvPr/>
        </p:nvCxnSpPr>
        <p:spPr>
          <a:xfrm flipH="1" flipV="1">
            <a:off x="5960378" y="6242442"/>
            <a:ext cx="961937" cy="272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1301E4-209B-4DC5-9E33-8D42ACDE6A24}"/>
              </a:ext>
            </a:extLst>
          </p:cNvPr>
          <p:cNvSpPr txBox="1"/>
          <p:nvPr/>
        </p:nvSpPr>
        <p:spPr>
          <a:xfrm>
            <a:off x="7005215" y="6430197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dnc5_1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9450DF-8A6E-4024-9F2D-7489F657CA6F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378839" y="5933235"/>
            <a:ext cx="986696" cy="1858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187AF-BAD8-49A6-86B6-0156B178AD16}"/>
              </a:ext>
            </a:extLst>
          </p:cNvPr>
          <p:cNvSpPr txBox="1"/>
          <p:nvPr/>
        </p:nvSpPr>
        <p:spPr>
          <a:xfrm>
            <a:off x="7365535" y="5794735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unpool4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235127A-361C-4E31-8F4E-23028D30136B}"/>
              </a:ext>
            </a:extLst>
          </p:cNvPr>
          <p:cNvCxnSpPr>
            <a:cxnSpLocks/>
          </p:cNvCxnSpPr>
          <p:nvPr/>
        </p:nvCxnSpPr>
        <p:spPr>
          <a:xfrm>
            <a:off x="3888297" y="6002742"/>
            <a:ext cx="994387" cy="6373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65D00FA-921B-423F-8B59-EB88406E024E}"/>
              </a:ext>
            </a:extLst>
          </p:cNvPr>
          <p:cNvSpPr txBox="1"/>
          <p:nvPr/>
        </p:nvSpPr>
        <p:spPr>
          <a:xfrm>
            <a:off x="3159561" y="5828997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pool4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77BE5A-1651-4FD3-B64C-A94BC5E57EA5}"/>
              </a:ext>
            </a:extLst>
          </p:cNvPr>
          <p:cNvSpPr/>
          <p:nvPr/>
        </p:nvSpPr>
        <p:spPr>
          <a:xfrm>
            <a:off x="5744071" y="5511566"/>
            <a:ext cx="811505" cy="468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53E6FD-82CD-440B-8180-F241AA01EB13}"/>
              </a:ext>
            </a:extLst>
          </p:cNvPr>
          <p:cNvSpPr txBox="1"/>
          <p:nvPr/>
        </p:nvSpPr>
        <p:spPr>
          <a:xfrm>
            <a:off x="10243715" y="4860536"/>
            <a:ext cx="1729820" cy="17081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* Encode, decoder</a:t>
            </a:r>
            <a:r>
              <a:rPr lang="ko-KR" altLang="en-US" sz="1050" dirty="0">
                <a:solidFill>
                  <a:srgbClr val="FF0000"/>
                </a:solidFill>
              </a:rPr>
              <a:t>의 </a:t>
            </a:r>
            <a:r>
              <a:rPr lang="en-US" altLang="ko-KR" sz="1050" dirty="0">
                <a:solidFill>
                  <a:srgbClr val="FF0000"/>
                </a:solidFill>
              </a:rPr>
              <a:t>input/output channel</a:t>
            </a:r>
            <a:r>
              <a:rPr lang="ko-KR" altLang="en-US" sz="1050" dirty="0">
                <a:solidFill>
                  <a:srgbClr val="FF0000"/>
                </a:solidFill>
              </a:rPr>
              <a:t>은 </a:t>
            </a:r>
            <a:r>
              <a:rPr lang="ko-KR" altLang="en-US" sz="1050" dirty="0" err="1">
                <a:solidFill>
                  <a:srgbClr val="FF0000"/>
                </a:solidFill>
              </a:rPr>
              <a:t>맞춰야함</a:t>
            </a:r>
            <a:r>
              <a:rPr lang="en-US" altLang="ko-KR" sz="1050" dirty="0">
                <a:solidFill>
                  <a:srgbClr val="FF0000"/>
                </a:solidFill>
              </a:rPr>
              <a:t>!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Decoder</a:t>
            </a:r>
            <a:r>
              <a:rPr lang="ko-KR" altLang="en-US" sz="1050" dirty="0">
                <a:solidFill>
                  <a:srgbClr val="FF0000"/>
                </a:solidFill>
              </a:rPr>
              <a:t>의 처음 </a:t>
            </a:r>
            <a:r>
              <a:rPr lang="en-US" altLang="ko-KR" sz="1050" dirty="0">
                <a:solidFill>
                  <a:srgbClr val="FF0000"/>
                </a:solidFill>
              </a:rPr>
              <a:t>input channel</a:t>
            </a:r>
            <a:r>
              <a:rPr lang="ko-KR" altLang="en-US" sz="1050" dirty="0">
                <a:solidFill>
                  <a:srgbClr val="FF0000"/>
                </a:solidFill>
              </a:rPr>
              <a:t>은 이전 </a:t>
            </a:r>
            <a:r>
              <a:rPr lang="en-US" altLang="ko-KR" sz="1050" dirty="0">
                <a:solidFill>
                  <a:srgbClr val="FF0000"/>
                </a:solidFill>
              </a:rPr>
              <a:t>step</a:t>
            </a:r>
            <a:r>
              <a:rPr lang="ko-KR" altLang="en-US" sz="1050" dirty="0">
                <a:solidFill>
                  <a:srgbClr val="FF0000"/>
                </a:solidFill>
              </a:rPr>
              <a:t>의 </a:t>
            </a:r>
            <a:r>
              <a:rPr lang="en-US" altLang="ko-KR" sz="1050" dirty="0">
                <a:solidFill>
                  <a:srgbClr val="FF0000"/>
                </a:solidFill>
              </a:rPr>
              <a:t>output channel</a:t>
            </a:r>
            <a:r>
              <a:rPr lang="ko-KR" altLang="en-US" sz="1050" dirty="0">
                <a:solidFill>
                  <a:srgbClr val="FF0000"/>
                </a:solidFill>
              </a:rPr>
              <a:t>뿐만 아니라 </a:t>
            </a:r>
            <a:r>
              <a:rPr lang="en-US" altLang="ko-KR" sz="1050" dirty="0">
                <a:solidFill>
                  <a:srgbClr val="FF0000"/>
                </a:solidFill>
              </a:rPr>
              <a:t>skip connection</a:t>
            </a:r>
            <a:r>
              <a:rPr lang="ko-KR" altLang="en-US" sz="1050" dirty="0">
                <a:solidFill>
                  <a:srgbClr val="FF0000"/>
                </a:solidFill>
              </a:rPr>
              <a:t>으로 받는 것도 있기에 </a:t>
            </a: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r>
              <a:rPr lang="ko-KR" altLang="en-US" sz="1050" dirty="0">
                <a:solidFill>
                  <a:srgbClr val="FF0000"/>
                </a:solidFill>
              </a:rPr>
              <a:t>배가 된다</a:t>
            </a:r>
            <a:r>
              <a:rPr lang="en-US" altLang="ko-KR" sz="1050" dirty="0">
                <a:solidFill>
                  <a:srgbClr val="FF0000"/>
                </a:solidFill>
              </a:rPr>
              <a:t>!!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982D90-E9AF-4C5E-874F-29871E8332FF}"/>
              </a:ext>
            </a:extLst>
          </p:cNvPr>
          <p:cNvSpPr/>
          <p:nvPr/>
        </p:nvSpPr>
        <p:spPr>
          <a:xfrm>
            <a:off x="6669540" y="4904025"/>
            <a:ext cx="503046" cy="6075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2AAD57-B44A-4CB3-BF7A-65C0DBFCE33F}"/>
              </a:ext>
            </a:extLst>
          </p:cNvPr>
          <p:cNvCxnSpPr/>
          <p:nvPr/>
        </p:nvCxnSpPr>
        <p:spPr>
          <a:xfrm flipH="1" flipV="1">
            <a:off x="8732939" y="2508308"/>
            <a:ext cx="595619" cy="47481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2A78B16-9962-4D11-BE33-B8F56E556D62}"/>
              </a:ext>
            </a:extLst>
          </p:cNvPr>
          <p:cNvSpPr txBox="1"/>
          <p:nvPr/>
        </p:nvSpPr>
        <p:spPr>
          <a:xfrm>
            <a:off x="9165788" y="3002998"/>
            <a:ext cx="18258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fc</a:t>
            </a:r>
          </a:p>
          <a:p>
            <a:r>
              <a:rPr lang="en-US" altLang="ko-KR" sz="1050" dirty="0"/>
              <a:t>(Output</a:t>
            </a:r>
            <a:r>
              <a:rPr lang="ko-KR" altLang="en-US" sz="1050" dirty="0"/>
              <a:t>을 </a:t>
            </a:r>
            <a:r>
              <a:rPr lang="ko-KR" altLang="en-US" sz="1050" dirty="0" err="1"/>
              <a:t>만들어주기</a:t>
            </a:r>
            <a:r>
              <a:rPr lang="ko-KR" altLang="en-US" sz="1050" dirty="0"/>
              <a:t> 위한 </a:t>
            </a:r>
            <a:r>
              <a:rPr lang="en-US" altLang="ko-KR" sz="1050" dirty="0"/>
              <a:t>convolution</a:t>
            </a:r>
            <a:r>
              <a:rPr lang="ko-KR" altLang="en-US" sz="1050" dirty="0"/>
              <a:t> </a:t>
            </a:r>
            <a:r>
              <a:rPr lang="en-US" altLang="ko-KR" sz="1050" dirty="0"/>
              <a:t>layer)</a:t>
            </a:r>
            <a:endParaRPr lang="ko-KR" altLang="en-US" sz="1050" dirty="0"/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C53FA33E-4BF5-4B55-8EAC-03CE7B7C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810" y="3590515"/>
            <a:ext cx="242497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.fc = nn.Conv2d(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in_channels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* nker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out_channels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=nch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kernel_size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padding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bias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2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SeongWon</dc:creator>
  <cp:lastModifiedBy>SeongWon</cp:lastModifiedBy>
  <cp:revision>3</cp:revision>
  <dcterms:created xsi:type="dcterms:W3CDTF">2021-05-16T04:00:05Z</dcterms:created>
  <dcterms:modified xsi:type="dcterms:W3CDTF">2021-05-18T06:01:22Z</dcterms:modified>
</cp:coreProperties>
</file>