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510" y="-5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7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1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7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9F19-DF2A-4E06-B303-108379786DD0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D450-3AF8-4450-85D1-2E0085746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EFE6A6-5BE7-4672-B9ED-AE2EF9251FAD}"/>
              </a:ext>
            </a:extLst>
          </p:cNvPr>
          <p:cNvSpPr/>
          <p:nvPr/>
        </p:nvSpPr>
        <p:spPr>
          <a:xfrm>
            <a:off x="127000" y="254000"/>
            <a:ext cx="6261100" cy="1121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52A8F5-40F9-4541-A041-FBD185BEE470}"/>
              </a:ext>
            </a:extLst>
          </p:cNvPr>
          <p:cNvSpPr txBox="1">
            <a:spLocks/>
          </p:cNvSpPr>
          <p:nvPr/>
        </p:nvSpPr>
        <p:spPr>
          <a:xfrm>
            <a:off x="388652" y="668814"/>
            <a:ext cx="2285219" cy="609159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err="1"/>
              <a:t>CloudWhisper</a:t>
            </a:r>
            <a:endParaRPr lang="ko-KR" altLang="en-US" sz="1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72F1873-05B3-4D79-A6BF-CF641B5C8D19}"/>
              </a:ext>
            </a:extLst>
          </p:cNvPr>
          <p:cNvSpPr txBox="1">
            <a:spLocks/>
          </p:cNvSpPr>
          <p:nvPr/>
        </p:nvSpPr>
        <p:spPr>
          <a:xfrm>
            <a:off x="2156745" y="1284561"/>
            <a:ext cx="1057094" cy="101181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51435" tIns="25718" rIns="51435" bIns="25718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company name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User name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Email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Password</a:t>
            </a:r>
          </a:p>
          <a:p>
            <a:pPr algn="l"/>
            <a:endParaRPr lang="ko-KR" altLang="en-US" sz="788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EC03DB2A-098A-408F-8EE4-BA45030E1234}"/>
              </a:ext>
            </a:extLst>
          </p:cNvPr>
          <p:cNvSpPr txBox="1">
            <a:spLocks/>
          </p:cNvSpPr>
          <p:nvPr/>
        </p:nvSpPr>
        <p:spPr>
          <a:xfrm>
            <a:off x="1027961" y="1183142"/>
            <a:ext cx="693148" cy="22964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50" dirty="0"/>
              <a:t>User</a:t>
            </a:r>
            <a:endParaRPr lang="ko-KR" altLang="en-US" sz="788" dirty="0"/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C9D95F58-ADCE-4A17-8173-16F8132B36D5}"/>
              </a:ext>
            </a:extLst>
          </p:cNvPr>
          <p:cNvSpPr txBox="1">
            <a:spLocks/>
          </p:cNvSpPr>
          <p:nvPr/>
        </p:nvSpPr>
        <p:spPr>
          <a:xfrm>
            <a:off x="2151134" y="2497005"/>
            <a:ext cx="1057094" cy="1011817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vert="horz" lIns="51435" tIns="25718" rIns="51435" bIns="25718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company name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User name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Email</a:t>
            </a:r>
          </a:p>
          <a:p>
            <a:pPr marL="160734" indent="-160734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Password</a:t>
            </a:r>
          </a:p>
          <a:p>
            <a:pPr algn="l"/>
            <a:endParaRPr lang="ko-KR" altLang="en-US" sz="788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A830E27-CE42-4EB6-BC12-E676793679BC}"/>
              </a:ext>
            </a:extLst>
          </p:cNvPr>
          <p:cNvSpPr txBox="1">
            <a:spLocks/>
          </p:cNvSpPr>
          <p:nvPr/>
        </p:nvSpPr>
        <p:spPr>
          <a:xfrm>
            <a:off x="911235" y="3675660"/>
            <a:ext cx="1294128" cy="33591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50" dirty="0"/>
              <a:t>Team/Group</a:t>
            </a:r>
            <a:endParaRPr lang="ko-KR" altLang="en-US" sz="788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FEC5E8-DBBE-49C1-A866-E71FFA85FF5D}"/>
              </a:ext>
            </a:extLst>
          </p:cNvPr>
          <p:cNvSpPr txBox="1"/>
          <p:nvPr/>
        </p:nvSpPr>
        <p:spPr>
          <a:xfrm>
            <a:off x="3924300" y="3839531"/>
            <a:ext cx="1200150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 err="1"/>
              <a:t>Companyname</a:t>
            </a:r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800" dirty="0"/>
              <a:t>User email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02FF6-C881-48EF-BB3C-4F2FAFDC4ACA}"/>
              </a:ext>
            </a:extLst>
          </p:cNvPr>
          <p:cNvSpPr txBox="1"/>
          <p:nvPr/>
        </p:nvSpPr>
        <p:spPr>
          <a:xfrm>
            <a:off x="3924300" y="4487208"/>
            <a:ext cx="1200150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 err="1"/>
              <a:t>Companyname</a:t>
            </a:r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800" dirty="0"/>
              <a:t>User email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60DA83-7C70-4377-966E-CDABAD370A3B}"/>
              </a:ext>
            </a:extLst>
          </p:cNvPr>
          <p:cNvCxnSpPr>
            <a:cxnSpLocks/>
          </p:cNvCxnSpPr>
          <p:nvPr/>
        </p:nvCxnSpPr>
        <p:spPr>
          <a:xfrm>
            <a:off x="696098" y="1284561"/>
            <a:ext cx="0" cy="53084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098398-1C3F-4C2E-A399-3728A4D96891}"/>
              </a:ext>
            </a:extLst>
          </p:cNvPr>
          <p:cNvCxnSpPr>
            <a:cxnSpLocks/>
          </p:cNvCxnSpPr>
          <p:nvPr/>
        </p:nvCxnSpPr>
        <p:spPr>
          <a:xfrm>
            <a:off x="1613536" y="1308426"/>
            <a:ext cx="0" cy="16317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81DCC9-5FC7-4FAB-97A3-AA29D53990F4}"/>
              </a:ext>
            </a:extLst>
          </p:cNvPr>
          <p:cNvCxnSpPr>
            <a:cxnSpLocks/>
          </p:cNvCxnSpPr>
          <p:nvPr/>
        </p:nvCxnSpPr>
        <p:spPr>
          <a:xfrm>
            <a:off x="1656470" y="1777864"/>
            <a:ext cx="49466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9FB745-2BB8-4368-8A98-58F1FA567669}"/>
              </a:ext>
            </a:extLst>
          </p:cNvPr>
          <p:cNvCxnSpPr>
            <a:cxnSpLocks/>
          </p:cNvCxnSpPr>
          <p:nvPr/>
        </p:nvCxnSpPr>
        <p:spPr>
          <a:xfrm>
            <a:off x="1656470" y="2940145"/>
            <a:ext cx="49466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12C95A-F861-4D9A-9594-AE915463CE3D}"/>
              </a:ext>
            </a:extLst>
          </p:cNvPr>
          <p:cNvCxnSpPr>
            <a:cxnSpLocks/>
          </p:cNvCxnSpPr>
          <p:nvPr/>
        </p:nvCxnSpPr>
        <p:spPr>
          <a:xfrm>
            <a:off x="730642" y="1295590"/>
            <a:ext cx="291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096F0F8-FB30-41F2-8394-AA0BAF87C19D}"/>
              </a:ext>
            </a:extLst>
          </p:cNvPr>
          <p:cNvCxnSpPr>
            <a:cxnSpLocks/>
          </p:cNvCxnSpPr>
          <p:nvPr/>
        </p:nvCxnSpPr>
        <p:spPr>
          <a:xfrm>
            <a:off x="1478349" y="1289430"/>
            <a:ext cx="16094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337C0FA-3D3A-497A-8C7F-912B922F6636}"/>
              </a:ext>
            </a:extLst>
          </p:cNvPr>
          <p:cNvCxnSpPr>
            <a:cxnSpLocks/>
          </p:cNvCxnSpPr>
          <p:nvPr/>
        </p:nvCxnSpPr>
        <p:spPr>
          <a:xfrm>
            <a:off x="730838" y="3769587"/>
            <a:ext cx="1456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42EA43-1A19-4ED9-994A-A0DB7E1ED65A}"/>
              </a:ext>
            </a:extLst>
          </p:cNvPr>
          <p:cNvCxnSpPr>
            <a:cxnSpLocks/>
          </p:cNvCxnSpPr>
          <p:nvPr/>
        </p:nvCxnSpPr>
        <p:spPr>
          <a:xfrm>
            <a:off x="1860868" y="3785840"/>
            <a:ext cx="0" cy="14753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6686E6-048E-403F-98C2-2942E406ABA2}"/>
              </a:ext>
            </a:extLst>
          </p:cNvPr>
          <p:cNvCxnSpPr>
            <a:cxnSpLocks/>
          </p:cNvCxnSpPr>
          <p:nvPr/>
        </p:nvCxnSpPr>
        <p:spPr>
          <a:xfrm>
            <a:off x="1886626" y="4011576"/>
            <a:ext cx="2645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DAD3975-07C9-44C1-9274-D2949C4B4164}"/>
              </a:ext>
            </a:extLst>
          </p:cNvPr>
          <p:cNvCxnSpPr>
            <a:cxnSpLocks/>
          </p:cNvCxnSpPr>
          <p:nvPr/>
        </p:nvCxnSpPr>
        <p:spPr>
          <a:xfrm>
            <a:off x="1725681" y="3766844"/>
            <a:ext cx="16094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3A5374-B09E-457C-852D-96A721A38934}"/>
              </a:ext>
            </a:extLst>
          </p:cNvPr>
          <p:cNvCxnSpPr>
            <a:cxnSpLocks/>
          </p:cNvCxnSpPr>
          <p:nvPr/>
        </p:nvCxnSpPr>
        <p:spPr>
          <a:xfrm>
            <a:off x="3208228" y="4022600"/>
            <a:ext cx="71607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5CA7645-B970-493B-B0A1-D593E518B5D0}"/>
              </a:ext>
            </a:extLst>
          </p:cNvPr>
          <p:cNvCxnSpPr>
            <a:cxnSpLocks/>
          </p:cNvCxnSpPr>
          <p:nvPr/>
        </p:nvCxnSpPr>
        <p:spPr>
          <a:xfrm>
            <a:off x="3566264" y="4022600"/>
            <a:ext cx="0" cy="6954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A05F04-D3BC-4BAF-8D31-1DFA89CE4F6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566264" y="4718040"/>
            <a:ext cx="3580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E4159D-EB85-4405-ACCB-B37BCC6BF01C}"/>
              </a:ext>
            </a:extLst>
          </p:cNvPr>
          <p:cNvSpPr txBox="1"/>
          <p:nvPr/>
        </p:nvSpPr>
        <p:spPr>
          <a:xfrm>
            <a:off x="3924300" y="5089166"/>
            <a:ext cx="1200150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 err="1"/>
              <a:t>Companyname</a:t>
            </a:r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800" dirty="0"/>
              <a:t>User email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17864F-3F06-4CE1-A2DE-5D86458113CE}"/>
              </a:ext>
            </a:extLst>
          </p:cNvPr>
          <p:cNvSpPr txBox="1"/>
          <p:nvPr/>
        </p:nvSpPr>
        <p:spPr>
          <a:xfrm>
            <a:off x="3924300" y="5736843"/>
            <a:ext cx="1200150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 err="1"/>
              <a:t>Companyname</a:t>
            </a:r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800" dirty="0"/>
              <a:t>User email</a:t>
            </a:r>
            <a:endParaRPr lang="ko-KR" altLang="en-US" sz="8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E24E012-57CE-43D5-B0B2-0428951E866E}"/>
              </a:ext>
            </a:extLst>
          </p:cNvPr>
          <p:cNvCxnSpPr>
            <a:cxnSpLocks/>
          </p:cNvCxnSpPr>
          <p:nvPr/>
        </p:nvCxnSpPr>
        <p:spPr>
          <a:xfrm>
            <a:off x="1886626" y="5261211"/>
            <a:ext cx="2645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45ACF8-B428-47CC-AB22-89C0DA46901C}"/>
              </a:ext>
            </a:extLst>
          </p:cNvPr>
          <p:cNvCxnSpPr>
            <a:cxnSpLocks/>
          </p:cNvCxnSpPr>
          <p:nvPr/>
        </p:nvCxnSpPr>
        <p:spPr>
          <a:xfrm>
            <a:off x="3208228" y="5272235"/>
            <a:ext cx="71607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639D771-5D34-4269-9003-0C57EA972AEE}"/>
              </a:ext>
            </a:extLst>
          </p:cNvPr>
          <p:cNvCxnSpPr>
            <a:cxnSpLocks/>
          </p:cNvCxnSpPr>
          <p:nvPr/>
        </p:nvCxnSpPr>
        <p:spPr>
          <a:xfrm>
            <a:off x="3566264" y="5272235"/>
            <a:ext cx="0" cy="6954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FA2E52-D3E8-4793-AB17-7B3929C0D67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566264" y="5967675"/>
            <a:ext cx="3580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부제목 2">
            <a:extLst>
              <a:ext uri="{FF2B5EF4-FFF2-40B4-BE49-F238E27FC236}">
                <a16:creationId xmlns:a16="http://schemas.microsoft.com/office/drawing/2014/main" id="{1DD4ACCB-FB8F-42BB-BC69-17A45B34E544}"/>
              </a:ext>
            </a:extLst>
          </p:cNvPr>
          <p:cNvSpPr txBox="1">
            <a:spLocks/>
          </p:cNvSpPr>
          <p:nvPr/>
        </p:nvSpPr>
        <p:spPr>
          <a:xfrm>
            <a:off x="925135" y="6509252"/>
            <a:ext cx="1294128" cy="33591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50" dirty="0"/>
              <a:t>Project</a:t>
            </a:r>
            <a:endParaRPr lang="ko-KR" altLang="en-US" sz="788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39919FE-9E8F-4219-81FA-78B27D4A57B6}"/>
              </a:ext>
            </a:extLst>
          </p:cNvPr>
          <p:cNvCxnSpPr>
            <a:cxnSpLocks/>
          </p:cNvCxnSpPr>
          <p:nvPr/>
        </p:nvCxnSpPr>
        <p:spPr>
          <a:xfrm>
            <a:off x="734405" y="6592992"/>
            <a:ext cx="1456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232113-5945-4A3A-8C11-A422AA9F1B05}"/>
              </a:ext>
            </a:extLst>
          </p:cNvPr>
          <p:cNvSpPr txBox="1"/>
          <p:nvPr/>
        </p:nvSpPr>
        <p:spPr>
          <a:xfrm>
            <a:off x="2079606" y="6537057"/>
            <a:ext cx="1128622" cy="58477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Project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Group</a:t>
            </a:r>
            <a:r>
              <a:rPr lang="ko-KR" altLang="en-US" sz="800" dirty="0"/>
              <a:t> </a:t>
            </a:r>
            <a:r>
              <a:rPr lang="en-US" altLang="ko-KR" sz="800"/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Image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>
                <a:solidFill>
                  <a:srgbClr val="FF0000"/>
                </a:solidFill>
              </a:rPr>
              <a:t>Annotation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3B134B-619D-4297-8C45-04D77ADE31D4}"/>
              </a:ext>
            </a:extLst>
          </p:cNvPr>
          <p:cNvSpPr txBox="1"/>
          <p:nvPr/>
        </p:nvSpPr>
        <p:spPr>
          <a:xfrm>
            <a:off x="3924300" y="6519611"/>
            <a:ext cx="1200150" cy="83099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Point1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Point2(radius)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Comment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Date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424F66-D79B-4719-936D-95EEA2DE18CE}"/>
              </a:ext>
            </a:extLst>
          </p:cNvPr>
          <p:cNvSpPr txBox="1"/>
          <p:nvPr/>
        </p:nvSpPr>
        <p:spPr>
          <a:xfrm>
            <a:off x="2170624" y="5082982"/>
            <a:ext cx="1006494" cy="34641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Group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>
                <a:solidFill>
                  <a:srgbClr val="FF0000"/>
                </a:solidFill>
              </a:rPr>
              <a:t>Member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B3C9EE-D670-471E-9AF3-B987B2E18D2C}"/>
              </a:ext>
            </a:extLst>
          </p:cNvPr>
          <p:cNvSpPr txBox="1"/>
          <p:nvPr/>
        </p:nvSpPr>
        <p:spPr>
          <a:xfrm>
            <a:off x="2182045" y="3854410"/>
            <a:ext cx="1006494" cy="34641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Group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>
                <a:solidFill>
                  <a:srgbClr val="FF0000"/>
                </a:solidFill>
              </a:rPr>
              <a:t>Member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A31010-2207-42C4-9FA8-18371B0E22EB}"/>
              </a:ext>
            </a:extLst>
          </p:cNvPr>
          <p:cNvCxnSpPr>
            <a:cxnSpLocks/>
          </p:cNvCxnSpPr>
          <p:nvPr/>
        </p:nvCxnSpPr>
        <p:spPr>
          <a:xfrm>
            <a:off x="3208228" y="6777185"/>
            <a:ext cx="71607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D6D7075-409C-4FA2-880B-53C47E7ADB19}"/>
              </a:ext>
            </a:extLst>
          </p:cNvPr>
          <p:cNvCxnSpPr>
            <a:cxnSpLocks/>
          </p:cNvCxnSpPr>
          <p:nvPr/>
        </p:nvCxnSpPr>
        <p:spPr>
          <a:xfrm>
            <a:off x="3566264" y="6777185"/>
            <a:ext cx="0" cy="20935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0374179-9CE2-41F9-B0E7-CEA51952C025}"/>
              </a:ext>
            </a:extLst>
          </p:cNvPr>
          <p:cNvCxnSpPr>
            <a:cxnSpLocks/>
          </p:cNvCxnSpPr>
          <p:nvPr/>
        </p:nvCxnSpPr>
        <p:spPr>
          <a:xfrm>
            <a:off x="3566264" y="7894470"/>
            <a:ext cx="3580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2B1A1B4-CA83-4872-B091-929A72F057BC}"/>
              </a:ext>
            </a:extLst>
          </p:cNvPr>
          <p:cNvSpPr txBox="1"/>
          <p:nvPr/>
        </p:nvSpPr>
        <p:spPr>
          <a:xfrm>
            <a:off x="3924300" y="8427225"/>
            <a:ext cx="1200150" cy="83099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Point1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Point2(radius)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Comment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Date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B7CC8B-9913-4D4F-967E-BD736FE45E35}"/>
              </a:ext>
            </a:extLst>
          </p:cNvPr>
          <p:cNvSpPr txBox="1"/>
          <p:nvPr/>
        </p:nvSpPr>
        <p:spPr>
          <a:xfrm>
            <a:off x="3924300" y="7478972"/>
            <a:ext cx="1200150" cy="83099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Point1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Point2(radius)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Comment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Date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D31D9-CFBC-4A52-AA2A-A4BE5AEE8F7B}"/>
              </a:ext>
            </a:extLst>
          </p:cNvPr>
          <p:cNvCxnSpPr>
            <a:cxnSpLocks/>
          </p:cNvCxnSpPr>
          <p:nvPr/>
        </p:nvCxnSpPr>
        <p:spPr>
          <a:xfrm>
            <a:off x="3566264" y="8870744"/>
            <a:ext cx="3580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B16940C-80C6-4037-B9FD-982EFBA6FDC7}"/>
              </a:ext>
            </a:extLst>
          </p:cNvPr>
          <p:cNvCxnSpPr>
            <a:cxnSpLocks/>
          </p:cNvCxnSpPr>
          <p:nvPr/>
        </p:nvCxnSpPr>
        <p:spPr>
          <a:xfrm>
            <a:off x="1806153" y="6615269"/>
            <a:ext cx="0" cy="303569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4A5DA7-3EA8-410F-8BCE-02FF8B7822DF}"/>
              </a:ext>
            </a:extLst>
          </p:cNvPr>
          <p:cNvCxnSpPr>
            <a:cxnSpLocks/>
          </p:cNvCxnSpPr>
          <p:nvPr/>
        </p:nvCxnSpPr>
        <p:spPr>
          <a:xfrm>
            <a:off x="1831911" y="6777185"/>
            <a:ext cx="2645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09AEE48-E064-4881-A843-0207DA38B3D8}"/>
              </a:ext>
            </a:extLst>
          </p:cNvPr>
          <p:cNvCxnSpPr>
            <a:cxnSpLocks/>
          </p:cNvCxnSpPr>
          <p:nvPr/>
        </p:nvCxnSpPr>
        <p:spPr>
          <a:xfrm>
            <a:off x="1459299" y="6596273"/>
            <a:ext cx="35356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3E715D8-7881-421D-99D7-7A861D4E1E90}"/>
              </a:ext>
            </a:extLst>
          </p:cNvPr>
          <p:cNvCxnSpPr>
            <a:cxnSpLocks/>
          </p:cNvCxnSpPr>
          <p:nvPr/>
        </p:nvCxnSpPr>
        <p:spPr>
          <a:xfrm>
            <a:off x="1831911" y="9650961"/>
            <a:ext cx="2645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A62F14-ED3B-4CCC-AB25-F43610D8FF1F}"/>
              </a:ext>
            </a:extLst>
          </p:cNvPr>
          <p:cNvSpPr txBox="1"/>
          <p:nvPr/>
        </p:nvSpPr>
        <p:spPr>
          <a:xfrm>
            <a:off x="2087034" y="9411007"/>
            <a:ext cx="1128622" cy="46166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Project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Image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>
                <a:solidFill>
                  <a:srgbClr val="FF0000"/>
                </a:solidFill>
              </a:rPr>
              <a:t>Annotation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3475B4-A058-4E08-A8B6-2E47D33B1723}"/>
              </a:ext>
            </a:extLst>
          </p:cNvPr>
          <p:cNvSpPr txBox="1"/>
          <p:nvPr/>
        </p:nvSpPr>
        <p:spPr>
          <a:xfrm>
            <a:off x="3931728" y="9393561"/>
            <a:ext cx="1200150" cy="83099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Point1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Point2(radius)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Comment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Date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6BD96FC-DD0E-4F7D-BA62-A8F1219F8D2F}"/>
              </a:ext>
            </a:extLst>
          </p:cNvPr>
          <p:cNvCxnSpPr>
            <a:cxnSpLocks/>
          </p:cNvCxnSpPr>
          <p:nvPr/>
        </p:nvCxnSpPr>
        <p:spPr>
          <a:xfrm>
            <a:off x="3215656" y="9651135"/>
            <a:ext cx="71607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E1123F1-57E6-4CF9-AF70-365548B79C17}"/>
              </a:ext>
            </a:extLst>
          </p:cNvPr>
          <p:cNvCxnSpPr>
            <a:cxnSpLocks/>
          </p:cNvCxnSpPr>
          <p:nvPr/>
        </p:nvCxnSpPr>
        <p:spPr>
          <a:xfrm>
            <a:off x="3573692" y="10768420"/>
            <a:ext cx="3580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249AC0-4AAD-4F3A-991E-19C0E6D13A12}"/>
              </a:ext>
            </a:extLst>
          </p:cNvPr>
          <p:cNvSpPr txBox="1"/>
          <p:nvPr/>
        </p:nvSpPr>
        <p:spPr>
          <a:xfrm>
            <a:off x="3931728" y="10352922"/>
            <a:ext cx="1200150" cy="83099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800" dirty="0"/>
              <a:t>User name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Type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Point1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Point2(radius)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Comment</a:t>
            </a:r>
          </a:p>
          <a:p>
            <a:pPr marL="285750" indent="-285750">
              <a:buFontTx/>
              <a:buChar char="-"/>
            </a:pPr>
            <a:r>
              <a:rPr lang="en-US" altLang="ko-KR" sz="800" dirty="0"/>
              <a:t>Date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C78382F-4BF5-480D-BDA0-A3416ED62876}"/>
              </a:ext>
            </a:extLst>
          </p:cNvPr>
          <p:cNvCxnSpPr>
            <a:cxnSpLocks/>
          </p:cNvCxnSpPr>
          <p:nvPr/>
        </p:nvCxnSpPr>
        <p:spPr>
          <a:xfrm flipH="1">
            <a:off x="3566264" y="9650961"/>
            <a:ext cx="7428" cy="11174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C0AB1EB-6648-406F-97A0-91730A054F97}"/>
              </a:ext>
            </a:extLst>
          </p:cNvPr>
          <p:cNvSpPr txBox="1"/>
          <p:nvPr/>
        </p:nvSpPr>
        <p:spPr>
          <a:xfrm>
            <a:off x="999491" y="6046380"/>
            <a:ext cx="2674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빨간 글씨의 정보가 왼쪽으로 세분화</a:t>
            </a:r>
          </a:p>
        </p:txBody>
      </p:sp>
    </p:spTree>
    <p:extLst>
      <p:ext uri="{BB962C8B-B14F-4D97-AF65-F5344CB8AC3E}">
        <p14:creationId xmlns:p14="http://schemas.microsoft.com/office/powerpoint/2010/main" val="29715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106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오성원</dc:creator>
  <cp:lastModifiedBy>오성원</cp:lastModifiedBy>
  <cp:revision>9</cp:revision>
  <dcterms:created xsi:type="dcterms:W3CDTF">2021-02-02T07:56:03Z</dcterms:created>
  <dcterms:modified xsi:type="dcterms:W3CDTF">2021-02-02T08:45:33Z</dcterms:modified>
</cp:coreProperties>
</file>