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641" r:id="rId2"/>
    <p:sldId id="695" r:id="rId3"/>
    <p:sldId id="716" r:id="rId4"/>
    <p:sldId id="745" r:id="rId5"/>
    <p:sldId id="709" r:id="rId6"/>
    <p:sldId id="737" r:id="rId7"/>
    <p:sldId id="738" r:id="rId8"/>
    <p:sldId id="727" r:id="rId9"/>
    <p:sldId id="744" r:id="rId10"/>
    <p:sldId id="747" r:id="rId11"/>
    <p:sldId id="748" r:id="rId12"/>
    <p:sldId id="753" r:id="rId13"/>
    <p:sldId id="749" r:id="rId14"/>
    <p:sldId id="751" r:id="rId15"/>
    <p:sldId id="752" r:id="rId16"/>
    <p:sldId id="750" r:id="rId17"/>
    <p:sldId id="754" r:id="rId18"/>
    <p:sldId id="756" r:id="rId19"/>
    <p:sldId id="757" r:id="rId20"/>
    <p:sldId id="746" r:id="rId21"/>
    <p:sldId id="742" r:id="rId22"/>
    <p:sldId id="743" r:id="rId23"/>
    <p:sldId id="740" r:id="rId24"/>
    <p:sldId id="73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7" orient="horz" pos="278" userDrawn="1">
          <p15:clr>
            <a:srgbClr val="F26B43"/>
          </p15:clr>
        </p15:guide>
        <p15:guide id="102" pos="177" userDrawn="1">
          <p15:clr>
            <a:srgbClr val="F26B43"/>
          </p15:clr>
        </p15:guide>
        <p15:guide id="103" orient="horz" pos="482" userDrawn="1">
          <p15:clr>
            <a:srgbClr val="F26B43"/>
          </p15:clr>
        </p15:guide>
        <p15:guide id="117" orient="horz" pos="3997" userDrawn="1">
          <p15:clr>
            <a:srgbClr val="F26B43"/>
          </p15:clr>
        </p15:guide>
        <p15:guide id="118" orient="horz" pos="350" userDrawn="1">
          <p15:clr>
            <a:srgbClr val="F26B43"/>
          </p15:clr>
        </p15:guide>
        <p15:guide id="119" pos="7469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 Korea" initials="AK" lastIdx="1" clrIdx="0">
    <p:extLst>
      <p:ext uri="{19B8F6BF-5375-455C-9EA6-DF929625EA0E}">
        <p15:presenceInfo xmlns:p15="http://schemas.microsoft.com/office/powerpoint/2012/main" userId="ASD Ko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1E6"/>
    <a:srgbClr val="CFF1F1"/>
    <a:srgbClr val="FFD248"/>
    <a:srgbClr val="007CCB"/>
    <a:srgbClr val="FFFFFF"/>
    <a:srgbClr val="009592"/>
    <a:srgbClr val="00BCBA"/>
    <a:srgbClr val="006C69"/>
    <a:srgbClr val="464E60"/>
    <a:srgbClr val="BEC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6375" autoAdjust="0"/>
  </p:normalViewPr>
  <p:slideViewPr>
    <p:cSldViewPr snapToGrid="0">
      <p:cViewPr varScale="1">
        <p:scale>
          <a:sx n="105" d="100"/>
          <a:sy n="105" d="100"/>
        </p:scale>
        <p:origin x="144" y="672"/>
      </p:cViewPr>
      <p:guideLst>
        <p:guide orient="horz" pos="278"/>
        <p:guide pos="177"/>
        <p:guide orient="horz" pos="482"/>
        <p:guide orient="horz" pos="3997"/>
        <p:guide orient="horz" pos="350"/>
        <p:guide pos="74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1B6D7-8DDE-4825-B69D-6F9EDC10A577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7A24-474B-4B43-B6FB-EC674FA60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8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http://boan1st.com/bbs/content.php?co_id=threat_management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48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5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0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7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0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1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53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3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6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9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1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9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9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4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6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07A24-474B-4B43-B6FB-EC674FA60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3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5">
            <a:extLst>
              <a:ext uri="{FF2B5EF4-FFF2-40B4-BE49-F238E27FC236}">
                <a16:creationId xmlns:a16="http://schemas.microsoft.com/office/drawing/2014/main" id="{C06702C4-38E5-4101-83F0-934402AE3E8F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300038" y="465418"/>
            <a:ext cx="11591925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>
              <a:latin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B08D2-28F5-4FA2-BFB4-914CC8064DF3}"/>
              </a:ext>
            </a:extLst>
          </p:cNvPr>
          <p:cNvSpPr txBox="1"/>
          <p:nvPr userDrawn="1"/>
        </p:nvSpPr>
        <p:spPr>
          <a:xfrm>
            <a:off x="9254978" y="6619473"/>
            <a:ext cx="2937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COPYRIGHT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ⓒ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2019 Cloudike. ALL RIGHTS RESERVED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클라우다이크, 동남아에 '기업용 클라우드 서비스' 출시">
            <a:extLst>
              <a:ext uri="{FF2B5EF4-FFF2-40B4-BE49-F238E27FC236}">
                <a16:creationId xmlns:a16="http://schemas.microsoft.com/office/drawing/2014/main" id="{9E09C17D-01A7-4B91-ADC8-FC8257939B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0" t="28986" b="26126"/>
          <a:stretch/>
        </p:blipFill>
        <p:spPr bwMode="auto">
          <a:xfrm>
            <a:off x="0" y="6391525"/>
            <a:ext cx="1708030" cy="4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F776B-597A-4FED-BB30-85E594582FA1}"/>
              </a:ext>
            </a:extLst>
          </p:cNvPr>
          <p:cNvSpPr txBox="1"/>
          <p:nvPr userDrawn="1"/>
        </p:nvSpPr>
        <p:spPr>
          <a:xfrm>
            <a:off x="9086663" y="6619473"/>
            <a:ext cx="3105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COPYRIGHT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ⓒ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2019 ASD KOREA. ALL RIGHTS RESERVED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938CF-A35D-4A3E-9633-AB88E60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5EB4A-41B3-4AF3-B1D7-F94D069D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05B72-83FA-4E00-8D0C-DE7987C3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A805-057D-406D-A5BF-6C6A22267BB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3870B-60BC-43E3-8D57-F5F27AD36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AF1CB-FA21-4877-B84D-279B57BE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2F58-3C8D-43AB-8D8E-8F363CE2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image" Target="../media/image17.sv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AD398D-40FC-42A7-82D6-594B75F6FCDA}"/>
              </a:ext>
            </a:extLst>
          </p:cNvPr>
          <p:cNvSpPr/>
          <p:nvPr/>
        </p:nvSpPr>
        <p:spPr>
          <a:xfrm>
            <a:off x="0" y="3812875"/>
            <a:ext cx="12191999" cy="3045125"/>
          </a:xfrm>
          <a:prstGeom prst="rect">
            <a:avLst/>
          </a:prstGeom>
          <a:solidFill>
            <a:srgbClr val="46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D32E5-6412-4D28-B6C3-152E615A147B}"/>
              </a:ext>
            </a:extLst>
          </p:cNvPr>
          <p:cNvSpPr txBox="1"/>
          <p:nvPr/>
        </p:nvSpPr>
        <p:spPr>
          <a:xfrm>
            <a:off x="1970842" y="1320196"/>
            <a:ext cx="851935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rgbClr val="464E60"/>
                </a:solidFill>
              </a:rPr>
              <a:t>Cloudike</a:t>
            </a:r>
            <a:r>
              <a:rPr lang="en-US" altLang="ko-KR" sz="3600" b="1" dirty="0">
                <a:solidFill>
                  <a:srgbClr val="464E60"/>
                </a:solidFill>
              </a:rPr>
              <a:t>-Feedback</a:t>
            </a:r>
            <a:br>
              <a:rPr lang="en-US" altLang="ko-KR" sz="3600" b="1" dirty="0">
                <a:solidFill>
                  <a:srgbClr val="464E60"/>
                </a:solidFill>
              </a:rPr>
            </a:br>
            <a:r>
              <a:rPr lang="ko-KR" altLang="en-US" sz="2400" b="1" dirty="0">
                <a:solidFill>
                  <a:srgbClr val="464E60"/>
                </a:solidFill>
              </a:rPr>
              <a:t>프로세스 및 화면설계서</a:t>
            </a:r>
            <a:endParaRPr lang="ko-KR" altLang="en-US" sz="1050" b="1" dirty="0">
              <a:solidFill>
                <a:srgbClr val="464E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DF71C-E718-4430-8A1E-9A0A4F68D004}"/>
              </a:ext>
            </a:extLst>
          </p:cNvPr>
          <p:cNvSpPr txBox="1"/>
          <p:nvPr/>
        </p:nvSpPr>
        <p:spPr>
          <a:xfrm>
            <a:off x="7999741" y="4981494"/>
            <a:ext cx="3857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Update Date : 2021-01-14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Version : 0.1</a:t>
            </a:r>
          </a:p>
        </p:txBody>
      </p:sp>
    </p:spTree>
    <p:extLst>
      <p:ext uri="{BB962C8B-B14F-4D97-AF65-F5344CB8AC3E}">
        <p14:creationId xmlns:p14="http://schemas.microsoft.com/office/powerpoint/2010/main" val="311984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프로젝트 생성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팝업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디폴트 문구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커서 놓으면 자동으로 텍스트 제거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 닫기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Esc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키로도 팝업 닫힘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대쉬보드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생성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생성후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Team/Group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2754047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Projects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20799" y="145202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D4E1AB-3407-44B1-9C06-E4AE8ED635FF}"/>
              </a:ext>
            </a:extLst>
          </p:cNvPr>
          <p:cNvSpPr/>
          <p:nvPr/>
        </p:nvSpPr>
        <p:spPr>
          <a:xfrm>
            <a:off x="131460" y="1795522"/>
            <a:ext cx="1727351" cy="916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3036883"/>
            <a:ext cx="1727351" cy="32210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AA3DD-86AE-4046-B4C5-FC0703D92209}"/>
              </a:ext>
            </a:extLst>
          </p:cNvPr>
          <p:cNvSpPr/>
          <p:nvPr/>
        </p:nvSpPr>
        <p:spPr>
          <a:xfrm>
            <a:off x="131460" y="1864559"/>
            <a:ext cx="1727351" cy="206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디자인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EEE0D0-EA05-4BD2-8FD0-06B08734CEA9}"/>
              </a:ext>
            </a:extLst>
          </p:cNvPr>
          <p:cNvSpPr/>
          <p:nvPr/>
        </p:nvSpPr>
        <p:spPr>
          <a:xfrm>
            <a:off x="131460" y="2075226"/>
            <a:ext cx="1727351" cy="206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디자인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3246967" y="2777155"/>
            <a:ext cx="4407224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3830486" y="3553637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첫번째 프로젝트 생성하기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F23BC-5979-47FA-A395-7B6550C239AD}"/>
              </a:ext>
            </a:extLst>
          </p:cNvPr>
          <p:cNvSpPr txBox="1"/>
          <p:nvPr/>
        </p:nvSpPr>
        <p:spPr>
          <a:xfrm>
            <a:off x="6714341" y="3530529"/>
            <a:ext cx="55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C6B894-5FEB-43E1-B425-E501BAACBF0E}"/>
              </a:ext>
            </a:extLst>
          </p:cNvPr>
          <p:cNvSpPr/>
          <p:nvPr/>
        </p:nvSpPr>
        <p:spPr>
          <a:xfrm>
            <a:off x="-29467" y="749231"/>
            <a:ext cx="8254716" cy="560261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26585F-5ACA-4F62-B5CB-9A521FD58206}"/>
              </a:ext>
            </a:extLst>
          </p:cNvPr>
          <p:cNvCxnSpPr/>
          <p:nvPr/>
        </p:nvCxnSpPr>
        <p:spPr>
          <a:xfrm>
            <a:off x="1988624" y="3418114"/>
            <a:ext cx="4411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80F99101-8F09-4AE7-9AC4-82E3BAE0C494}"/>
              </a:ext>
            </a:extLst>
          </p:cNvPr>
          <p:cNvSpPr/>
          <p:nvPr/>
        </p:nvSpPr>
        <p:spPr>
          <a:xfrm>
            <a:off x="6717990" y="1957543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513E7C-7D35-43DE-AFB4-6870E0FB894C}"/>
              </a:ext>
            </a:extLst>
          </p:cNvPr>
          <p:cNvGrpSpPr/>
          <p:nvPr/>
        </p:nvGrpSpPr>
        <p:grpSpPr>
          <a:xfrm>
            <a:off x="1635977" y="2054519"/>
            <a:ext cx="5145110" cy="2765615"/>
            <a:chOff x="1635977" y="2054519"/>
            <a:chExt cx="5145110" cy="276561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7B3E37F-67BA-473D-8E27-4AFC98E34FBF}"/>
                </a:ext>
              </a:extLst>
            </p:cNvPr>
            <p:cNvSpPr/>
            <p:nvPr/>
          </p:nvSpPr>
          <p:spPr>
            <a:xfrm>
              <a:off x="1635977" y="2400784"/>
              <a:ext cx="5116946" cy="241935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9BE5D-4E78-414A-AC3F-33426F624317}"/>
                </a:ext>
              </a:extLst>
            </p:cNvPr>
            <p:cNvSpPr txBox="1"/>
            <p:nvPr/>
          </p:nvSpPr>
          <p:spPr>
            <a:xfrm>
              <a:off x="3126235" y="2115846"/>
              <a:ext cx="213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신규 프로젝트 생성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AB0CDF-3F8E-4060-AB4E-952239E21DAC}"/>
                </a:ext>
              </a:extLst>
            </p:cNvPr>
            <p:cNvSpPr txBox="1"/>
            <p:nvPr/>
          </p:nvSpPr>
          <p:spPr>
            <a:xfrm>
              <a:off x="2103135" y="3111331"/>
              <a:ext cx="382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생성할 프로젝트 이름을 입력하세요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3F1719-D969-4374-B214-69BCA39C12BA}"/>
                </a:ext>
              </a:extLst>
            </p:cNvPr>
            <p:cNvSpPr/>
            <p:nvPr/>
          </p:nvSpPr>
          <p:spPr>
            <a:xfrm>
              <a:off x="4507412" y="4194597"/>
              <a:ext cx="1886333" cy="3948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프로젝트 만들기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곱하기 기호 17">
              <a:extLst>
                <a:ext uri="{FF2B5EF4-FFF2-40B4-BE49-F238E27FC236}">
                  <a16:creationId xmlns:a16="http://schemas.microsoft.com/office/drawing/2014/main" id="{AE90841F-E565-4677-88AA-6940E14C609D}"/>
                </a:ext>
              </a:extLst>
            </p:cNvPr>
            <p:cNvSpPr/>
            <p:nvPr/>
          </p:nvSpPr>
          <p:spPr>
            <a:xfrm>
              <a:off x="6421909" y="2054519"/>
              <a:ext cx="359178" cy="359178"/>
            </a:xfrm>
            <a:prstGeom prst="mathMultiply">
              <a:avLst>
                <a:gd name="adj1" fmla="val 113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49D208-17C7-4E7B-855E-165D79C054DA}"/>
                </a:ext>
              </a:extLst>
            </p:cNvPr>
            <p:cNvSpPr/>
            <p:nvPr/>
          </p:nvSpPr>
          <p:spPr>
            <a:xfrm>
              <a:off x="5012396" y="2970552"/>
              <a:ext cx="250269" cy="2502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97D1D38-1D93-4026-959D-78E3B2B4874D}"/>
                </a:ext>
              </a:extLst>
            </p:cNvPr>
            <p:cNvSpPr/>
            <p:nvPr/>
          </p:nvSpPr>
          <p:spPr>
            <a:xfrm>
              <a:off x="6141429" y="4266888"/>
              <a:ext cx="250269" cy="2502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3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543831-C694-48B0-939F-84C35405BCA0}"/>
              </a:ext>
            </a:extLst>
          </p:cNvPr>
          <p:cNvCxnSpPr/>
          <p:nvPr/>
        </p:nvCxnSpPr>
        <p:spPr>
          <a:xfrm>
            <a:off x="2212848" y="3429000"/>
            <a:ext cx="38831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1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프로젝트 생성 후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rgbClr val="464E60"/>
                </a:solidFill>
              </a:rPr>
              <a:t>메인 </a:t>
            </a:r>
            <a:r>
              <a:rPr lang="ko-KR" altLang="en-US" sz="12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1200" dirty="0">
                <a:solidFill>
                  <a:srgbClr val="464E60"/>
                </a:solidFill>
              </a:rPr>
              <a:t>_</a:t>
            </a:r>
            <a:r>
              <a:rPr lang="ko-KR" altLang="en-US" sz="1200" dirty="0">
                <a:solidFill>
                  <a:srgbClr val="464E60"/>
                </a:solidFill>
              </a:rPr>
              <a:t>프로젝트 생성</a:t>
            </a:r>
            <a:r>
              <a:rPr lang="en-US" altLang="ko-KR" sz="1200" dirty="0">
                <a:solidFill>
                  <a:srgbClr val="464E60"/>
                </a:solidFill>
              </a:rPr>
              <a:t>_</a:t>
            </a:r>
            <a:r>
              <a:rPr lang="ko-KR" altLang="en-US" sz="1200" dirty="0">
                <a:solidFill>
                  <a:srgbClr val="464E60"/>
                </a:solidFill>
              </a:rPr>
              <a:t>팝업</a:t>
            </a:r>
            <a:r>
              <a:rPr lang="en-US" altLang="ko-KR" sz="1200" dirty="0">
                <a:solidFill>
                  <a:srgbClr val="464E60"/>
                </a:solidFill>
              </a:rPr>
              <a:t>]</a:t>
            </a:r>
            <a:r>
              <a:rPr lang="ko-KR" altLang="en-US" sz="1200" dirty="0">
                <a:solidFill>
                  <a:srgbClr val="464E60"/>
                </a:solidFill>
              </a:rPr>
              <a:t>팝업 화면 노출</a:t>
            </a:r>
            <a:endParaRPr lang="en-US" altLang="ko-KR" sz="1200" dirty="0">
              <a:solidFill>
                <a:srgbClr val="464E6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마우스커서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위에 올리면 체크박스 활성화버튼 생성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Projects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77E5-0E91-4CDE-BFBA-EB3D946F67AA}"/>
              </a:ext>
            </a:extLst>
          </p:cNvPr>
          <p:cNvSpPr txBox="1"/>
          <p:nvPr/>
        </p:nvSpPr>
        <p:spPr>
          <a:xfrm>
            <a:off x="258117" y="3188853"/>
            <a:ext cx="148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비어 있음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FE6E98-1870-4CF9-AF10-61137AE7E2CD}"/>
              </a:ext>
            </a:extLst>
          </p:cNvPr>
          <p:cNvGrpSpPr/>
          <p:nvPr/>
        </p:nvGrpSpPr>
        <p:grpSpPr>
          <a:xfrm>
            <a:off x="2284218" y="2345565"/>
            <a:ext cx="2145022" cy="1953074"/>
            <a:chOff x="2284218" y="2345565"/>
            <a:chExt cx="2145022" cy="19530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1BB587-3A7B-4070-9E1F-7401F75271B0}"/>
                </a:ext>
              </a:extLst>
            </p:cNvPr>
            <p:cNvSpPr/>
            <p:nvPr/>
          </p:nvSpPr>
          <p:spPr>
            <a:xfrm>
              <a:off x="2284218" y="2345565"/>
              <a:ext cx="2129171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9E426D-2036-4B55-BEF2-42D52B3F77F4}"/>
                </a:ext>
              </a:extLst>
            </p:cNvPr>
            <p:cNvSpPr txBox="1"/>
            <p:nvPr/>
          </p:nvSpPr>
          <p:spPr>
            <a:xfrm>
              <a:off x="2358820" y="3924339"/>
              <a:ext cx="1995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Sample Project001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3E1735A-09F2-49F5-A8D8-2011480CA3ED}"/>
                </a:ext>
              </a:extLst>
            </p:cNvPr>
            <p:cNvCxnSpPr>
              <a:cxnSpLocks/>
            </p:cNvCxnSpPr>
            <p:nvPr/>
          </p:nvCxnSpPr>
          <p:spPr>
            <a:xfrm>
              <a:off x="2284218" y="3809933"/>
              <a:ext cx="214502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60AC73-29CF-4561-9E48-6DAC00FA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3" y="2630074"/>
              <a:ext cx="895350" cy="89535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BFFE54-AC3A-43C1-BF8C-DDF63700F602}"/>
              </a:ext>
            </a:extLst>
          </p:cNvPr>
          <p:cNvGrpSpPr/>
          <p:nvPr/>
        </p:nvGrpSpPr>
        <p:grpSpPr>
          <a:xfrm>
            <a:off x="4714778" y="2345565"/>
            <a:ext cx="2145022" cy="1953074"/>
            <a:chOff x="2284218" y="2345565"/>
            <a:chExt cx="2145022" cy="195307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CDA1F3-1D31-4475-97D8-539B02089FC3}"/>
                </a:ext>
              </a:extLst>
            </p:cNvPr>
            <p:cNvSpPr/>
            <p:nvPr/>
          </p:nvSpPr>
          <p:spPr>
            <a:xfrm>
              <a:off x="2284218" y="2345565"/>
              <a:ext cx="2129171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7792BF-BAFE-4DC6-A19E-8ECF09975ACD}"/>
                </a:ext>
              </a:extLst>
            </p:cNvPr>
            <p:cNvSpPr txBox="1"/>
            <p:nvPr/>
          </p:nvSpPr>
          <p:spPr>
            <a:xfrm>
              <a:off x="2358820" y="3924339"/>
              <a:ext cx="1995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Sample Project002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381C107-E7D1-46D8-BF00-8ECA0AC3CD18}"/>
                </a:ext>
              </a:extLst>
            </p:cNvPr>
            <p:cNvCxnSpPr>
              <a:cxnSpLocks/>
            </p:cNvCxnSpPr>
            <p:nvPr/>
          </p:nvCxnSpPr>
          <p:spPr>
            <a:xfrm>
              <a:off x="2284218" y="3809933"/>
              <a:ext cx="214502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3901CBB-6D3A-4903-92CB-0A3422A0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3" y="2630074"/>
              <a:ext cx="895350" cy="895350"/>
            </a:xfrm>
            <a:prstGeom prst="rect">
              <a:avLst/>
            </a:prstGeom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E1482A-8214-4364-865F-9339517338DA}"/>
              </a:ext>
            </a:extLst>
          </p:cNvPr>
          <p:cNvSpPr/>
          <p:nvPr/>
        </p:nvSpPr>
        <p:spPr>
          <a:xfrm>
            <a:off x="2275176" y="4364494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F91568-52B9-43F9-9268-51B4CF29693E}"/>
              </a:ext>
            </a:extLst>
          </p:cNvPr>
          <p:cNvSpPr txBox="1"/>
          <p:nvPr/>
        </p:nvSpPr>
        <p:spPr>
          <a:xfrm>
            <a:off x="2682629" y="4375629"/>
            <a:ext cx="131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프로젝트 생성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3A87695-8953-4A43-9D04-AFD4DBB861AE}"/>
              </a:ext>
            </a:extLst>
          </p:cNvPr>
          <p:cNvSpPr/>
          <p:nvPr/>
        </p:nvSpPr>
        <p:spPr>
          <a:xfrm>
            <a:off x="3066917" y="5096113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7DB383-A563-4D2E-80A1-8DBA41DADE40}"/>
              </a:ext>
            </a:extLst>
          </p:cNvPr>
          <p:cNvSpPr/>
          <p:nvPr/>
        </p:nvSpPr>
        <p:spPr>
          <a:xfrm>
            <a:off x="3651487" y="5247140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B6B194-0A2D-4E99-9E4F-5AA4AA0E10DC}"/>
              </a:ext>
            </a:extLst>
          </p:cNvPr>
          <p:cNvSpPr txBox="1"/>
          <p:nvPr/>
        </p:nvSpPr>
        <p:spPr>
          <a:xfrm>
            <a:off x="-447615" y="2233929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F01D2CD-A943-418A-91FE-2FC0FD3FAE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E5CF2954-193D-4A24-9FD3-57E755F584B6}"/>
              </a:ext>
            </a:extLst>
          </p:cNvPr>
          <p:cNvSpPr/>
          <p:nvPr/>
        </p:nvSpPr>
        <p:spPr>
          <a:xfrm>
            <a:off x="6536352" y="2364229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9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프로젝트 생성 후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텍스트로 찾기 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커서 놓으면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 삭제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그리드로 보기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(default)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혹은 리스트로 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Projects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7DB383-A563-4D2E-80A1-8DBA41DADE40}"/>
              </a:ext>
            </a:extLst>
          </p:cNvPr>
          <p:cNvSpPr/>
          <p:nvPr/>
        </p:nvSpPr>
        <p:spPr>
          <a:xfrm>
            <a:off x="1862503" y="2221544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83198883-7FE4-4353-B000-12CDEA72B817}"/>
              </a:ext>
            </a:extLst>
          </p:cNvPr>
          <p:cNvSpPr/>
          <p:nvPr/>
        </p:nvSpPr>
        <p:spPr>
          <a:xfrm>
            <a:off x="7678714" y="1662184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FE6E98-1870-4CF9-AF10-61137AE7E2CD}"/>
              </a:ext>
            </a:extLst>
          </p:cNvPr>
          <p:cNvGrpSpPr/>
          <p:nvPr/>
        </p:nvGrpSpPr>
        <p:grpSpPr>
          <a:xfrm>
            <a:off x="2284218" y="2345565"/>
            <a:ext cx="2145022" cy="1953074"/>
            <a:chOff x="2284218" y="2345565"/>
            <a:chExt cx="2145022" cy="19530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1BB587-3A7B-4070-9E1F-7401F75271B0}"/>
                </a:ext>
              </a:extLst>
            </p:cNvPr>
            <p:cNvSpPr/>
            <p:nvPr/>
          </p:nvSpPr>
          <p:spPr>
            <a:xfrm>
              <a:off x="2284218" y="2345565"/>
              <a:ext cx="2129171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9E426D-2036-4B55-BEF2-42D52B3F77F4}"/>
                </a:ext>
              </a:extLst>
            </p:cNvPr>
            <p:cNvSpPr txBox="1"/>
            <p:nvPr/>
          </p:nvSpPr>
          <p:spPr>
            <a:xfrm>
              <a:off x="2358820" y="3924339"/>
              <a:ext cx="1995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Sample Project001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3E1735A-09F2-49F5-A8D8-2011480CA3ED}"/>
                </a:ext>
              </a:extLst>
            </p:cNvPr>
            <p:cNvCxnSpPr>
              <a:cxnSpLocks/>
            </p:cNvCxnSpPr>
            <p:nvPr/>
          </p:nvCxnSpPr>
          <p:spPr>
            <a:xfrm>
              <a:off x="2284218" y="3809933"/>
              <a:ext cx="214502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60AC73-29CF-4561-9E48-6DAC00FA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3" y="2630074"/>
              <a:ext cx="895350" cy="89535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BFFE54-AC3A-43C1-BF8C-DDF63700F602}"/>
              </a:ext>
            </a:extLst>
          </p:cNvPr>
          <p:cNvGrpSpPr/>
          <p:nvPr/>
        </p:nvGrpSpPr>
        <p:grpSpPr>
          <a:xfrm>
            <a:off x="4714778" y="2345565"/>
            <a:ext cx="2145022" cy="1953074"/>
            <a:chOff x="2284218" y="2345565"/>
            <a:chExt cx="2145022" cy="195307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CDA1F3-1D31-4475-97D8-539B02089FC3}"/>
                </a:ext>
              </a:extLst>
            </p:cNvPr>
            <p:cNvSpPr/>
            <p:nvPr/>
          </p:nvSpPr>
          <p:spPr>
            <a:xfrm>
              <a:off x="2284218" y="2345565"/>
              <a:ext cx="2129171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7792BF-BAFE-4DC6-A19E-8ECF09975ACD}"/>
                </a:ext>
              </a:extLst>
            </p:cNvPr>
            <p:cNvSpPr txBox="1"/>
            <p:nvPr/>
          </p:nvSpPr>
          <p:spPr>
            <a:xfrm>
              <a:off x="2358820" y="3924339"/>
              <a:ext cx="1995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Sample Project002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381C107-E7D1-46D8-BF00-8ECA0AC3CD18}"/>
                </a:ext>
              </a:extLst>
            </p:cNvPr>
            <p:cNvCxnSpPr>
              <a:cxnSpLocks/>
            </p:cNvCxnSpPr>
            <p:nvPr/>
          </p:nvCxnSpPr>
          <p:spPr>
            <a:xfrm>
              <a:off x="2284218" y="3809933"/>
              <a:ext cx="214502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3901CBB-6D3A-4903-92CB-0A3422A0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09053" y="2630074"/>
              <a:ext cx="895350" cy="89535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F2BE95-5355-4172-A87F-E9F5E9AC6339}"/>
              </a:ext>
            </a:extLst>
          </p:cNvPr>
          <p:cNvSpPr txBox="1"/>
          <p:nvPr/>
        </p:nvSpPr>
        <p:spPr>
          <a:xfrm>
            <a:off x="-447615" y="2233929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CCE4577-0292-4D59-B43B-5F0EE24AA6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A3FE4A-46E2-429B-A44A-61690630D16B}"/>
              </a:ext>
            </a:extLst>
          </p:cNvPr>
          <p:cNvSpPr txBox="1"/>
          <p:nvPr/>
        </p:nvSpPr>
        <p:spPr>
          <a:xfrm>
            <a:off x="258117" y="3188853"/>
            <a:ext cx="148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비어 있음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파일생성전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텍스트로 찾기 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커서 놓으면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 삭제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그리드로 보기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(default)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혹은 리스트로 보기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드래그앤드롭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혹은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탐색기로 검색 가능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캡처기능도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DB3F8-CFC6-4986-A4A8-B6A9FFF4BE89}"/>
              </a:ext>
            </a:extLst>
          </p:cNvPr>
          <p:cNvSpPr txBox="1"/>
          <p:nvPr/>
        </p:nvSpPr>
        <p:spPr>
          <a:xfrm>
            <a:off x="-447615" y="2233929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7DB383-A563-4D2E-80A1-8DBA41DADE40}"/>
              </a:ext>
            </a:extLst>
          </p:cNvPr>
          <p:cNvSpPr/>
          <p:nvPr/>
        </p:nvSpPr>
        <p:spPr>
          <a:xfrm>
            <a:off x="1862503" y="2221544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</a:rPr>
              <a:t>SampleProject002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1BB587-3A7B-4070-9E1F-7401F75271B0}"/>
              </a:ext>
            </a:extLst>
          </p:cNvPr>
          <p:cNvSpPr/>
          <p:nvPr/>
        </p:nvSpPr>
        <p:spPr>
          <a:xfrm>
            <a:off x="2284218" y="2345565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96AA8-3E4C-49FC-8858-A4CE5C6E748E}"/>
              </a:ext>
            </a:extLst>
          </p:cNvPr>
          <p:cNvSpPr txBox="1"/>
          <p:nvPr/>
        </p:nvSpPr>
        <p:spPr>
          <a:xfrm>
            <a:off x="2691671" y="2356700"/>
            <a:ext cx="1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파일 생성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799E2-F49D-4B33-A0B0-57A4BB8B9A55}"/>
              </a:ext>
            </a:extLst>
          </p:cNvPr>
          <p:cNvSpPr/>
          <p:nvPr/>
        </p:nvSpPr>
        <p:spPr>
          <a:xfrm>
            <a:off x="3075959" y="3077184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4362F8-3C24-4059-8549-61BA07C516F4}"/>
              </a:ext>
            </a:extLst>
          </p:cNvPr>
          <p:cNvSpPr/>
          <p:nvPr/>
        </p:nvSpPr>
        <p:spPr>
          <a:xfrm>
            <a:off x="3584236" y="2985450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198883-7FE4-4353-B000-12CDEA72B817}"/>
              </a:ext>
            </a:extLst>
          </p:cNvPr>
          <p:cNvSpPr/>
          <p:nvPr/>
        </p:nvSpPr>
        <p:spPr>
          <a:xfrm>
            <a:off x="7678714" y="1662184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E426D-2036-4B55-BEF2-42D52B3F77F4}"/>
              </a:ext>
            </a:extLst>
          </p:cNvPr>
          <p:cNvSpPr txBox="1"/>
          <p:nvPr/>
        </p:nvSpPr>
        <p:spPr>
          <a:xfrm>
            <a:off x="2350893" y="4027522"/>
            <a:ext cx="199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드래그앤 드롭 혹은 클릭하여 파일선택</a:t>
            </a:r>
            <a:endParaRPr lang="en-US" altLang="ko-KR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3436"/>
            <a:ext cx="223236" cy="144611"/>
            <a:chOff x="5998464" y="2356700"/>
            <a:chExt cx="223236" cy="1446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4" y="2358241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32834" y="1774953"/>
            <a:ext cx="617715" cy="1630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2C42B6A-BD4A-4E02-AA08-41AF844B7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0" y="51672"/>
            <a:ext cx="6418037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파일생성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 err="1">
                <a:solidFill>
                  <a:srgbClr val="464E60"/>
                </a:solidFill>
              </a:rPr>
              <a:t>파일업로드중</a:t>
            </a:r>
            <a:r>
              <a:rPr lang="en-US" altLang="ko-KR" sz="2000" dirty="0">
                <a:solidFill>
                  <a:srgbClr val="464E60"/>
                </a:solidFill>
              </a:rPr>
              <a:t>(</a:t>
            </a:r>
            <a:r>
              <a:rPr lang="ko-KR" altLang="en-US" sz="2000" dirty="0" err="1">
                <a:solidFill>
                  <a:srgbClr val="464E60"/>
                </a:solidFill>
              </a:rPr>
              <a:t>드래그앤드롭</a:t>
            </a:r>
            <a:r>
              <a:rPr lang="en-US" altLang="ko-KR" sz="2000" dirty="0">
                <a:solidFill>
                  <a:srgbClr val="464E60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업로드 중 화면으로 업로드 완료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편집 및 공유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DB3F8-CFC6-4986-A4A8-B6A9FFF4BE89}"/>
              </a:ext>
            </a:extLst>
          </p:cNvPr>
          <p:cNvSpPr txBox="1"/>
          <p:nvPr/>
        </p:nvSpPr>
        <p:spPr>
          <a:xfrm>
            <a:off x="-447615" y="2233929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</a:rPr>
              <a:t>SampleProject002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1BB587-3A7B-4070-9E1F-7401F75271B0}"/>
              </a:ext>
            </a:extLst>
          </p:cNvPr>
          <p:cNvSpPr/>
          <p:nvPr/>
        </p:nvSpPr>
        <p:spPr>
          <a:xfrm>
            <a:off x="2284218" y="2345565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96AA8-3E4C-49FC-8858-A4CE5C6E748E}"/>
              </a:ext>
            </a:extLst>
          </p:cNvPr>
          <p:cNvSpPr txBox="1"/>
          <p:nvPr/>
        </p:nvSpPr>
        <p:spPr>
          <a:xfrm>
            <a:off x="2691671" y="2356700"/>
            <a:ext cx="1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파일 생성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799E2-F49D-4B33-A0B0-57A4BB8B9A55}"/>
              </a:ext>
            </a:extLst>
          </p:cNvPr>
          <p:cNvSpPr/>
          <p:nvPr/>
        </p:nvSpPr>
        <p:spPr>
          <a:xfrm>
            <a:off x="3075959" y="3077184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E426D-2036-4B55-BEF2-42D52B3F77F4}"/>
              </a:ext>
            </a:extLst>
          </p:cNvPr>
          <p:cNvSpPr txBox="1"/>
          <p:nvPr/>
        </p:nvSpPr>
        <p:spPr>
          <a:xfrm>
            <a:off x="2350893" y="4027522"/>
            <a:ext cx="199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드래그앤 드롭 혹은 클릭하여 파일선택</a:t>
            </a:r>
            <a:endParaRPr lang="en-US" altLang="ko-KR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3436"/>
            <a:ext cx="223236" cy="144611"/>
            <a:chOff x="5998464" y="2356700"/>
            <a:chExt cx="223236" cy="1446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4" y="2358241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32834" y="1774953"/>
            <a:ext cx="617715" cy="1630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51A7F7-0214-42CE-8FC5-1B8559F48AB0}"/>
              </a:ext>
            </a:extLst>
          </p:cNvPr>
          <p:cNvSpPr/>
          <p:nvPr/>
        </p:nvSpPr>
        <p:spPr>
          <a:xfrm>
            <a:off x="-29467" y="749231"/>
            <a:ext cx="8254716" cy="560261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101E5-3BA7-4934-8951-BDDB99750917}"/>
              </a:ext>
            </a:extLst>
          </p:cNvPr>
          <p:cNvSpPr txBox="1"/>
          <p:nvPr/>
        </p:nvSpPr>
        <p:spPr>
          <a:xfrm>
            <a:off x="3376234" y="3335212"/>
            <a:ext cx="21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파일 업로드 중</a:t>
            </a:r>
            <a:r>
              <a:rPr lang="en-US" altLang="ko-KR" sz="1400" b="1" dirty="0">
                <a:solidFill>
                  <a:schemeClr val="bg1"/>
                </a:solidFill>
              </a:rPr>
              <a:t>….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5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파일생성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스크린샷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스크린샷 완료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공유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DB3F8-CFC6-4986-A4A8-B6A9FFF4BE89}"/>
              </a:ext>
            </a:extLst>
          </p:cNvPr>
          <p:cNvSpPr txBox="1"/>
          <p:nvPr/>
        </p:nvSpPr>
        <p:spPr>
          <a:xfrm>
            <a:off x="-447615" y="2233929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</a:rPr>
              <a:t>SampleProject002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3436"/>
            <a:ext cx="223236" cy="144611"/>
            <a:chOff x="5998464" y="2356700"/>
            <a:chExt cx="223236" cy="1446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4" y="2358241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32834" y="1774953"/>
            <a:ext cx="617715" cy="1630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457423-22F4-4C24-95EA-D94E09197E84}"/>
              </a:ext>
            </a:extLst>
          </p:cNvPr>
          <p:cNvSpPr/>
          <p:nvPr/>
        </p:nvSpPr>
        <p:spPr>
          <a:xfrm>
            <a:off x="11212" y="759828"/>
            <a:ext cx="8254716" cy="560261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CEF775-361C-4D92-B90C-D493AF4996B6}"/>
              </a:ext>
            </a:extLst>
          </p:cNvPr>
          <p:cNvGrpSpPr/>
          <p:nvPr/>
        </p:nvGrpSpPr>
        <p:grpSpPr>
          <a:xfrm>
            <a:off x="2284218" y="2345565"/>
            <a:ext cx="2129171" cy="1953074"/>
            <a:chOff x="2284218" y="2345565"/>
            <a:chExt cx="2129171" cy="19530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1BB587-3A7B-4070-9E1F-7401F75271B0}"/>
                </a:ext>
              </a:extLst>
            </p:cNvPr>
            <p:cNvSpPr/>
            <p:nvPr/>
          </p:nvSpPr>
          <p:spPr>
            <a:xfrm>
              <a:off x="2284218" y="2345565"/>
              <a:ext cx="2129171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A96AA8-3E4C-49FC-8858-A4CE5C6E748E}"/>
                </a:ext>
              </a:extLst>
            </p:cNvPr>
            <p:cNvSpPr txBox="1"/>
            <p:nvPr/>
          </p:nvSpPr>
          <p:spPr>
            <a:xfrm>
              <a:off x="2691671" y="2356700"/>
              <a:ext cx="1316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파일 생성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E1799E2-F49D-4B33-A0B0-57A4BB8B9A55}"/>
                </a:ext>
              </a:extLst>
            </p:cNvPr>
            <p:cNvSpPr/>
            <p:nvPr/>
          </p:nvSpPr>
          <p:spPr>
            <a:xfrm>
              <a:off x="3075959" y="3077184"/>
              <a:ext cx="545683" cy="54568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9E426D-2036-4B55-BEF2-42D52B3F77F4}"/>
                </a:ext>
              </a:extLst>
            </p:cNvPr>
            <p:cNvSpPr txBox="1"/>
            <p:nvPr/>
          </p:nvSpPr>
          <p:spPr>
            <a:xfrm>
              <a:off x="2350893" y="4027522"/>
              <a:ext cx="19958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드래그앤 드롭 혹은 클릭하여 파일선택</a:t>
              </a:r>
              <a:endParaRPr lang="en-US" altLang="ko-KR" sz="8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5" name="1/2 액자 64">
            <a:extLst>
              <a:ext uri="{FF2B5EF4-FFF2-40B4-BE49-F238E27FC236}">
                <a16:creationId xmlns:a16="http://schemas.microsoft.com/office/drawing/2014/main" id="{9DB926B7-C3CA-4915-A578-44EC98B5A751}"/>
              </a:ext>
            </a:extLst>
          </p:cNvPr>
          <p:cNvSpPr/>
          <p:nvPr/>
        </p:nvSpPr>
        <p:spPr>
          <a:xfrm rot="10800000">
            <a:off x="4049550" y="3917646"/>
            <a:ext cx="459274" cy="459274"/>
          </a:xfrm>
          <a:prstGeom prst="halfFrame">
            <a:avLst>
              <a:gd name="adj1" fmla="val 15414"/>
              <a:gd name="adj2" fmla="val 174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1/2 액자 65">
            <a:extLst>
              <a:ext uri="{FF2B5EF4-FFF2-40B4-BE49-F238E27FC236}">
                <a16:creationId xmlns:a16="http://schemas.microsoft.com/office/drawing/2014/main" id="{49B22453-6871-411B-8664-79A29FABAEB8}"/>
              </a:ext>
            </a:extLst>
          </p:cNvPr>
          <p:cNvSpPr/>
          <p:nvPr/>
        </p:nvSpPr>
        <p:spPr>
          <a:xfrm>
            <a:off x="2195784" y="2267284"/>
            <a:ext cx="459274" cy="459274"/>
          </a:xfrm>
          <a:prstGeom prst="halfFrame">
            <a:avLst>
              <a:gd name="adj1" fmla="val 15414"/>
              <a:gd name="adj2" fmla="val 174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E0994F-A069-43F7-BB08-DD63B2B5BE54}"/>
              </a:ext>
            </a:extLst>
          </p:cNvPr>
          <p:cNvSpPr/>
          <p:nvPr/>
        </p:nvSpPr>
        <p:spPr>
          <a:xfrm>
            <a:off x="1952366" y="1990271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7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파일생성후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대쉬보드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파일생성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스크린샷 혹은 업로드 화면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이동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프로젝트내 전체파일 공유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메인대쉬보드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공유팝업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 팝업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 해당 파일 공유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메인대쉬보드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공유팝업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 팝업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작업긴급도에 따라 변경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(Critical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빨강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Major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Normal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Minor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77E5-0E91-4CDE-BFBA-EB3D946F67AA}"/>
              </a:ext>
            </a:extLst>
          </p:cNvPr>
          <p:cNvSpPr txBox="1"/>
          <p:nvPr/>
        </p:nvSpPr>
        <p:spPr>
          <a:xfrm>
            <a:off x="258117" y="3188853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1BB587-3A7B-4070-9E1F-7401F75271B0}"/>
              </a:ext>
            </a:extLst>
          </p:cNvPr>
          <p:cNvSpPr/>
          <p:nvPr/>
        </p:nvSpPr>
        <p:spPr>
          <a:xfrm>
            <a:off x="4198811" y="4034088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96AA8-3E4C-49FC-8858-A4CE5C6E748E}"/>
              </a:ext>
            </a:extLst>
          </p:cNvPr>
          <p:cNvSpPr txBox="1"/>
          <p:nvPr/>
        </p:nvSpPr>
        <p:spPr>
          <a:xfrm>
            <a:off x="4606264" y="4045223"/>
            <a:ext cx="1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파일 생성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799E2-F49D-4B33-A0B0-57A4BB8B9A55}"/>
              </a:ext>
            </a:extLst>
          </p:cNvPr>
          <p:cNvSpPr/>
          <p:nvPr/>
        </p:nvSpPr>
        <p:spPr>
          <a:xfrm>
            <a:off x="4990554" y="4778070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4362F8-3C24-4059-8549-61BA07C516F4}"/>
              </a:ext>
            </a:extLst>
          </p:cNvPr>
          <p:cNvSpPr/>
          <p:nvPr/>
        </p:nvSpPr>
        <p:spPr>
          <a:xfrm>
            <a:off x="5498829" y="4673973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E426D-2036-4B55-BEF2-42D52B3F77F4}"/>
              </a:ext>
            </a:extLst>
          </p:cNvPr>
          <p:cNvSpPr txBox="1"/>
          <p:nvPr/>
        </p:nvSpPr>
        <p:spPr>
          <a:xfrm>
            <a:off x="4265486" y="5716045"/>
            <a:ext cx="199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드래그앤 드롭 혹은 클릭하여 파일선택</a:t>
            </a:r>
            <a:endParaRPr lang="en-US" altLang="ko-KR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8ABE31E-4D71-44F0-982E-DF6DB1544590}"/>
              </a:ext>
            </a:extLst>
          </p:cNvPr>
          <p:cNvSpPr/>
          <p:nvPr/>
        </p:nvSpPr>
        <p:spPr>
          <a:xfrm>
            <a:off x="6429618" y="1599605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0091"/>
            <a:ext cx="231314" cy="147956"/>
            <a:chOff x="5998464" y="2353355"/>
            <a:chExt cx="231314" cy="1479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3" y="2353355"/>
              <a:ext cx="105615" cy="638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13569" y="1734988"/>
            <a:ext cx="617715" cy="234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97D5F5-C2C7-4471-89DD-92DAA76B9C5A}"/>
              </a:ext>
            </a:extLst>
          </p:cNvPr>
          <p:cNvCxnSpPr>
            <a:cxnSpLocks/>
          </p:cNvCxnSpPr>
          <p:nvPr/>
        </p:nvCxnSpPr>
        <p:spPr>
          <a:xfrm>
            <a:off x="2293530" y="3377726"/>
            <a:ext cx="1790917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87DE0-80CA-4955-8A0D-6EF3FE625AB4}"/>
              </a:ext>
            </a:extLst>
          </p:cNvPr>
          <p:cNvGrpSpPr/>
          <p:nvPr/>
        </p:nvGrpSpPr>
        <p:grpSpPr>
          <a:xfrm>
            <a:off x="2293530" y="2155099"/>
            <a:ext cx="1777683" cy="1630657"/>
            <a:chOff x="2293530" y="2155099"/>
            <a:chExt cx="1777683" cy="16306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00165BF-D40B-4455-9095-046E192C742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05A6AA-5643-4CC6-B89B-571BEBDE836E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Feedback</a:t>
              </a:r>
              <a:r>
                <a:rPr lang="ko-KR" alt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화면설계</a:t>
              </a:r>
              <a:endParaRPr lang="en-US" altLang="ko-KR" sz="105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2C962EB-4F01-4400-A8DA-94A62638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4575" y="2573970"/>
              <a:ext cx="508825" cy="526371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7E80145-296B-400A-A4CB-4ED983C598D6}"/>
              </a:ext>
            </a:extLst>
          </p:cNvPr>
          <p:cNvSpPr txBox="1"/>
          <p:nvPr/>
        </p:nvSpPr>
        <p:spPr>
          <a:xfrm>
            <a:off x="254622" y="3365524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image001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4A77C-0868-4F4A-95E5-D94411FBCF60}"/>
              </a:ext>
            </a:extLst>
          </p:cNvPr>
          <p:cNvSpPr txBox="1"/>
          <p:nvPr/>
        </p:nvSpPr>
        <p:spPr>
          <a:xfrm>
            <a:off x="251127" y="354930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Image002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B7DAB58-2D5A-4B5A-896B-A77251408FD4}"/>
              </a:ext>
            </a:extLst>
          </p:cNvPr>
          <p:cNvGrpSpPr/>
          <p:nvPr/>
        </p:nvGrpSpPr>
        <p:grpSpPr>
          <a:xfrm>
            <a:off x="4193498" y="2155822"/>
            <a:ext cx="1777683" cy="1630657"/>
            <a:chOff x="2293530" y="2155099"/>
            <a:chExt cx="1777683" cy="163065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4B4280-172F-4BE4-A1C1-39B5A893E4E6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880D5D-4EB9-41FC-BF73-8977B5DFF782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image001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17D0D7D-11EF-43F9-BCB8-495A571CE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281" y="2394334"/>
            <a:ext cx="1042248" cy="885641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A46FC084-E671-46D0-9CCE-DF6062084148}"/>
              </a:ext>
            </a:extLst>
          </p:cNvPr>
          <p:cNvGrpSpPr/>
          <p:nvPr/>
        </p:nvGrpSpPr>
        <p:grpSpPr>
          <a:xfrm>
            <a:off x="6069402" y="2156408"/>
            <a:ext cx="1777683" cy="1630657"/>
            <a:chOff x="2293530" y="2155099"/>
            <a:chExt cx="1777683" cy="163065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338747D-FDE8-48BB-88BB-59BD47B8B15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1411B1-48CE-4AB6-B844-B02ADA54373D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image002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F3BBA9E-948E-4BAC-83A6-2A42E27B8A74}"/>
              </a:ext>
            </a:extLst>
          </p:cNvPr>
          <p:cNvSpPr txBox="1"/>
          <p:nvPr/>
        </p:nvSpPr>
        <p:spPr>
          <a:xfrm>
            <a:off x="254622" y="370907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클라우다이크서비스소개서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1C5D7B-7130-4AFB-B56B-58E9383B63B4}"/>
              </a:ext>
            </a:extLst>
          </p:cNvPr>
          <p:cNvSpPr/>
          <p:nvPr/>
        </p:nvSpPr>
        <p:spPr>
          <a:xfrm>
            <a:off x="2293530" y="4040400"/>
            <a:ext cx="1777683" cy="1630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93254-4B24-4479-A61C-E08D0040DB09}"/>
              </a:ext>
            </a:extLst>
          </p:cNvPr>
          <p:cNvSpPr txBox="1"/>
          <p:nvPr/>
        </p:nvSpPr>
        <p:spPr>
          <a:xfrm>
            <a:off x="2274445" y="5258520"/>
            <a:ext cx="181000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클라우다이크서비스소개서</a:t>
            </a:r>
            <a:endParaRPr lang="en-US" altLang="ko-KR" sz="105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마지막 수정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2021.01.14 10:16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5AC440-5D51-4A5B-A0F6-BE830E8436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801" y="4514884"/>
            <a:ext cx="526371" cy="526371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607AB4-51B4-404B-ADF9-6EB1DE0622BF}"/>
              </a:ext>
            </a:extLst>
          </p:cNvPr>
          <p:cNvCxnSpPr>
            <a:cxnSpLocks/>
            <a:stCxn id="63" idx="0"/>
            <a:endCxn id="63" idx="2"/>
          </p:cNvCxnSpPr>
          <p:nvPr/>
        </p:nvCxnSpPr>
        <p:spPr>
          <a:xfrm>
            <a:off x="7322427" y="1734988"/>
            <a:ext cx="0" cy="23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화살표: 오각형 107">
            <a:extLst>
              <a:ext uri="{FF2B5EF4-FFF2-40B4-BE49-F238E27FC236}">
                <a16:creationId xmlns:a16="http://schemas.microsoft.com/office/drawing/2014/main" id="{6D0FCDF1-C1A4-46DA-962A-289025CD7DB4}"/>
              </a:ext>
            </a:extLst>
          </p:cNvPr>
          <p:cNvSpPr/>
          <p:nvPr/>
        </p:nvSpPr>
        <p:spPr>
          <a:xfrm>
            <a:off x="3485806" y="2182584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E614F2B-5EE1-4086-BECB-38CC30DA7B87}"/>
              </a:ext>
            </a:extLst>
          </p:cNvPr>
          <p:cNvSpPr/>
          <p:nvPr/>
        </p:nvSpPr>
        <p:spPr>
          <a:xfrm>
            <a:off x="2316847" y="2178748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6ED546-D997-4859-8E0F-5567D7D4677F}"/>
              </a:ext>
            </a:extLst>
          </p:cNvPr>
          <p:cNvSpPr txBox="1"/>
          <p:nvPr/>
        </p:nvSpPr>
        <p:spPr>
          <a:xfrm>
            <a:off x="-436794" y="2262877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111" name="화살표: 오각형 110">
            <a:extLst>
              <a:ext uri="{FF2B5EF4-FFF2-40B4-BE49-F238E27FC236}">
                <a16:creationId xmlns:a16="http://schemas.microsoft.com/office/drawing/2014/main" id="{8D764694-6FB1-4EDA-A68D-EDDBEF600FFD}"/>
              </a:ext>
            </a:extLst>
          </p:cNvPr>
          <p:cNvSpPr/>
          <p:nvPr/>
        </p:nvSpPr>
        <p:spPr>
          <a:xfrm>
            <a:off x="5406310" y="218758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25D657-CCDD-429A-84FE-6A93968B4126}"/>
              </a:ext>
            </a:extLst>
          </p:cNvPr>
          <p:cNvSpPr/>
          <p:nvPr/>
        </p:nvSpPr>
        <p:spPr>
          <a:xfrm>
            <a:off x="4237351" y="2183745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787D3C04-8046-419E-A0AA-2A81A6BF4E8F}"/>
              </a:ext>
            </a:extLst>
          </p:cNvPr>
          <p:cNvSpPr/>
          <p:nvPr/>
        </p:nvSpPr>
        <p:spPr>
          <a:xfrm>
            <a:off x="7273779" y="2179635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AB01614-8587-4A1A-B846-7C8E0140694E}"/>
              </a:ext>
            </a:extLst>
          </p:cNvPr>
          <p:cNvSpPr/>
          <p:nvPr/>
        </p:nvSpPr>
        <p:spPr>
          <a:xfrm>
            <a:off x="6104820" y="2175799"/>
            <a:ext cx="564441" cy="1938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Major</a:t>
            </a:r>
            <a:endParaRPr lang="ko-KR" altLang="en-US" sz="900" dirty="0"/>
          </a:p>
        </p:txBody>
      </p:sp>
      <p:sp>
        <p:nvSpPr>
          <p:cNvPr id="115" name="화살표: 오각형 114">
            <a:extLst>
              <a:ext uri="{FF2B5EF4-FFF2-40B4-BE49-F238E27FC236}">
                <a16:creationId xmlns:a16="http://schemas.microsoft.com/office/drawing/2014/main" id="{49C5A30F-DFA6-424C-89D0-D69191315BD9}"/>
              </a:ext>
            </a:extLst>
          </p:cNvPr>
          <p:cNvSpPr/>
          <p:nvPr/>
        </p:nvSpPr>
        <p:spPr>
          <a:xfrm>
            <a:off x="3485806" y="407289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ABD4ADC-6851-4B3E-AC2D-8DF02A68256A}"/>
              </a:ext>
            </a:extLst>
          </p:cNvPr>
          <p:cNvSpPr/>
          <p:nvPr/>
        </p:nvSpPr>
        <p:spPr>
          <a:xfrm>
            <a:off x="2316847" y="4069055"/>
            <a:ext cx="564441" cy="193866"/>
          </a:xfrm>
          <a:prstGeom prst="rect">
            <a:avLst/>
          </a:prstGeom>
          <a:solidFill>
            <a:srgbClr val="CFF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Minor</a:t>
            </a:r>
            <a:endParaRPr lang="ko-KR" altLang="en-US" sz="900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4C06C5D7-38D2-43D1-952B-A39ED6A24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5285" y="2676199"/>
            <a:ext cx="1061089" cy="50237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1E9C61F-4FB3-41B5-B23A-705D5417BA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66E672-0B63-47E4-A856-6D9EC33CE586}"/>
              </a:ext>
            </a:extLst>
          </p:cNvPr>
          <p:cNvGrpSpPr/>
          <p:nvPr/>
        </p:nvGrpSpPr>
        <p:grpSpPr>
          <a:xfrm>
            <a:off x="3805113" y="3192582"/>
            <a:ext cx="202521" cy="198156"/>
            <a:chOff x="3787247" y="3147340"/>
            <a:chExt cx="202521" cy="198156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616D2101-34A1-4A28-A233-D7B98599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05A3C0-FAF1-4299-8BE9-E9F5A624A38E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D713CA-201B-4BFE-90C4-30F2912E9268}"/>
              </a:ext>
            </a:extLst>
          </p:cNvPr>
          <p:cNvGrpSpPr/>
          <p:nvPr/>
        </p:nvGrpSpPr>
        <p:grpSpPr>
          <a:xfrm>
            <a:off x="5705429" y="3209968"/>
            <a:ext cx="202521" cy="198156"/>
            <a:chOff x="3787247" y="3147340"/>
            <a:chExt cx="202521" cy="198156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B9924F98-76FC-4558-AB78-A44A03246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1FA2745-2D02-4ADB-A0F4-2A21316BB023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92EF523-9D80-4967-B492-2FA574936FF7}"/>
              </a:ext>
            </a:extLst>
          </p:cNvPr>
          <p:cNvGrpSpPr/>
          <p:nvPr/>
        </p:nvGrpSpPr>
        <p:grpSpPr>
          <a:xfrm>
            <a:off x="7598960" y="3197582"/>
            <a:ext cx="202521" cy="198156"/>
            <a:chOff x="3787247" y="3147340"/>
            <a:chExt cx="202521" cy="198156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E57181BD-28CA-47E7-A96B-82F611A7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202D88-B166-413A-887E-F5B525700FAA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15335F0-ACA7-4644-8647-8185231E7742}"/>
              </a:ext>
            </a:extLst>
          </p:cNvPr>
          <p:cNvGrpSpPr/>
          <p:nvPr/>
        </p:nvGrpSpPr>
        <p:grpSpPr>
          <a:xfrm>
            <a:off x="3802906" y="5097789"/>
            <a:ext cx="202521" cy="198156"/>
            <a:chOff x="3787247" y="3147340"/>
            <a:chExt cx="202521" cy="198156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21370C3C-50A2-456C-9943-1603370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1C26269-DFAD-4E53-BEDD-C246BC764A4F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FF022E90-51A5-4F19-801F-16B6CBD4FD13}"/>
              </a:ext>
            </a:extLst>
          </p:cNvPr>
          <p:cNvSpPr/>
          <p:nvPr/>
        </p:nvSpPr>
        <p:spPr>
          <a:xfrm>
            <a:off x="3772307" y="2926668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D23B7B-A08F-4E85-9225-745486371CD2}"/>
              </a:ext>
            </a:extLst>
          </p:cNvPr>
          <p:cNvSpPr/>
          <p:nvPr/>
        </p:nvSpPr>
        <p:spPr>
          <a:xfrm>
            <a:off x="2898974" y="2165941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1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프로젝트 공유 팝업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상단에 공유하려는 프로젝트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최근수정일 노출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입력하면 자동완성으로 하단에 노출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팀전체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외부사용자 초대 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)Invitation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메세지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 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??)</a:t>
            </a: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입력한 이메일로 공유링크 전송됨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혹은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키로 팝업 닫기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77E5-0E91-4CDE-BFBA-EB3D946F67AA}"/>
              </a:ext>
            </a:extLst>
          </p:cNvPr>
          <p:cNvSpPr txBox="1"/>
          <p:nvPr/>
        </p:nvSpPr>
        <p:spPr>
          <a:xfrm>
            <a:off x="258117" y="3188853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1BB587-3A7B-4070-9E1F-7401F75271B0}"/>
              </a:ext>
            </a:extLst>
          </p:cNvPr>
          <p:cNvSpPr/>
          <p:nvPr/>
        </p:nvSpPr>
        <p:spPr>
          <a:xfrm>
            <a:off x="4198811" y="4034088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96AA8-3E4C-49FC-8858-A4CE5C6E748E}"/>
              </a:ext>
            </a:extLst>
          </p:cNvPr>
          <p:cNvSpPr txBox="1"/>
          <p:nvPr/>
        </p:nvSpPr>
        <p:spPr>
          <a:xfrm>
            <a:off x="4606264" y="4045223"/>
            <a:ext cx="1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파일 생성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799E2-F49D-4B33-A0B0-57A4BB8B9A55}"/>
              </a:ext>
            </a:extLst>
          </p:cNvPr>
          <p:cNvSpPr/>
          <p:nvPr/>
        </p:nvSpPr>
        <p:spPr>
          <a:xfrm>
            <a:off x="4990554" y="4778070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4362F8-3C24-4059-8549-61BA07C516F4}"/>
              </a:ext>
            </a:extLst>
          </p:cNvPr>
          <p:cNvSpPr/>
          <p:nvPr/>
        </p:nvSpPr>
        <p:spPr>
          <a:xfrm>
            <a:off x="5498829" y="4673973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E426D-2036-4B55-BEF2-42D52B3F77F4}"/>
              </a:ext>
            </a:extLst>
          </p:cNvPr>
          <p:cNvSpPr txBox="1"/>
          <p:nvPr/>
        </p:nvSpPr>
        <p:spPr>
          <a:xfrm>
            <a:off x="4265486" y="5716045"/>
            <a:ext cx="199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드래그앤 드롭 혹은 클릭하여 파일선택</a:t>
            </a:r>
            <a:endParaRPr lang="en-US" altLang="ko-KR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8ABE31E-4D71-44F0-982E-DF6DB1544590}"/>
              </a:ext>
            </a:extLst>
          </p:cNvPr>
          <p:cNvSpPr/>
          <p:nvPr/>
        </p:nvSpPr>
        <p:spPr>
          <a:xfrm>
            <a:off x="6429618" y="1599605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0091"/>
            <a:ext cx="231314" cy="147956"/>
            <a:chOff x="5998464" y="2353355"/>
            <a:chExt cx="231314" cy="1479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3" y="2353355"/>
              <a:ext cx="105615" cy="638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13569" y="1734988"/>
            <a:ext cx="617715" cy="234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97D5F5-C2C7-4471-89DD-92DAA76B9C5A}"/>
              </a:ext>
            </a:extLst>
          </p:cNvPr>
          <p:cNvCxnSpPr>
            <a:cxnSpLocks/>
          </p:cNvCxnSpPr>
          <p:nvPr/>
        </p:nvCxnSpPr>
        <p:spPr>
          <a:xfrm>
            <a:off x="2293530" y="3377726"/>
            <a:ext cx="1790917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87DE0-80CA-4955-8A0D-6EF3FE625AB4}"/>
              </a:ext>
            </a:extLst>
          </p:cNvPr>
          <p:cNvGrpSpPr/>
          <p:nvPr/>
        </p:nvGrpSpPr>
        <p:grpSpPr>
          <a:xfrm>
            <a:off x="2293530" y="2155099"/>
            <a:ext cx="1777683" cy="1630657"/>
            <a:chOff x="2293530" y="2155099"/>
            <a:chExt cx="1777683" cy="16306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00165BF-D40B-4455-9095-046E192C742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05A6AA-5643-4CC6-B89B-571BEBDE836E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Feedback</a:t>
              </a:r>
              <a:r>
                <a:rPr lang="ko-KR" alt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화면설계</a:t>
              </a:r>
              <a:endParaRPr lang="en-US" altLang="ko-KR" sz="105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2C962EB-4F01-4400-A8DA-94A62638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4575" y="2573970"/>
              <a:ext cx="508825" cy="526371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7E80145-296B-400A-A4CB-4ED983C598D6}"/>
              </a:ext>
            </a:extLst>
          </p:cNvPr>
          <p:cNvSpPr txBox="1"/>
          <p:nvPr/>
        </p:nvSpPr>
        <p:spPr>
          <a:xfrm>
            <a:off x="254622" y="3365524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image001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4A77C-0868-4F4A-95E5-D94411FBCF60}"/>
              </a:ext>
            </a:extLst>
          </p:cNvPr>
          <p:cNvSpPr txBox="1"/>
          <p:nvPr/>
        </p:nvSpPr>
        <p:spPr>
          <a:xfrm>
            <a:off x="251127" y="354930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Image002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B7DAB58-2D5A-4B5A-896B-A77251408FD4}"/>
              </a:ext>
            </a:extLst>
          </p:cNvPr>
          <p:cNvGrpSpPr/>
          <p:nvPr/>
        </p:nvGrpSpPr>
        <p:grpSpPr>
          <a:xfrm>
            <a:off x="4193498" y="2155822"/>
            <a:ext cx="1777683" cy="1630657"/>
            <a:chOff x="2293530" y="2155099"/>
            <a:chExt cx="1777683" cy="163065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4B4280-172F-4BE4-A1C1-39B5A893E4E6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880D5D-4EB9-41FC-BF73-8977B5DFF782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image001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17D0D7D-11EF-43F9-BCB8-495A571CE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281" y="2394334"/>
            <a:ext cx="1042248" cy="885641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A46FC084-E671-46D0-9CCE-DF6062084148}"/>
              </a:ext>
            </a:extLst>
          </p:cNvPr>
          <p:cNvGrpSpPr/>
          <p:nvPr/>
        </p:nvGrpSpPr>
        <p:grpSpPr>
          <a:xfrm>
            <a:off x="6069402" y="2156408"/>
            <a:ext cx="1777683" cy="1630657"/>
            <a:chOff x="2293530" y="2155099"/>
            <a:chExt cx="1777683" cy="163065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338747D-FDE8-48BB-88BB-59BD47B8B15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1411B1-48CE-4AB6-B844-B02ADA54373D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image002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F3BBA9E-948E-4BAC-83A6-2A42E27B8A74}"/>
              </a:ext>
            </a:extLst>
          </p:cNvPr>
          <p:cNvSpPr txBox="1"/>
          <p:nvPr/>
        </p:nvSpPr>
        <p:spPr>
          <a:xfrm>
            <a:off x="254622" y="370907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클라우다이크서비스소개서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483E301-ADB6-419A-B8C3-8058151828AE}"/>
              </a:ext>
            </a:extLst>
          </p:cNvPr>
          <p:cNvGrpSpPr/>
          <p:nvPr/>
        </p:nvGrpSpPr>
        <p:grpSpPr>
          <a:xfrm>
            <a:off x="2274445" y="4040400"/>
            <a:ext cx="1810001" cy="1630657"/>
            <a:chOff x="2274445" y="2155099"/>
            <a:chExt cx="1810001" cy="1630657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91C5D7B-7130-4AFB-B56B-58E9383B63B4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193254-4B24-4479-A61C-E08D0040DB09}"/>
                </a:ext>
              </a:extLst>
            </p:cNvPr>
            <p:cNvSpPr txBox="1"/>
            <p:nvPr/>
          </p:nvSpPr>
          <p:spPr>
            <a:xfrm>
              <a:off x="2274445" y="3373219"/>
              <a:ext cx="1810001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클라우다이크서비스소개서</a:t>
              </a:r>
              <a:endParaRPr lang="en-US" altLang="ko-KR" sz="105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5AC440-5D51-4A5B-A0F6-BE830E8436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801" y="4514884"/>
            <a:ext cx="526371" cy="526371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607AB4-51B4-404B-ADF9-6EB1DE0622BF}"/>
              </a:ext>
            </a:extLst>
          </p:cNvPr>
          <p:cNvCxnSpPr>
            <a:cxnSpLocks/>
            <a:stCxn id="63" idx="0"/>
            <a:endCxn id="63" idx="2"/>
          </p:cNvCxnSpPr>
          <p:nvPr/>
        </p:nvCxnSpPr>
        <p:spPr>
          <a:xfrm>
            <a:off x="7322427" y="1734988"/>
            <a:ext cx="0" cy="23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화살표: 오각형 107">
            <a:extLst>
              <a:ext uri="{FF2B5EF4-FFF2-40B4-BE49-F238E27FC236}">
                <a16:creationId xmlns:a16="http://schemas.microsoft.com/office/drawing/2014/main" id="{6D0FCDF1-C1A4-46DA-962A-289025CD7DB4}"/>
              </a:ext>
            </a:extLst>
          </p:cNvPr>
          <p:cNvSpPr/>
          <p:nvPr/>
        </p:nvSpPr>
        <p:spPr>
          <a:xfrm>
            <a:off x="3485806" y="2182584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E614F2B-5EE1-4086-BECB-38CC30DA7B87}"/>
              </a:ext>
            </a:extLst>
          </p:cNvPr>
          <p:cNvSpPr/>
          <p:nvPr/>
        </p:nvSpPr>
        <p:spPr>
          <a:xfrm>
            <a:off x="2316847" y="2178748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6ED546-D997-4859-8E0F-5567D7D4677F}"/>
              </a:ext>
            </a:extLst>
          </p:cNvPr>
          <p:cNvSpPr txBox="1"/>
          <p:nvPr/>
        </p:nvSpPr>
        <p:spPr>
          <a:xfrm>
            <a:off x="-436794" y="2262877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111" name="화살표: 오각형 110">
            <a:extLst>
              <a:ext uri="{FF2B5EF4-FFF2-40B4-BE49-F238E27FC236}">
                <a16:creationId xmlns:a16="http://schemas.microsoft.com/office/drawing/2014/main" id="{8D764694-6FB1-4EDA-A68D-EDDBEF600FFD}"/>
              </a:ext>
            </a:extLst>
          </p:cNvPr>
          <p:cNvSpPr/>
          <p:nvPr/>
        </p:nvSpPr>
        <p:spPr>
          <a:xfrm>
            <a:off x="5406310" y="218758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25D657-CCDD-429A-84FE-6A93968B4126}"/>
              </a:ext>
            </a:extLst>
          </p:cNvPr>
          <p:cNvSpPr/>
          <p:nvPr/>
        </p:nvSpPr>
        <p:spPr>
          <a:xfrm>
            <a:off x="4237351" y="2183745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787D3C04-8046-419E-A0AA-2A81A6BF4E8F}"/>
              </a:ext>
            </a:extLst>
          </p:cNvPr>
          <p:cNvSpPr/>
          <p:nvPr/>
        </p:nvSpPr>
        <p:spPr>
          <a:xfrm>
            <a:off x="7273779" y="2179635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AB01614-8587-4A1A-B846-7C8E0140694E}"/>
              </a:ext>
            </a:extLst>
          </p:cNvPr>
          <p:cNvSpPr/>
          <p:nvPr/>
        </p:nvSpPr>
        <p:spPr>
          <a:xfrm>
            <a:off x="6104820" y="2175799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5" name="화살표: 오각형 114">
            <a:extLst>
              <a:ext uri="{FF2B5EF4-FFF2-40B4-BE49-F238E27FC236}">
                <a16:creationId xmlns:a16="http://schemas.microsoft.com/office/drawing/2014/main" id="{49C5A30F-DFA6-424C-89D0-D69191315BD9}"/>
              </a:ext>
            </a:extLst>
          </p:cNvPr>
          <p:cNvSpPr/>
          <p:nvPr/>
        </p:nvSpPr>
        <p:spPr>
          <a:xfrm>
            <a:off x="3485806" y="407289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ABD4ADC-6851-4B3E-AC2D-8DF02A68256A}"/>
              </a:ext>
            </a:extLst>
          </p:cNvPr>
          <p:cNvSpPr/>
          <p:nvPr/>
        </p:nvSpPr>
        <p:spPr>
          <a:xfrm>
            <a:off x="2316847" y="4069055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4C06C5D7-38D2-43D1-952B-A39ED6A24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5285" y="2676199"/>
            <a:ext cx="1061089" cy="50237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1E9C61F-4FB3-41B5-B23A-705D5417BA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66E672-0B63-47E4-A856-6D9EC33CE586}"/>
              </a:ext>
            </a:extLst>
          </p:cNvPr>
          <p:cNvGrpSpPr/>
          <p:nvPr/>
        </p:nvGrpSpPr>
        <p:grpSpPr>
          <a:xfrm>
            <a:off x="3805113" y="3192582"/>
            <a:ext cx="202521" cy="198156"/>
            <a:chOff x="3787247" y="3147340"/>
            <a:chExt cx="202521" cy="198156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616D2101-34A1-4A28-A233-D7B98599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05A3C0-FAF1-4299-8BE9-E9F5A624A38E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D713CA-201B-4BFE-90C4-30F2912E9268}"/>
              </a:ext>
            </a:extLst>
          </p:cNvPr>
          <p:cNvGrpSpPr/>
          <p:nvPr/>
        </p:nvGrpSpPr>
        <p:grpSpPr>
          <a:xfrm>
            <a:off x="5705429" y="3209968"/>
            <a:ext cx="202521" cy="198156"/>
            <a:chOff x="3787247" y="3147340"/>
            <a:chExt cx="202521" cy="198156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B9924F98-76FC-4558-AB78-A44A03246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1FA2745-2D02-4ADB-A0F4-2A21316BB023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92EF523-9D80-4967-B492-2FA574936FF7}"/>
              </a:ext>
            </a:extLst>
          </p:cNvPr>
          <p:cNvGrpSpPr/>
          <p:nvPr/>
        </p:nvGrpSpPr>
        <p:grpSpPr>
          <a:xfrm>
            <a:off x="7598960" y="3197582"/>
            <a:ext cx="202521" cy="198156"/>
            <a:chOff x="3787247" y="3147340"/>
            <a:chExt cx="202521" cy="198156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E57181BD-28CA-47E7-A96B-82F611A7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202D88-B166-413A-887E-F5B525700FAA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15335F0-ACA7-4644-8647-8185231E7742}"/>
              </a:ext>
            </a:extLst>
          </p:cNvPr>
          <p:cNvGrpSpPr/>
          <p:nvPr/>
        </p:nvGrpSpPr>
        <p:grpSpPr>
          <a:xfrm>
            <a:off x="3802906" y="5097789"/>
            <a:ext cx="202521" cy="198156"/>
            <a:chOff x="3787247" y="3147340"/>
            <a:chExt cx="202521" cy="198156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21370C3C-50A2-456C-9943-1603370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1C26269-DFAD-4E53-BEDD-C246BC764A4F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FF022E90-51A5-4F19-801F-16B6CBD4FD13}"/>
              </a:ext>
            </a:extLst>
          </p:cNvPr>
          <p:cNvSpPr/>
          <p:nvPr/>
        </p:nvSpPr>
        <p:spPr>
          <a:xfrm>
            <a:off x="3772307" y="2926668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22FD5D-05BB-455C-8001-A1C6ABD888FC}"/>
              </a:ext>
            </a:extLst>
          </p:cNvPr>
          <p:cNvSpPr/>
          <p:nvPr/>
        </p:nvSpPr>
        <p:spPr>
          <a:xfrm>
            <a:off x="-29467" y="749231"/>
            <a:ext cx="8254716" cy="560261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3ABA7A1-E759-4E85-AB05-1DCA0EBA2B79}"/>
              </a:ext>
            </a:extLst>
          </p:cNvPr>
          <p:cNvSpPr/>
          <p:nvPr/>
        </p:nvSpPr>
        <p:spPr>
          <a:xfrm>
            <a:off x="1624741" y="2007995"/>
            <a:ext cx="5116946" cy="34239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A61398-9949-44E2-A7FD-9C7AC8626268}"/>
              </a:ext>
            </a:extLst>
          </p:cNvPr>
          <p:cNvSpPr txBox="1"/>
          <p:nvPr/>
        </p:nvSpPr>
        <p:spPr>
          <a:xfrm>
            <a:off x="3114999" y="1723057"/>
            <a:ext cx="21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공유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025F9B-CEB3-447F-BEED-B543FA97C0FF}"/>
              </a:ext>
            </a:extLst>
          </p:cNvPr>
          <p:cNvSpPr txBox="1"/>
          <p:nvPr/>
        </p:nvSpPr>
        <p:spPr>
          <a:xfrm>
            <a:off x="1906374" y="3010457"/>
            <a:ext cx="4079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공유할 팀원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외부인의 이메일을 입력하세요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BB9859-1FC1-45DA-B034-F70198FE5DDE}"/>
              </a:ext>
            </a:extLst>
          </p:cNvPr>
          <p:cNvSpPr/>
          <p:nvPr/>
        </p:nvSpPr>
        <p:spPr>
          <a:xfrm>
            <a:off x="4496176" y="4689796"/>
            <a:ext cx="1886333" cy="3948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공유링크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곱하기 기호 129">
            <a:extLst>
              <a:ext uri="{FF2B5EF4-FFF2-40B4-BE49-F238E27FC236}">
                <a16:creationId xmlns:a16="http://schemas.microsoft.com/office/drawing/2014/main" id="{93710A48-3EF7-416F-81EF-CB0394B81BE2}"/>
              </a:ext>
            </a:extLst>
          </p:cNvPr>
          <p:cNvSpPr/>
          <p:nvPr/>
        </p:nvSpPr>
        <p:spPr>
          <a:xfrm>
            <a:off x="6410673" y="1661730"/>
            <a:ext cx="359178" cy="359178"/>
          </a:xfrm>
          <a:prstGeom prst="mathMultiply">
            <a:avLst>
              <a:gd name="adj1" fmla="val 11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C6029D3-51BB-47DF-8405-14E288667A6F}"/>
              </a:ext>
            </a:extLst>
          </p:cNvPr>
          <p:cNvSpPr/>
          <p:nvPr/>
        </p:nvSpPr>
        <p:spPr>
          <a:xfrm>
            <a:off x="5470837" y="2911045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8E4FE15-7F4B-4E6E-ADE5-C1B6FF01C352}"/>
              </a:ext>
            </a:extLst>
          </p:cNvPr>
          <p:cNvSpPr/>
          <p:nvPr/>
        </p:nvSpPr>
        <p:spPr>
          <a:xfrm>
            <a:off x="6066477" y="4761708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4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2B6B55-270A-4E46-994F-07260F46B528}"/>
              </a:ext>
            </a:extLst>
          </p:cNvPr>
          <p:cNvCxnSpPr/>
          <p:nvPr/>
        </p:nvCxnSpPr>
        <p:spPr>
          <a:xfrm>
            <a:off x="2013523" y="3290898"/>
            <a:ext cx="38831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64B58-E42A-4F63-83AA-6505E20BBAAF}"/>
              </a:ext>
            </a:extLst>
          </p:cNvPr>
          <p:cNvSpPr/>
          <p:nvPr/>
        </p:nvSpPr>
        <p:spPr>
          <a:xfrm>
            <a:off x="2009689" y="3603141"/>
            <a:ext cx="4375953" cy="70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Add description here (optional)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D151486-38F8-4BE3-87A4-95626B4C795C}"/>
              </a:ext>
            </a:extLst>
          </p:cNvPr>
          <p:cNvSpPr/>
          <p:nvPr/>
        </p:nvSpPr>
        <p:spPr>
          <a:xfrm>
            <a:off x="4249843" y="3812480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D0D08B-20BA-4481-9246-732BCFA5733B}"/>
              </a:ext>
            </a:extLst>
          </p:cNvPr>
          <p:cNvSpPr txBox="1"/>
          <p:nvPr/>
        </p:nvSpPr>
        <p:spPr>
          <a:xfrm>
            <a:off x="2630796" y="2375503"/>
            <a:ext cx="181000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SampleProject001</a:t>
            </a:r>
          </a:p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마지막 수정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2021.01.14 10:16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99A4EB47-B3C7-4996-A6B0-4C3BE114BD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5764" y="2293423"/>
            <a:ext cx="517065" cy="517065"/>
          </a:xfrm>
          <a:prstGeom prst="rect">
            <a:avLst/>
          </a:prstGeom>
        </p:spPr>
      </p:pic>
      <p:sp>
        <p:nvSpPr>
          <p:cNvPr id="140" name="타원 139">
            <a:extLst>
              <a:ext uri="{FF2B5EF4-FFF2-40B4-BE49-F238E27FC236}">
                <a16:creationId xmlns:a16="http://schemas.microsoft.com/office/drawing/2014/main" id="{EAC5B0B1-4530-4D19-8CC2-9025C4EFD6CD}"/>
              </a:ext>
            </a:extLst>
          </p:cNvPr>
          <p:cNvSpPr/>
          <p:nvPr/>
        </p:nvSpPr>
        <p:spPr>
          <a:xfrm>
            <a:off x="4236478" y="2287421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9D521CC-001F-43CA-BE98-D47A8B8C9732}"/>
              </a:ext>
            </a:extLst>
          </p:cNvPr>
          <p:cNvSpPr/>
          <p:nvPr/>
        </p:nvSpPr>
        <p:spPr>
          <a:xfrm>
            <a:off x="6675776" y="1492678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5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0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파일 공유 팝업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상단에 공유하려는 파일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최근수정일 노출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입력하면 주소록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불러와서 자동완성으로 하단에 노출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팀전체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외부사용자 초대 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옵션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)Invitation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메세지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 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??)</a:t>
            </a: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입력한 이메일로 공유링크 전송됨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혹은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키로 팝업 닫기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Team/Group</a:t>
            </a:r>
            <a:r>
              <a:rPr lang="ko-KR" altLang="en-US" sz="1400" dirty="0">
                <a:solidFill>
                  <a:srgbClr val="FFC000"/>
                </a:solidFill>
              </a:rPr>
              <a:t>명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1865742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Projects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54673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2148577"/>
            <a:ext cx="1727351" cy="40925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301E8D-5042-4C1D-8BDF-B666F36227FF}"/>
              </a:ext>
            </a:extLst>
          </p:cNvPr>
          <p:cNvSpPr/>
          <p:nvPr/>
        </p:nvSpPr>
        <p:spPr>
          <a:xfrm>
            <a:off x="2145001" y="1575458"/>
            <a:ext cx="6018129" cy="466568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E647B-97C3-432B-AD82-7DD836EBB12E}"/>
              </a:ext>
            </a:extLst>
          </p:cNvPr>
          <p:cNvSpPr txBox="1"/>
          <p:nvPr/>
        </p:nvSpPr>
        <p:spPr>
          <a:xfrm>
            <a:off x="2341851" y="1712398"/>
            <a:ext cx="324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SampleProject002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3ED99B-C142-46BD-89AE-12F6E95A2DBF}"/>
              </a:ext>
            </a:extLst>
          </p:cNvPr>
          <p:cNvSpPr/>
          <p:nvPr/>
        </p:nvSpPr>
        <p:spPr>
          <a:xfrm>
            <a:off x="127768" y="2240540"/>
            <a:ext cx="1727352" cy="214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81AE9-F1E5-4318-B8B5-A1DFAB059442}"/>
              </a:ext>
            </a:extLst>
          </p:cNvPr>
          <p:cNvSpPr txBox="1"/>
          <p:nvPr/>
        </p:nvSpPr>
        <p:spPr>
          <a:xfrm>
            <a:off x="1566986" y="179020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9A252-650D-4F32-9E65-7C055983B39A}"/>
              </a:ext>
            </a:extLst>
          </p:cNvPr>
          <p:cNvSpPr/>
          <p:nvPr/>
        </p:nvSpPr>
        <p:spPr>
          <a:xfrm>
            <a:off x="243298" y="2614498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FFB91-0475-4BA8-BC3B-8C389F101A3A}"/>
              </a:ext>
            </a:extLst>
          </p:cNvPr>
          <p:cNvSpPr txBox="1"/>
          <p:nvPr/>
        </p:nvSpPr>
        <p:spPr>
          <a:xfrm>
            <a:off x="1526509" y="253192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419E08-CF2B-43BA-86F3-B9D1C88746FC}"/>
              </a:ext>
            </a:extLst>
          </p:cNvPr>
          <p:cNvSpPr/>
          <p:nvPr/>
        </p:nvSpPr>
        <p:spPr>
          <a:xfrm>
            <a:off x="251128" y="2904914"/>
            <a:ext cx="1480633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SampleProject002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D2B42E-C326-4751-B77D-FC6AD6D167C2}"/>
              </a:ext>
            </a:extLst>
          </p:cNvPr>
          <p:cNvSpPr txBox="1"/>
          <p:nvPr/>
        </p:nvSpPr>
        <p:spPr>
          <a:xfrm>
            <a:off x="1509610" y="280482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77E5-0E91-4CDE-BFBA-EB3D946F67AA}"/>
              </a:ext>
            </a:extLst>
          </p:cNvPr>
          <p:cNvSpPr txBox="1"/>
          <p:nvPr/>
        </p:nvSpPr>
        <p:spPr>
          <a:xfrm>
            <a:off x="258117" y="3188853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332387-2E49-4F0F-A64E-C31FD69344A9}"/>
              </a:ext>
            </a:extLst>
          </p:cNvPr>
          <p:cNvGrpSpPr/>
          <p:nvPr/>
        </p:nvGrpSpPr>
        <p:grpSpPr>
          <a:xfrm>
            <a:off x="7359883" y="1809750"/>
            <a:ext cx="245604" cy="112773"/>
            <a:chOff x="6095999" y="2144131"/>
            <a:chExt cx="174172" cy="799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EFE4E-03B9-46AD-9244-39B240B894B9}"/>
                </a:ext>
              </a:extLst>
            </p:cNvPr>
            <p:cNvCxnSpPr/>
            <p:nvPr/>
          </p:nvCxnSpPr>
          <p:spPr>
            <a:xfrm>
              <a:off x="6096000" y="2144131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3B9F06-FE84-4D30-80E2-B46E1EE64453}"/>
                </a:ext>
              </a:extLst>
            </p:cNvPr>
            <p:cNvCxnSpPr/>
            <p:nvPr/>
          </p:nvCxnSpPr>
          <p:spPr>
            <a:xfrm>
              <a:off x="6096000" y="2185873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E3DC29-BA2A-4D77-BB67-73915981288F}"/>
                </a:ext>
              </a:extLst>
            </p:cNvPr>
            <p:cNvCxnSpPr/>
            <p:nvPr/>
          </p:nvCxnSpPr>
          <p:spPr>
            <a:xfrm>
              <a:off x="6095999" y="2224105"/>
              <a:ext cx="174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1BB587-3A7B-4070-9E1F-7401F75271B0}"/>
              </a:ext>
            </a:extLst>
          </p:cNvPr>
          <p:cNvSpPr/>
          <p:nvPr/>
        </p:nvSpPr>
        <p:spPr>
          <a:xfrm>
            <a:off x="4198811" y="4034088"/>
            <a:ext cx="2129171" cy="19530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A96AA8-3E4C-49FC-8858-A4CE5C6E748E}"/>
              </a:ext>
            </a:extLst>
          </p:cNvPr>
          <p:cNvSpPr txBox="1"/>
          <p:nvPr/>
        </p:nvSpPr>
        <p:spPr>
          <a:xfrm>
            <a:off x="4606264" y="4045223"/>
            <a:ext cx="1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</a:rPr>
              <a:t>파일 생성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1799E2-F49D-4B33-A0B0-57A4BB8B9A55}"/>
              </a:ext>
            </a:extLst>
          </p:cNvPr>
          <p:cNvSpPr/>
          <p:nvPr/>
        </p:nvSpPr>
        <p:spPr>
          <a:xfrm>
            <a:off x="4990554" y="4778070"/>
            <a:ext cx="545683" cy="5456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94362F8-3C24-4059-8549-61BA07C516F4}"/>
              </a:ext>
            </a:extLst>
          </p:cNvPr>
          <p:cNvSpPr/>
          <p:nvPr/>
        </p:nvSpPr>
        <p:spPr>
          <a:xfrm>
            <a:off x="5498829" y="4673973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E426D-2036-4B55-BEF2-42D52B3F77F4}"/>
              </a:ext>
            </a:extLst>
          </p:cNvPr>
          <p:cNvSpPr txBox="1"/>
          <p:nvPr/>
        </p:nvSpPr>
        <p:spPr>
          <a:xfrm>
            <a:off x="4265486" y="5716045"/>
            <a:ext cx="199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드래그앤 드롭 혹은 클릭하여 파일선택</a:t>
            </a:r>
            <a:endParaRPr lang="en-US" altLang="ko-KR" sz="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8ABE31E-4D71-44F0-982E-DF6DB1544590}"/>
              </a:ext>
            </a:extLst>
          </p:cNvPr>
          <p:cNvSpPr/>
          <p:nvPr/>
        </p:nvSpPr>
        <p:spPr>
          <a:xfrm>
            <a:off x="6429618" y="1599605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31BC8D-A41E-477A-8146-C595792BCEA6}"/>
              </a:ext>
            </a:extLst>
          </p:cNvPr>
          <p:cNvGrpSpPr/>
          <p:nvPr/>
        </p:nvGrpSpPr>
        <p:grpSpPr>
          <a:xfrm>
            <a:off x="7050543" y="1790091"/>
            <a:ext cx="231314" cy="147956"/>
            <a:chOff x="5998464" y="2353355"/>
            <a:chExt cx="231314" cy="1479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5B14AC-710D-499B-8CA1-6BE8AF2AC742}"/>
                </a:ext>
              </a:extLst>
            </p:cNvPr>
            <p:cNvSpPr/>
            <p:nvPr/>
          </p:nvSpPr>
          <p:spPr>
            <a:xfrm>
              <a:off x="5998464" y="2356700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53C4DA8-977C-40BD-B99F-28209B060B2C}"/>
                </a:ext>
              </a:extLst>
            </p:cNvPr>
            <p:cNvSpPr/>
            <p:nvPr/>
          </p:nvSpPr>
          <p:spPr>
            <a:xfrm>
              <a:off x="6124163" y="2353355"/>
              <a:ext cx="105615" cy="638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0CB65B-1F90-41F4-A517-658B53C2D11C}"/>
                </a:ext>
              </a:extLst>
            </p:cNvPr>
            <p:cNvSpPr/>
            <p:nvPr/>
          </p:nvSpPr>
          <p:spPr>
            <a:xfrm>
              <a:off x="5998464" y="2442314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9E1A91-B30B-42FF-A4C4-E0F96E63741C}"/>
                </a:ext>
              </a:extLst>
            </p:cNvPr>
            <p:cNvSpPr/>
            <p:nvPr/>
          </p:nvSpPr>
          <p:spPr>
            <a:xfrm>
              <a:off x="6124164" y="2442313"/>
              <a:ext cx="97536" cy="5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F52F3D-16F6-49E6-A81C-6BCB31594D6F}"/>
              </a:ext>
            </a:extLst>
          </p:cNvPr>
          <p:cNvSpPr/>
          <p:nvPr/>
        </p:nvSpPr>
        <p:spPr>
          <a:xfrm>
            <a:off x="7013569" y="1734988"/>
            <a:ext cx="617715" cy="2348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97D5F5-C2C7-4471-89DD-92DAA76B9C5A}"/>
              </a:ext>
            </a:extLst>
          </p:cNvPr>
          <p:cNvCxnSpPr>
            <a:cxnSpLocks/>
          </p:cNvCxnSpPr>
          <p:nvPr/>
        </p:nvCxnSpPr>
        <p:spPr>
          <a:xfrm>
            <a:off x="2293530" y="3377726"/>
            <a:ext cx="1790917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87DE0-80CA-4955-8A0D-6EF3FE625AB4}"/>
              </a:ext>
            </a:extLst>
          </p:cNvPr>
          <p:cNvGrpSpPr/>
          <p:nvPr/>
        </p:nvGrpSpPr>
        <p:grpSpPr>
          <a:xfrm>
            <a:off x="2293530" y="2155099"/>
            <a:ext cx="1777683" cy="1630657"/>
            <a:chOff x="2293530" y="2155099"/>
            <a:chExt cx="1777683" cy="16306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00165BF-D40B-4455-9095-046E192C742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05A6AA-5643-4CC6-B89B-571BEBDE836E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Feedback</a:t>
              </a:r>
              <a:r>
                <a:rPr lang="ko-KR" alt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화면설계</a:t>
              </a:r>
              <a:endParaRPr lang="en-US" altLang="ko-KR" sz="105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2C962EB-4F01-4400-A8DA-94A62638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4575" y="2573970"/>
              <a:ext cx="508825" cy="526371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7E80145-296B-400A-A4CB-4ED983C598D6}"/>
              </a:ext>
            </a:extLst>
          </p:cNvPr>
          <p:cNvSpPr txBox="1"/>
          <p:nvPr/>
        </p:nvSpPr>
        <p:spPr>
          <a:xfrm>
            <a:off x="254622" y="3365524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image001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4A77C-0868-4F4A-95E5-D94411FBCF60}"/>
              </a:ext>
            </a:extLst>
          </p:cNvPr>
          <p:cNvSpPr txBox="1"/>
          <p:nvPr/>
        </p:nvSpPr>
        <p:spPr>
          <a:xfrm>
            <a:off x="251127" y="354930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Image002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B7DAB58-2D5A-4B5A-896B-A77251408FD4}"/>
              </a:ext>
            </a:extLst>
          </p:cNvPr>
          <p:cNvGrpSpPr/>
          <p:nvPr/>
        </p:nvGrpSpPr>
        <p:grpSpPr>
          <a:xfrm>
            <a:off x="4193498" y="2155822"/>
            <a:ext cx="1777683" cy="1630657"/>
            <a:chOff x="2293530" y="2155099"/>
            <a:chExt cx="1777683" cy="163065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4B4280-172F-4BE4-A1C1-39B5A893E4E6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880D5D-4EB9-41FC-BF73-8977B5DFF782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image001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17D0D7D-11EF-43F9-BCB8-495A571CE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281" y="2394334"/>
            <a:ext cx="1042248" cy="885641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A46FC084-E671-46D0-9CCE-DF6062084148}"/>
              </a:ext>
            </a:extLst>
          </p:cNvPr>
          <p:cNvGrpSpPr/>
          <p:nvPr/>
        </p:nvGrpSpPr>
        <p:grpSpPr>
          <a:xfrm>
            <a:off x="6069402" y="2156408"/>
            <a:ext cx="1777683" cy="1630657"/>
            <a:chOff x="2293530" y="2155099"/>
            <a:chExt cx="1777683" cy="163065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338747D-FDE8-48BB-88BB-59BD47B8B15E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1411B1-48CE-4AB6-B844-B02ADA54373D}"/>
                </a:ext>
              </a:extLst>
            </p:cNvPr>
            <p:cNvSpPr txBox="1"/>
            <p:nvPr/>
          </p:nvSpPr>
          <p:spPr>
            <a:xfrm>
              <a:off x="2359266" y="3373219"/>
              <a:ext cx="1666343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image002</a:t>
              </a: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F3BBA9E-948E-4BAC-83A6-2A42E27B8A74}"/>
              </a:ext>
            </a:extLst>
          </p:cNvPr>
          <p:cNvSpPr txBox="1"/>
          <p:nvPr/>
        </p:nvSpPr>
        <p:spPr>
          <a:xfrm>
            <a:off x="254622" y="3709075"/>
            <a:ext cx="1480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클라우다이크서비스소개서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483E301-ADB6-419A-B8C3-8058151828AE}"/>
              </a:ext>
            </a:extLst>
          </p:cNvPr>
          <p:cNvGrpSpPr/>
          <p:nvPr/>
        </p:nvGrpSpPr>
        <p:grpSpPr>
          <a:xfrm>
            <a:off x="2274445" y="4040400"/>
            <a:ext cx="1810001" cy="1630657"/>
            <a:chOff x="2274445" y="2155099"/>
            <a:chExt cx="1810001" cy="1630657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91C5D7B-7130-4AFB-B56B-58E9383B63B4}"/>
                </a:ext>
              </a:extLst>
            </p:cNvPr>
            <p:cNvSpPr/>
            <p:nvPr/>
          </p:nvSpPr>
          <p:spPr>
            <a:xfrm>
              <a:off x="2293530" y="2155099"/>
              <a:ext cx="1777683" cy="163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193254-4B24-4479-A61C-E08D0040DB09}"/>
                </a:ext>
              </a:extLst>
            </p:cNvPr>
            <p:cNvSpPr txBox="1"/>
            <p:nvPr/>
          </p:nvSpPr>
          <p:spPr>
            <a:xfrm>
              <a:off x="2274445" y="3373219"/>
              <a:ext cx="1810001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클라우다이크서비스소개서</a:t>
              </a:r>
              <a:endParaRPr lang="en-US" altLang="ko-KR" sz="105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마지막 수정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2021.01.14 10:16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5AC440-5D51-4A5B-A0F6-BE830E8436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801" y="4514884"/>
            <a:ext cx="526371" cy="526371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607AB4-51B4-404B-ADF9-6EB1DE0622BF}"/>
              </a:ext>
            </a:extLst>
          </p:cNvPr>
          <p:cNvCxnSpPr>
            <a:cxnSpLocks/>
            <a:stCxn id="63" idx="0"/>
            <a:endCxn id="63" idx="2"/>
          </p:cNvCxnSpPr>
          <p:nvPr/>
        </p:nvCxnSpPr>
        <p:spPr>
          <a:xfrm>
            <a:off x="7322427" y="1734988"/>
            <a:ext cx="0" cy="23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화살표: 오각형 107">
            <a:extLst>
              <a:ext uri="{FF2B5EF4-FFF2-40B4-BE49-F238E27FC236}">
                <a16:creationId xmlns:a16="http://schemas.microsoft.com/office/drawing/2014/main" id="{6D0FCDF1-C1A4-46DA-962A-289025CD7DB4}"/>
              </a:ext>
            </a:extLst>
          </p:cNvPr>
          <p:cNvSpPr/>
          <p:nvPr/>
        </p:nvSpPr>
        <p:spPr>
          <a:xfrm>
            <a:off x="3485806" y="2182584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E614F2B-5EE1-4086-BECB-38CC30DA7B87}"/>
              </a:ext>
            </a:extLst>
          </p:cNvPr>
          <p:cNvSpPr/>
          <p:nvPr/>
        </p:nvSpPr>
        <p:spPr>
          <a:xfrm>
            <a:off x="2316847" y="2178748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6ED546-D997-4859-8E0F-5567D7D4677F}"/>
              </a:ext>
            </a:extLst>
          </p:cNvPr>
          <p:cNvSpPr txBox="1"/>
          <p:nvPr/>
        </p:nvSpPr>
        <p:spPr>
          <a:xfrm>
            <a:off x="-436794" y="2262877"/>
            <a:ext cx="2878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프로젝트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혹은 파일 이름을 입력하세요</a:t>
            </a:r>
          </a:p>
        </p:txBody>
      </p:sp>
      <p:sp>
        <p:nvSpPr>
          <p:cNvPr id="111" name="화살표: 오각형 110">
            <a:extLst>
              <a:ext uri="{FF2B5EF4-FFF2-40B4-BE49-F238E27FC236}">
                <a16:creationId xmlns:a16="http://schemas.microsoft.com/office/drawing/2014/main" id="{8D764694-6FB1-4EDA-A68D-EDDBEF600FFD}"/>
              </a:ext>
            </a:extLst>
          </p:cNvPr>
          <p:cNvSpPr/>
          <p:nvPr/>
        </p:nvSpPr>
        <p:spPr>
          <a:xfrm>
            <a:off x="5406310" y="218758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25D657-CCDD-429A-84FE-6A93968B4126}"/>
              </a:ext>
            </a:extLst>
          </p:cNvPr>
          <p:cNvSpPr/>
          <p:nvPr/>
        </p:nvSpPr>
        <p:spPr>
          <a:xfrm>
            <a:off x="4237351" y="2183745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787D3C04-8046-419E-A0AA-2A81A6BF4E8F}"/>
              </a:ext>
            </a:extLst>
          </p:cNvPr>
          <p:cNvSpPr/>
          <p:nvPr/>
        </p:nvSpPr>
        <p:spPr>
          <a:xfrm>
            <a:off x="7273779" y="2179635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AB01614-8587-4A1A-B846-7C8E0140694E}"/>
              </a:ext>
            </a:extLst>
          </p:cNvPr>
          <p:cNvSpPr/>
          <p:nvPr/>
        </p:nvSpPr>
        <p:spPr>
          <a:xfrm>
            <a:off x="6104820" y="2175799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sp>
        <p:nvSpPr>
          <p:cNvPr id="115" name="화살표: 오각형 114">
            <a:extLst>
              <a:ext uri="{FF2B5EF4-FFF2-40B4-BE49-F238E27FC236}">
                <a16:creationId xmlns:a16="http://schemas.microsoft.com/office/drawing/2014/main" id="{49C5A30F-DFA6-424C-89D0-D69191315BD9}"/>
              </a:ext>
            </a:extLst>
          </p:cNvPr>
          <p:cNvSpPr/>
          <p:nvPr/>
        </p:nvSpPr>
        <p:spPr>
          <a:xfrm>
            <a:off x="3485806" y="4072891"/>
            <a:ext cx="539803" cy="18456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Approved</a:t>
            </a:r>
            <a:endParaRPr lang="ko-KR" altLang="en-US" sz="5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ABD4ADC-6851-4B3E-AC2D-8DF02A68256A}"/>
              </a:ext>
            </a:extLst>
          </p:cNvPr>
          <p:cNvSpPr/>
          <p:nvPr/>
        </p:nvSpPr>
        <p:spPr>
          <a:xfrm>
            <a:off x="2316847" y="4069055"/>
            <a:ext cx="564441" cy="1938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Critical</a:t>
            </a:r>
            <a:endParaRPr lang="ko-KR" altLang="en-US" sz="900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4C06C5D7-38D2-43D1-952B-A39ED6A24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5285" y="2676199"/>
            <a:ext cx="1061089" cy="50237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1E9C61F-4FB3-41B5-B23A-705D5417BA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7813" y="1767255"/>
            <a:ext cx="202521" cy="17897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66E672-0B63-47E4-A856-6D9EC33CE586}"/>
              </a:ext>
            </a:extLst>
          </p:cNvPr>
          <p:cNvGrpSpPr/>
          <p:nvPr/>
        </p:nvGrpSpPr>
        <p:grpSpPr>
          <a:xfrm>
            <a:off x="3805113" y="3192582"/>
            <a:ext cx="202521" cy="198156"/>
            <a:chOff x="3787247" y="3147340"/>
            <a:chExt cx="202521" cy="198156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616D2101-34A1-4A28-A233-D7B98599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05A3C0-FAF1-4299-8BE9-E9F5A624A38E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D713CA-201B-4BFE-90C4-30F2912E9268}"/>
              </a:ext>
            </a:extLst>
          </p:cNvPr>
          <p:cNvGrpSpPr/>
          <p:nvPr/>
        </p:nvGrpSpPr>
        <p:grpSpPr>
          <a:xfrm>
            <a:off x="5705429" y="3209968"/>
            <a:ext cx="202521" cy="198156"/>
            <a:chOff x="3787247" y="3147340"/>
            <a:chExt cx="202521" cy="198156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B9924F98-76FC-4558-AB78-A44A03246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1FA2745-2D02-4ADB-A0F4-2A21316BB023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92EF523-9D80-4967-B492-2FA574936FF7}"/>
              </a:ext>
            </a:extLst>
          </p:cNvPr>
          <p:cNvGrpSpPr/>
          <p:nvPr/>
        </p:nvGrpSpPr>
        <p:grpSpPr>
          <a:xfrm>
            <a:off x="7598960" y="3197582"/>
            <a:ext cx="202521" cy="198156"/>
            <a:chOff x="3787247" y="3147340"/>
            <a:chExt cx="202521" cy="198156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E57181BD-28CA-47E7-A96B-82F611A7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202D88-B166-413A-887E-F5B525700FAA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15335F0-ACA7-4644-8647-8185231E7742}"/>
              </a:ext>
            </a:extLst>
          </p:cNvPr>
          <p:cNvGrpSpPr/>
          <p:nvPr/>
        </p:nvGrpSpPr>
        <p:grpSpPr>
          <a:xfrm>
            <a:off x="3802906" y="5097789"/>
            <a:ext cx="202521" cy="198156"/>
            <a:chOff x="3787247" y="3147340"/>
            <a:chExt cx="202521" cy="198156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21370C3C-50A2-456C-9943-1603370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87247" y="3156932"/>
              <a:ext cx="202521" cy="178972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1C26269-DFAD-4E53-BEDD-C246BC764A4F}"/>
                </a:ext>
              </a:extLst>
            </p:cNvPr>
            <p:cNvSpPr/>
            <p:nvPr/>
          </p:nvSpPr>
          <p:spPr>
            <a:xfrm>
              <a:off x="3789405" y="3147340"/>
              <a:ext cx="198156" cy="19815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FF022E90-51A5-4F19-801F-16B6CBD4FD13}"/>
              </a:ext>
            </a:extLst>
          </p:cNvPr>
          <p:cNvSpPr/>
          <p:nvPr/>
        </p:nvSpPr>
        <p:spPr>
          <a:xfrm>
            <a:off x="3772307" y="2926668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22FD5D-05BB-455C-8001-A1C6ABD888FC}"/>
              </a:ext>
            </a:extLst>
          </p:cNvPr>
          <p:cNvSpPr/>
          <p:nvPr/>
        </p:nvSpPr>
        <p:spPr>
          <a:xfrm>
            <a:off x="-29467" y="749231"/>
            <a:ext cx="8254716" cy="5602618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3ABA7A1-E759-4E85-AB05-1DCA0EBA2B79}"/>
              </a:ext>
            </a:extLst>
          </p:cNvPr>
          <p:cNvSpPr/>
          <p:nvPr/>
        </p:nvSpPr>
        <p:spPr>
          <a:xfrm>
            <a:off x="1635025" y="1993749"/>
            <a:ext cx="5116946" cy="34239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A61398-9949-44E2-A7FD-9C7AC8626268}"/>
              </a:ext>
            </a:extLst>
          </p:cNvPr>
          <p:cNvSpPr txBox="1"/>
          <p:nvPr/>
        </p:nvSpPr>
        <p:spPr>
          <a:xfrm>
            <a:off x="3125283" y="1708811"/>
            <a:ext cx="21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파일 공유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025F9B-CEB3-447F-BEED-B543FA97C0FF}"/>
              </a:ext>
            </a:extLst>
          </p:cNvPr>
          <p:cNvSpPr txBox="1"/>
          <p:nvPr/>
        </p:nvSpPr>
        <p:spPr>
          <a:xfrm>
            <a:off x="1916658" y="2996211"/>
            <a:ext cx="4079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공유할 팀원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외부인의 이메일을 입력하세요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BB9859-1FC1-45DA-B034-F70198FE5DDE}"/>
              </a:ext>
            </a:extLst>
          </p:cNvPr>
          <p:cNvSpPr/>
          <p:nvPr/>
        </p:nvSpPr>
        <p:spPr>
          <a:xfrm>
            <a:off x="4506460" y="4675550"/>
            <a:ext cx="1886333" cy="3948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공유링크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곱하기 기호 129">
            <a:extLst>
              <a:ext uri="{FF2B5EF4-FFF2-40B4-BE49-F238E27FC236}">
                <a16:creationId xmlns:a16="http://schemas.microsoft.com/office/drawing/2014/main" id="{93710A48-3EF7-416F-81EF-CB0394B81BE2}"/>
              </a:ext>
            </a:extLst>
          </p:cNvPr>
          <p:cNvSpPr/>
          <p:nvPr/>
        </p:nvSpPr>
        <p:spPr>
          <a:xfrm>
            <a:off x="6420957" y="1647484"/>
            <a:ext cx="359178" cy="359178"/>
          </a:xfrm>
          <a:prstGeom prst="mathMultiply">
            <a:avLst>
              <a:gd name="adj1" fmla="val 11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C6029D3-51BB-47DF-8405-14E288667A6F}"/>
              </a:ext>
            </a:extLst>
          </p:cNvPr>
          <p:cNvSpPr/>
          <p:nvPr/>
        </p:nvSpPr>
        <p:spPr>
          <a:xfrm>
            <a:off x="5481121" y="2896799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8E4FE15-7F4B-4E6E-ADE5-C1B6FF01C352}"/>
              </a:ext>
            </a:extLst>
          </p:cNvPr>
          <p:cNvSpPr/>
          <p:nvPr/>
        </p:nvSpPr>
        <p:spPr>
          <a:xfrm>
            <a:off x="6076761" y="4747462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4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2B6B55-270A-4E46-994F-07260F46B528}"/>
              </a:ext>
            </a:extLst>
          </p:cNvPr>
          <p:cNvCxnSpPr/>
          <p:nvPr/>
        </p:nvCxnSpPr>
        <p:spPr>
          <a:xfrm>
            <a:off x="2023807" y="3276652"/>
            <a:ext cx="38831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64B58-E42A-4F63-83AA-6505E20BBAAF}"/>
              </a:ext>
            </a:extLst>
          </p:cNvPr>
          <p:cNvSpPr/>
          <p:nvPr/>
        </p:nvSpPr>
        <p:spPr>
          <a:xfrm>
            <a:off x="2019973" y="3588895"/>
            <a:ext cx="4375953" cy="70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Add description here (optional)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D151486-38F8-4BE3-87A4-95626B4C795C}"/>
              </a:ext>
            </a:extLst>
          </p:cNvPr>
          <p:cNvSpPr/>
          <p:nvPr/>
        </p:nvSpPr>
        <p:spPr>
          <a:xfrm>
            <a:off x="4260127" y="3798234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D0D08B-20BA-4481-9246-732BCFA5733B}"/>
              </a:ext>
            </a:extLst>
          </p:cNvPr>
          <p:cNvSpPr txBox="1"/>
          <p:nvPr/>
        </p:nvSpPr>
        <p:spPr>
          <a:xfrm>
            <a:off x="2650643" y="2306748"/>
            <a:ext cx="181000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/>
              <a:t>클라우다이크서비스소개서</a:t>
            </a:r>
            <a:endParaRPr lang="en-US" altLang="ko-KR" sz="1050" b="1" dirty="0"/>
          </a:p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마지막 수정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2021.01.14 10:16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0159CAF7-6989-4DC4-88CB-A70B0CCA6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5146" y="2238646"/>
            <a:ext cx="526371" cy="526371"/>
          </a:xfrm>
          <a:prstGeom prst="rect">
            <a:avLst/>
          </a:prstGeom>
        </p:spPr>
      </p:pic>
      <p:sp>
        <p:nvSpPr>
          <p:cNvPr id="139" name="타원 138">
            <a:extLst>
              <a:ext uri="{FF2B5EF4-FFF2-40B4-BE49-F238E27FC236}">
                <a16:creationId xmlns:a16="http://schemas.microsoft.com/office/drawing/2014/main" id="{9BC5CD80-DB98-4129-8695-9598AAF32FC6}"/>
              </a:ext>
            </a:extLst>
          </p:cNvPr>
          <p:cNvSpPr/>
          <p:nvPr/>
        </p:nvSpPr>
        <p:spPr>
          <a:xfrm>
            <a:off x="4365347" y="2137961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39B7FE1-AE9F-481A-A24B-33C5F270061B}"/>
              </a:ext>
            </a:extLst>
          </p:cNvPr>
          <p:cNvSpPr/>
          <p:nvPr/>
        </p:nvSpPr>
        <p:spPr>
          <a:xfrm>
            <a:off x="6669083" y="1487022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5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6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698584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공유 이메일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공유요청자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79009" y="147033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9EC251-1689-49BF-AD11-A17881C3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0" y="1467463"/>
            <a:ext cx="8122349" cy="3657922"/>
          </a:xfrm>
          <a:prstGeom prst="rect">
            <a:avLst/>
          </a:prstGeom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8108351-5BA6-42DE-A165-E3C517855D14}"/>
              </a:ext>
            </a:extLst>
          </p:cNvPr>
          <p:cNvGrpSpPr/>
          <p:nvPr/>
        </p:nvGrpSpPr>
        <p:grpSpPr>
          <a:xfrm>
            <a:off x="2670383" y="4143872"/>
            <a:ext cx="1234105" cy="405407"/>
            <a:chOff x="882360" y="1543758"/>
            <a:chExt cx="1971675" cy="647700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7C894105-E7E8-44FD-9773-314810466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2CFFD-55FD-494D-A2FC-DD44CAC09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B1EE9D9E-8C45-4F27-83AC-0877509BC600}"/>
              </a:ext>
            </a:extLst>
          </p:cNvPr>
          <p:cNvSpPr/>
          <p:nvPr/>
        </p:nvSpPr>
        <p:spPr>
          <a:xfrm>
            <a:off x="4346507" y="3178480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EDC7C9-0283-42FB-8561-352B5EC402B9}"/>
              </a:ext>
            </a:extLst>
          </p:cNvPr>
          <p:cNvSpPr/>
          <p:nvPr/>
        </p:nvSpPr>
        <p:spPr>
          <a:xfrm>
            <a:off x="3200400" y="3428749"/>
            <a:ext cx="1335024" cy="13901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6A5286F-C06D-4CE6-AB7A-515FCB02C703}"/>
              </a:ext>
            </a:extLst>
          </p:cNvPr>
          <p:cNvSpPr/>
          <p:nvPr/>
        </p:nvSpPr>
        <p:spPr>
          <a:xfrm>
            <a:off x="2743200" y="3428749"/>
            <a:ext cx="237744" cy="13901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AE51FC2-8441-4FA3-90E2-1716AE7C82E1}"/>
              </a:ext>
            </a:extLst>
          </p:cNvPr>
          <p:cNvSpPr/>
          <p:nvPr/>
        </p:nvSpPr>
        <p:spPr>
          <a:xfrm>
            <a:off x="2898681" y="3188669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7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E938906-5E48-4592-BA8A-EEAC95EFD4CA}"/>
              </a:ext>
            </a:extLst>
          </p:cNvPr>
          <p:cNvSpPr txBox="1"/>
          <p:nvPr/>
        </p:nvSpPr>
        <p:spPr>
          <a:xfrm>
            <a:off x="368730" y="64686"/>
            <a:ext cx="4915738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464E60"/>
                </a:solidFill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0288E-B712-47D8-AA53-D03B3BFD6551}"/>
              </a:ext>
            </a:extLst>
          </p:cNvPr>
          <p:cNvSpPr txBox="1"/>
          <p:nvPr/>
        </p:nvSpPr>
        <p:spPr>
          <a:xfrm>
            <a:off x="646043" y="954157"/>
            <a:ext cx="6679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구조도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유저 프로세스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페이지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 ID/PW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3.2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3.3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기기등록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4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페이지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4.1 </a:t>
            </a:r>
          </a:p>
        </p:txBody>
      </p:sp>
    </p:spTree>
    <p:extLst>
      <p:ext uri="{BB962C8B-B14F-4D97-AF65-F5344CB8AC3E}">
        <p14:creationId xmlns:p14="http://schemas.microsoft.com/office/powerpoint/2010/main" val="323816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en-US" altLang="ko-KR" sz="2000" dirty="0">
                <a:solidFill>
                  <a:srgbClr val="464E60"/>
                </a:solidFill>
              </a:rPr>
              <a:t>Dashboard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프로젝트 활성화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링크 버튼으로 공유요청 전송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초대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6858558" y="1732792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6942529" y="1721856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26289D-48D0-441E-8D6F-A38BA1D11D4C}"/>
              </a:ext>
            </a:extLst>
          </p:cNvPr>
          <p:cNvSpPr/>
          <p:nvPr/>
        </p:nvSpPr>
        <p:spPr>
          <a:xfrm>
            <a:off x="7198853" y="2147418"/>
            <a:ext cx="593183" cy="5931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0BB729-4FD2-412B-A022-939A87A97E72}"/>
              </a:ext>
            </a:extLst>
          </p:cNvPr>
          <p:cNvSpPr/>
          <p:nvPr/>
        </p:nvSpPr>
        <p:spPr>
          <a:xfrm>
            <a:off x="7198853" y="2977141"/>
            <a:ext cx="593183" cy="5931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E35422-A8D5-4A51-B224-1FF5C331DBD5}"/>
              </a:ext>
            </a:extLst>
          </p:cNvPr>
          <p:cNvSpPr/>
          <p:nvPr/>
        </p:nvSpPr>
        <p:spPr>
          <a:xfrm>
            <a:off x="7080639" y="2865735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7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0" name="그래픽 9" descr="링크">
            <a:extLst>
              <a:ext uri="{FF2B5EF4-FFF2-40B4-BE49-F238E27FC236}">
                <a16:creationId xmlns:a16="http://schemas.microsoft.com/office/drawing/2014/main" id="{9FCC9D70-84AA-4844-88EA-1967ABA42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9611" y="2220194"/>
            <a:ext cx="454287" cy="454287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4D41C163-A43F-433C-B8E4-72DA64A8A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207" y="3076950"/>
            <a:ext cx="594829" cy="594829"/>
          </a:xfrm>
          <a:prstGeom prst="rect">
            <a:avLst/>
          </a:prstGeom>
        </p:spPr>
      </p:pic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E7204AE6-EA51-4B3B-B7E8-0C255EBD82DF}"/>
              </a:ext>
            </a:extLst>
          </p:cNvPr>
          <p:cNvSpPr/>
          <p:nvPr/>
        </p:nvSpPr>
        <p:spPr>
          <a:xfrm>
            <a:off x="7563281" y="2992118"/>
            <a:ext cx="272520" cy="272520"/>
          </a:xfrm>
          <a:prstGeom prst="mathPlus">
            <a:avLst>
              <a:gd name="adj1" fmla="val 71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ED7E7-3E9C-415E-A901-18ED6239FC4D}"/>
              </a:ext>
            </a:extLst>
          </p:cNvPr>
          <p:cNvSpPr/>
          <p:nvPr/>
        </p:nvSpPr>
        <p:spPr>
          <a:xfrm>
            <a:off x="1963611" y="6074054"/>
            <a:ext cx="4680071" cy="199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3CAE21-AE52-4F97-84B1-AB66F0677F7E}"/>
              </a:ext>
            </a:extLst>
          </p:cNvPr>
          <p:cNvGrpSpPr/>
          <p:nvPr/>
        </p:nvGrpSpPr>
        <p:grpSpPr>
          <a:xfrm>
            <a:off x="298978" y="1699195"/>
            <a:ext cx="2690594" cy="2085008"/>
            <a:chOff x="334962" y="1803858"/>
            <a:chExt cx="2690594" cy="20850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31889F-2FD0-4323-BA8F-5F2A07969BC6}"/>
                </a:ext>
              </a:extLst>
            </p:cNvPr>
            <p:cNvSpPr/>
            <p:nvPr/>
          </p:nvSpPr>
          <p:spPr>
            <a:xfrm>
              <a:off x="334962" y="2050743"/>
              <a:ext cx="2690594" cy="18381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FDF1D0A-98F2-4D4F-9659-2F3EBA9F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082" y="2617336"/>
              <a:ext cx="2548353" cy="1206527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377D232-802F-4426-9C64-B3A4242FA905}"/>
                </a:ext>
              </a:extLst>
            </p:cNvPr>
            <p:cNvSpPr/>
            <p:nvPr/>
          </p:nvSpPr>
          <p:spPr>
            <a:xfrm>
              <a:off x="357153" y="1803858"/>
              <a:ext cx="1200982" cy="313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Project A</a:t>
              </a:r>
              <a:endParaRPr lang="ko-KR" altLang="en-US" sz="12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7B44E4-E410-4955-82E2-FBC04C5D33C7}"/>
              </a:ext>
            </a:extLst>
          </p:cNvPr>
          <p:cNvGrpSpPr/>
          <p:nvPr/>
        </p:nvGrpSpPr>
        <p:grpSpPr>
          <a:xfrm>
            <a:off x="3311216" y="1718395"/>
            <a:ext cx="2690594" cy="2085008"/>
            <a:chOff x="334962" y="1803858"/>
            <a:chExt cx="2690594" cy="208500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3C6DAD-B5C2-4695-B587-B4D19450B32A}"/>
                </a:ext>
              </a:extLst>
            </p:cNvPr>
            <p:cNvSpPr/>
            <p:nvPr/>
          </p:nvSpPr>
          <p:spPr>
            <a:xfrm>
              <a:off x="334962" y="2050743"/>
              <a:ext cx="2690594" cy="18381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07921D4-B374-4315-A6D4-2A3766C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082" y="2617336"/>
              <a:ext cx="2548353" cy="1206527"/>
            </a:xfrm>
            <a:prstGeom prst="rect">
              <a:avLst/>
            </a:prstGeom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88D081C-C244-4D25-AF35-DF8794D5F307}"/>
                </a:ext>
              </a:extLst>
            </p:cNvPr>
            <p:cNvSpPr/>
            <p:nvPr/>
          </p:nvSpPr>
          <p:spPr>
            <a:xfrm>
              <a:off x="357153" y="1803858"/>
              <a:ext cx="1200982" cy="313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Project B</a:t>
              </a:r>
              <a:endParaRPr lang="ko-KR" altLang="en-US" sz="12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C507583-FC84-4A68-8B5F-BF656250D9CF}"/>
              </a:ext>
            </a:extLst>
          </p:cNvPr>
          <p:cNvGrpSpPr/>
          <p:nvPr/>
        </p:nvGrpSpPr>
        <p:grpSpPr>
          <a:xfrm>
            <a:off x="296849" y="3989046"/>
            <a:ext cx="2690594" cy="2085008"/>
            <a:chOff x="334962" y="1803858"/>
            <a:chExt cx="2690594" cy="208500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639D489-7A04-487C-821C-BA22E103A7D9}"/>
                </a:ext>
              </a:extLst>
            </p:cNvPr>
            <p:cNvSpPr/>
            <p:nvPr/>
          </p:nvSpPr>
          <p:spPr>
            <a:xfrm>
              <a:off x="334962" y="2050743"/>
              <a:ext cx="2690594" cy="18381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9489320-49CA-4DAF-B1AC-3EE94E3BC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082" y="2617336"/>
              <a:ext cx="2548353" cy="1206527"/>
            </a:xfrm>
            <a:prstGeom prst="rect">
              <a:avLst/>
            </a:prstGeom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3937BC2-5580-40DB-9067-7BB3996267D4}"/>
                </a:ext>
              </a:extLst>
            </p:cNvPr>
            <p:cNvSpPr/>
            <p:nvPr/>
          </p:nvSpPr>
          <p:spPr>
            <a:xfrm>
              <a:off x="357153" y="1803858"/>
              <a:ext cx="1200982" cy="313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Project C</a:t>
              </a:r>
              <a:endParaRPr lang="ko-KR" altLang="en-US" sz="12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2BA4208-368D-47B1-8802-9C33C9AED967}"/>
              </a:ext>
            </a:extLst>
          </p:cNvPr>
          <p:cNvGrpSpPr/>
          <p:nvPr/>
        </p:nvGrpSpPr>
        <p:grpSpPr>
          <a:xfrm>
            <a:off x="3311215" y="3989046"/>
            <a:ext cx="2690594" cy="2085008"/>
            <a:chOff x="334962" y="1803858"/>
            <a:chExt cx="2690594" cy="208500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455B8CA-884E-418E-8B19-FA385B14EA00}"/>
                </a:ext>
              </a:extLst>
            </p:cNvPr>
            <p:cNvSpPr/>
            <p:nvPr/>
          </p:nvSpPr>
          <p:spPr>
            <a:xfrm>
              <a:off x="334962" y="2050743"/>
              <a:ext cx="2690594" cy="18381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8730B20-1D19-4199-B180-4102752C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082" y="2617336"/>
              <a:ext cx="2548353" cy="1206527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74008CC-4850-4BA3-990B-DFF1037ACE4B}"/>
                </a:ext>
              </a:extLst>
            </p:cNvPr>
            <p:cNvSpPr/>
            <p:nvPr/>
          </p:nvSpPr>
          <p:spPr>
            <a:xfrm>
              <a:off x="357153" y="1803858"/>
              <a:ext cx="1200982" cy="313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Project D</a:t>
              </a:r>
              <a:endParaRPr lang="ko-KR" altLang="en-US" sz="1200" dirty="0"/>
            </a:p>
          </p:txBody>
        </p:sp>
      </p:grpSp>
      <p:sp>
        <p:nvSpPr>
          <p:cNvPr id="84" name="화살표: 오각형 83">
            <a:extLst>
              <a:ext uri="{FF2B5EF4-FFF2-40B4-BE49-F238E27FC236}">
                <a16:creationId xmlns:a16="http://schemas.microsoft.com/office/drawing/2014/main" id="{2C972C37-4E9E-4B61-B714-0FEDDE5E5F4C}"/>
              </a:ext>
            </a:extLst>
          </p:cNvPr>
          <p:cNvSpPr/>
          <p:nvPr/>
        </p:nvSpPr>
        <p:spPr>
          <a:xfrm>
            <a:off x="1742369" y="2031540"/>
            <a:ext cx="1051304" cy="33006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Confirmed</a:t>
            </a:r>
            <a:endParaRPr lang="ko-KR" altLang="en-US" sz="1200" dirty="0"/>
          </a:p>
        </p:txBody>
      </p:sp>
      <p:sp>
        <p:nvSpPr>
          <p:cNvPr id="85" name="화살표: 오각형 84">
            <a:extLst>
              <a:ext uri="{FF2B5EF4-FFF2-40B4-BE49-F238E27FC236}">
                <a16:creationId xmlns:a16="http://schemas.microsoft.com/office/drawing/2014/main" id="{40539185-414E-4D4D-B871-3DC0599593E0}"/>
              </a:ext>
            </a:extLst>
          </p:cNvPr>
          <p:cNvSpPr/>
          <p:nvPr/>
        </p:nvSpPr>
        <p:spPr>
          <a:xfrm>
            <a:off x="4742447" y="2031540"/>
            <a:ext cx="1051304" cy="330063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 progress</a:t>
            </a:r>
            <a:endParaRPr lang="ko-KR" altLang="en-US" sz="1200" dirty="0"/>
          </a:p>
        </p:txBody>
      </p:sp>
      <p:sp>
        <p:nvSpPr>
          <p:cNvPr id="86" name="화살표: 오각형 85">
            <a:extLst>
              <a:ext uri="{FF2B5EF4-FFF2-40B4-BE49-F238E27FC236}">
                <a16:creationId xmlns:a16="http://schemas.microsoft.com/office/drawing/2014/main" id="{7F0E18D4-AC92-4C12-9919-7AF71A766CAE}"/>
              </a:ext>
            </a:extLst>
          </p:cNvPr>
          <p:cNvSpPr/>
          <p:nvPr/>
        </p:nvSpPr>
        <p:spPr>
          <a:xfrm>
            <a:off x="1731424" y="4321391"/>
            <a:ext cx="1051304" cy="33006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Confirmed</a:t>
            </a:r>
            <a:endParaRPr lang="ko-KR" altLang="en-US" sz="1200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1A346976-BDB7-481C-8493-BC905F0F0052}"/>
              </a:ext>
            </a:extLst>
          </p:cNvPr>
          <p:cNvSpPr/>
          <p:nvPr/>
        </p:nvSpPr>
        <p:spPr>
          <a:xfrm>
            <a:off x="4751725" y="4321391"/>
            <a:ext cx="1051304" cy="330063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 Do</a:t>
            </a: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57A4E9D-0AA8-4238-B9EA-E5BDF9C1D2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86" y="1814827"/>
            <a:ext cx="329497" cy="329497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4C9DEC57-ECB0-4354-AB9E-F3FE872E4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95" y="1811116"/>
            <a:ext cx="329497" cy="32949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4B80135-A9A0-425F-960D-317EAEF283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28" y="4091382"/>
            <a:ext cx="329497" cy="329497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10F35C-B9B1-4970-B2A7-3D3019FC21DC}"/>
              </a:ext>
            </a:extLst>
          </p:cNvPr>
          <p:cNvSpPr/>
          <p:nvPr/>
        </p:nvSpPr>
        <p:spPr>
          <a:xfrm>
            <a:off x="319040" y="2015669"/>
            <a:ext cx="825310" cy="33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Critical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E0B901-655F-41CD-83E1-DE1DB881DD78}"/>
              </a:ext>
            </a:extLst>
          </p:cNvPr>
          <p:cNvSpPr/>
          <p:nvPr/>
        </p:nvSpPr>
        <p:spPr>
          <a:xfrm>
            <a:off x="3344645" y="2031540"/>
            <a:ext cx="825310" cy="33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Critical</a:t>
            </a:r>
            <a:endParaRPr lang="ko-KR" altLang="en-US" sz="1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1D5327-03D7-4DB0-836C-2937373C3C57}"/>
              </a:ext>
            </a:extLst>
          </p:cNvPr>
          <p:cNvSpPr/>
          <p:nvPr/>
        </p:nvSpPr>
        <p:spPr>
          <a:xfrm>
            <a:off x="317912" y="4302191"/>
            <a:ext cx="825310" cy="33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Critical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C7AA7FE-4E89-47D7-81E4-EAA7684DE21B}"/>
              </a:ext>
            </a:extLst>
          </p:cNvPr>
          <p:cNvSpPr/>
          <p:nvPr/>
        </p:nvSpPr>
        <p:spPr>
          <a:xfrm>
            <a:off x="3344645" y="4306003"/>
            <a:ext cx="825310" cy="330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Critical</a:t>
            </a:r>
            <a:endParaRPr lang="ko-KR" altLang="en-US" sz="1200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6183" y="755426"/>
            <a:ext cx="1971675" cy="647700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055576-0450-45FD-942E-8A7CD6D4279E}"/>
              </a:ext>
            </a:extLst>
          </p:cNvPr>
          <p:cNvSpPr/>
          <p:nvPr/>
        </p:nvSpPr>
        <p:spPr>
          <a:xfrm>
            <a:off x="6524585" y="1323760"/>
            <a:ext cx="1311216" cy="57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Sorting</a:t>
            </a:r>
            <a:r>
              <a:rPr lang="ko-KR" altLang="en-US" dirty="0"/>
              <a:t>기능은 후에</a:t>
            </a:r>
          </a:p>
        </p:txBody>
      </p:sp>
    </p:spTree>
    <p:extLst>
      <p:ext uri="{BB962C8B-B14F-4D97-AF65-F5344CB8AC3E}">
        <p14:creationId xmlns:p14="http://schemas.microsoft.com/office/powerpoint/2010/main" val="364064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en-US" altLang="ko-KR" sz="2000" dirty="0" err="1">
                <a:solidFill>
                  <a:srgbClr val="464E60"/>
                </a:solidFill>
              </a:rPr>
              <a:t>Cloudike</a:t>
            </a:r>
            <a:r>
              <a:rPr lang="en-US" altLang="ko-KR" sz="2000" dirty="0">
                <a:solidFill>
                  <a:srgbClr val="464E60"/>
                </a:solidFill>
              </a:rPr>
              <a:t> Feedback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스크린샷 캡쳐 버튼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캡처 범위 이외는 회색으로 비활성화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펜으로 수정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사각형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원형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화살표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 링크로 프로젝트에 사용자 초대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현재 파일에 연결된 유저 노출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역시 링크로 사용자 초대 가능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위치 노출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 긴급도에 따라 색깔 변경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(Critical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Major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Normal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하늘색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Minor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파랑색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280987" y="1469178"/>
            <a:ext cx="7944261" cy="4876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8A14A0-6B8A-47C5-BB67-98DB1B950DED}"/>
              </a:ext>
            </a:extLst>
          </p:cNvPr>
          <p:cNvGrpSpPr/>
          <p:nvPr/>
        </p:nvGrpSpPr>
        <p:grpSpPr>
          <a:xfrm>
            <a:off x="6183" y="755426"/>
            <a:ext cx="1971675" cy="647700"/>
            <a:chOff x="882360" y="1543758"/>
            <a:chExt cx="1971675" cy="64770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E285A5-A50A-46F9-BE97-63A9A35D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A1F36D0-0D6E-4E7B-BFD7-5CB43D9B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31889F-2FD0-4323-BA8F-5F2A07969BC6}"/>
              </a:ext>
            </a:extLst>
          </p:cNvPr>
          <p:cNvSpPr/>
          <p:nvPr/>
        </p:nvSpPr>
        <p:spPr>
          <a:xfrm>
            <a:off x="1963610" y="1756295"/>
            <a:ext cx="4680072" cy="4307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BBE54E-E22C-4432-B0A1-AB95968BAF79}"/>
              </a:ext>
            </a:extLst>
          </p:cNvPr>
          <p:cNvSpPr/>
          <p:nvPr/>
        </p:nvSpPr>
        <p:spPr>
          <a:xfrm>
            <a:off x="392646" y="1621468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E60791-3506-497A-B960-598D1F50AF86}"/>
              </a:ext>
            </a:extLst>
          </p:cNvPr>
          <p:cNvGrpSpPr/>
          <p:nvPr/>
        </p:nvGrpSpPr>
        <p:grpSpPr>
          <a:xfrm>
            <a:off x="534142" y="1009599"/>
            <a:ext cx="6814263" cy="4949506"/>
            <a:chOff x="583536" y="1009599"/>
            <a:chExt cx="6814263" cy="4949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B4EB18-D104-407B-B97E-49C1C7F9E548}"/>
                </a:ext>
              </a:extLst>
            </p:cNvPr>
            <p:cNvSpPr/>
            <p:nvPr/>
          </p:nvSpPr>
          <p:spPr>
            <a:xfrm>
              <a:off x="698364" y="2047030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1741A8-76FE-457A-8C8C-B8C8FC87FEC5}"/>
                </a:ext>
              </a:extLst>
            </p:cNvPr>
            <p:cNvSpPr/>
            <p:nvPr/>
          </p:nvSpPr>
          <p:spPr>
            <a:xfrm>
              <a:off x="698364" y="2876753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0AB5EF7-D706-4ED6-BB8C-E8FFDF4AF325}"/>
                </a:ext>
              </a:extLst>
            </p:cNvPr>
            <p:cNvSpPr/>
            <p:nvPr/>
          </p:nvSpPr>
          <p:spPr>
            <a:xfrm>
              <a:off x="719676" y="4536199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22DFCE-F55D-4860-8138-0B986CF8A7BB}"/>
                </a:ext>
              </a:extLst>
            </p:cNvPr>
            <p:cNvSpPr/>
            <p:nvPr/>
          </p:nvSpPr>
          <p:spPr>
            <a:xfrm>
              <a:off x="719675" y="5365922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E64F2E0-1663-4DE7-9D2F-BF68CEB042C0}"/>
                </a:ext>
              </a:extLst>
            </p:cNvPr>
            <p:cNvSpPr/>
            <p:nvPr/>
          </p:nvSpPr>
          <p:spPr>
            <a:xfrm>
              <a:off x="599852" y="2740601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2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85728AF-F595-45E2-935D-ECCCAAF29F56}"/>
                </a:ext>
              </a:extLst>
            </p:cNvPr>
            <p:cNvSpPr/>
            <p:nvPr/>
          </p:nvSpPr>
          <p:spPr>
            <a:xfrm>
              <a:off x="698364" y="3706476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펜 단색으로 채워진">
              <a:extLst>
                <a:ext uri="{FF2B5EF4-FFF2-40B4-BE49-F238E27FC236}">
                  <a16:creationId xmlns:a16="http://schemas.microsoft.com/office/drawing/2014/main" id="{F4E4BC86-1FD5-48DE-B3D6-07869AA2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795" y="2968887"/>
              <a:ext cx="457200" cy="457200"/>
            </a:xfrm>
            <a:prstGeom prst="rect">
              <a:avLst/>
            </a:prstGeom>
          </p:spPr>
        </p:pic>
        <p:pic>
          <p:nvPicPr>
            <p:cNvPr id="17" name="그래픽 16" descr="농작물 단색으로 채워진">
              <a:extLst>
                <a:ext uri="{FF2B5EF4-FFF2-40B4-BE49-F238E27FC236}">
                  <a16:creationId xmlns:a16="http://schemas.microsoft.com/office/drawing/2014/main" id="{61005A45-B78A-4972-B964-1EB7FF0C3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830" y="2129516"/>
              <a:ext cx="457200" cy="457200"/>
            </a:xfrm>
            <a:prstGeom prst="rect">
              <a:avLst/>
            </a:prstGeom>
          </p:spPr>
        </p:pic>
        <p:pic>
          <p:nvPicPr>
            <p:cNvPr id="19" name="그래픽 18" descr="정지 윤곽선">
              <a:extLst>
                <a:ext uri="{FF2B5EF4-FFF2-40B4-BE49-F238E27FC236}">
                  <a16:creationId xmlns:a16="http://schemas.microsoft.com/office/drawing/2014/main" id="{F5C56AF8-BA52-432C-BF29-F08ECD29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5298" y="3842481"/>
              <a:ext cx="330264" cy="330264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4A77845-2DE0-4487-8323-066A8461B3EC}"/>
                </a:ext>
              </a:extLst>
            </p:cNvPr>
            <p:cNvSpPr/>
            <p:nvPr/>
          </p:nvSpPr>
          <p:spPr>
            <a:xfrm>
              <a:off x="893339" y="4710370"/>
              <a:ext cx="282223" cy="2822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34C460-842E-437A-BF90-291D7BFE505A}"/>
                </a:ext>
              </a:extLst>
            </p:cNvPr>
            <p:cNvSpPr/>
            <p:nvPr/>
          </p:nvSpPr>
          <p:spPr>
            <a:xfrm>
              <a:off x="612726" y="3574669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3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FFCE2CE-3F2D-4F14-84CC-C421FBF70330}"/>
                </a:ext>
              </a:extLst>
            </p:cNvPr>
            <p:cNvSpPr/>
            <p:nvPr/>
          </p:nvSpPr>
          <p:spPr>
            <a:xfrm>
              <a:off x="583536" y="1921394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ADED23-3CC9-4C8F-BFD0-8AB6FFFB414D}"/>
                </a:ext>
              </a:extLst>
            </p:cNvPr>
            <p:cNvSpPr/>
            <p:nvPr/>
          </p:nvSpPr>
          <p:spPr>
            <a:xfrm>
              <a:off x="599852" y="4386318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4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79AB24D-88A0-4ECB-A036-F46D34EEE065}"/>
                </a:ext>
              </a:extLst>
            </p:cNvPr>
            <p:cNvSpPr/>
            <p:nvPr/>
          </p:nvSpPr>
          <p:spPr>
            <a:xfrm>
              <a:off x="599852" y="5275924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5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17A5DBD-7CBA-4D9C-B26F-7EEACB24EE78}"/>
                </a:ext>
              </a:extLst>
            </p:cNvPr>
            <p:cNvSpPr/>
            <p:nvPr/>
          </p:nvSpPr>
          <p:spPr>
            <a:xfrm>
              <a:off x="7147530" y="2911021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0F5066F-C59B-4658-A4E0-2F16EFBA659A}"/>
                </a:ext>
              </a:extLst>
            </p:cNvPr>
            <p:cNvSpPr/>
            <p:nvPr/>
          </p:nvSpPr>
          <p:spPr>
            <a:xfrm>
              <a:off x="6187137" y="1009599"/>
              <a:ext cx="613377" cy="6133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FDF1D0A-98F2-4D4F-9659-2F3EBA9FAF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7136" y="2522513"/>
            <a:ext cx="4563267" cy="21604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18C410-55D1-44A1-83EA-61952DFA2806}"/>
              </a:ext>
            </a:extLst>
          </p:cNvPr>
          <p:cNvSpPr/>
          <p:nvPr/>
        </p:nvSpPr>
        <p:spPr>
          <a:xfrm>
            <a:off x="280988" y="1490940"/>
            <a:ext cx="1534632" cy="230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 </a:t>
            </a:r>
            <a:r>
              <a:rPr lang="en-US" altLang="ko-KR" dirty="0"/>
              <a:t>Toolbox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43BC6C-9ABF-4098-AD82-2FFD71D02090}"/>
              </a:ext>
            </a:extLst>
          </p:cNvPr>
          <p:cNvSpPr/>
          <p:nvPr/>
        </p:nvSpPr>
        <p:spPr>
          <a:xfrm>
            <a:off x="6690616" y="1493014"/>
            <a:ext cx="1534632" cy="230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공유 </a:t>
            </a:r>
            <a:r>
              <a:rPr lang="en-US" altLang="ko-KR" sz="1600" dirty="0"/>
              <a:t> Toolbox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6858558" y="1732792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6942529" y="1721856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99E4BD-C018-4ED0-B5AC-334D5DDFEADD}"/>
              </a:ext>
            </a:extLst>
          </p:cNvPr>
          <p:cNvGrpSpPr/>
          <p:nvPr/>
        </p:nvGrpSpPr>
        <p:grpSpPr>
          <a:xfrm>
            <a:off x="1997136" y="1771600"/>
            <a:ext cx="5816212" cy="4287893"/>
            <a:chOff x="-4503353" y="1671212"/>
            <a:chExt cx="5816212" cy="42878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26289D-48D0-441E-8D6F-A38BA1D11D4C}"/>
                </a:ext>
              </a:extLst>
            </p:cNvPr>
            <p:cNvSpPr/>
            <p:nvPr/>
          </p:nvSpPr>
          <p:spPr>
            <a:xfrm>
              <a:off x="698364" y="2047030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0BB729-4FD2-412B-A022-939A87A97E72}"/>
                </a:ext>
              </a:extLst>
            </p:cNvPr>
            <p:cNvSpPr/>
            <p:nvPr/>
          </p:nvSpPr>
          <p:spPr>
            <a:xfrm>
              <a:off x="698364" y="2876753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CD3C6E6-0E4D-4192-B5C5-E953C314593B}"/>
                </a:ext>
              </a:extLst>
            </p:cNvPr>
            <p:cNvSpPr/>
            <p:nvPr/>
          </p:nvSpPr>
          <p:spPr>
            <a:xfrm>
              <a:off x="719676" y="4536199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E40B0E-D864-4020-8936-24C24E8B2151}"/>
                </a:ext>
              </a:extLst>
            </p:cNvPr>
            <p:cNvSpPr/>
            <p:nvPr/>
          </p:nvSpPr>
          <p:spPr>
            <a:xfrm>
              <a:off x="719675" y="5365922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49C441E-AD24-4D8D-BF9B-FC5AA42B1112}"/>
                </a:ext>
              </a:extLst>
            </p:cNvPr>
            <p:cNvSpPr/>
            <p:nvPr/>
          </p:nvSpPr>
          <p:spPr>
            <a:xfrm>
              <a:off x="573229" y="1924768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6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8B1797E-7251-41AF-80B0-B42E49DFCA3D}"/>
                </a:ext>
              </a:extLst>
            </p:cNvPr>
            <p:cNvSpPr/>
            <p:nvPr/>
          </p:nvSpPr>
          <p:spPr>
            <a:xfrm>
              <a:off x="698364" y="3706476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EE35422-A8D5-4A51-B224-1FF5C331DBD5}"/>
                </a:ext>
              </a:extLst>
            </p:cNvPr>
            <p:cNvSpPr/>
            <p:nvPr/>
          </p:nvSpPr>
          <p:spPr>
            <a:xfrm>
              <a:off x="580150" y="2765347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7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DBCD38F-DB02-422F-93C5-9D904728226C}"/>
                </a:ext>
              </a:extLst>
            </p:cNvPr>
            <p:cNvSpPr/>
            <p:nvPr/>
          </p:nvSpPr>
          <p:spPr>
            <a:xfrm>
              <a:off x="598690" y="3641473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8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3AAC061-E2D0-407B-B86C-8B3CF8ECD767}"/>
                </a:ext>
              </a:extLst>
            </p:cNvPr>
            <p:cNvSpPr/>
            <p:nvPr/>
          </p:nvSpPr>
          <p:spPr>
            <a:xfrm>
              <a:off x="604676" y="4430049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9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2E66C16-C50B-469D-B3F9-17ED607245E3}"/>
                </a:ext>
              </a:extLst>
            </p:cNvPr>
            <p:cNvSpPr/>
            <p:nvPr/>
          </p:nvSpPr>
          <p:spPr>
            <a:xfrm>
              <a:off x="-1149231" y="1671212"/>
              <a:ext cx="229772" cy="2297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</a:rPr>
                <a:t>12</a:t>
              </a:r>
              <a:endParaRPr lang="ko-KR" altLang="en-US" sz="1050" dirty="0">
                <a:solidFill>
                  <a:srgbClr val="FFC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EDEEAF0-896F-4E29-BE2D-BE5433447C8E}"/>
                </a:ext>
              </a:extLst>
            </p:cNvPr>
            <p:cNvSpPr/>
            <p:nvPr/>
          </p:nvSpPr>
          <p:spPr>
            <a:xfrm>
              <a:off x="-4503353" y="1700086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</a:rPr>
                <a:t>12</a:t>
              </a:r>
              <a:endParaRPr lang="ko-KR" altLang="en-US" sz="1050" dirty="0">
                <a:solidFill>
                  <a:srgbClr val="FFC000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B10445-FF51-43CE-A6B9-D3941D233E57}"/>
              </a:ext>
            </a:extLst>
          </p:cNvPr>
          <p:cNvSpPr/>
          <p:nvPr/>
        </p:nvSpPr>
        <p:spPr>
          <a:xfrm>
            <a:off x="6869111" y="1727497"/>
            <a:ext cx="1345581" cy="321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</a:t>
            </a:r>
            <a:endParaRPr lang="ko-KR" altLang="en-US" dirty="0"/>
          </a:p>
        </p:txBody>
      </p:sp>
      <p:pic>
        <p:nvPicPr>
          <p:cNvPr id="10" name="그래픽 9" descr="링크">
            <a:extLst>
              <a:ext uri="{FF2B5EF4-FFF2-40B4-BE49-F238E27FC236}">
                <a16:creationId xmlns:a16="http://schemas.microsoft.com/office/drawing/2014/main" id="{9FCC9D70-84AA-4844-88EA-1967ABA42B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9611" y="2220194"/>
            <a:ext cx="454287" cy="454287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4D41C163-A43F-433C-B8E4-72DA64A8A2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7207" y="3076950"/>
            <a:ext cx="594829" cy="594829"/>
          </a:xfrm>
          <a:prstGeom prst="rect">
            <a:avLst/>
          </a:prstGeom>
        </p:spPr>
      </p:pic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E7204AE6-EA51-4B3B-B7E8-0C255EBD82DF}"/>
              </a:ext>
            </a:extLst>
          </p:cNvPr>
          <p:cNvSpPr/>
          <p:nvPr/>
        </p:nvSpPr>
        <p:spPr>
          <a:xfrm>
            <a:off x="7563281" y="2992118"/>
            <a:ext cx="272520" cy="272520"/>
          </a:xfrm>
          <a:prstGeom prst="mathPlus">
            <a:avLst>
              <a:gd name="adj1" fmla="val 71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6C6DA4-D2D2-4CD6-A54A-DCE7FDAC7D1B}"/>
              </a:ext>
            </a:extLst>
          </p:cNvPr>
          <p:cNvSpPr/>
          <p:nvPr/>
        </p:nvSpPr>
        <p:spPr>
          <a:xfrm>
            <a:off x="1973501" y="1425076"/>
            <a:ext cx="4670181" cy="3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[A] &gt; [Main Page]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F8C7E3-8188-4BB4-A785-B9B0F40BBA25}"/>
              </a:ext>
            </a:extLst>
          </p:cNvPr>
          <p:cNvCxnSpPr/>
          <p:nvPr/>
        </p:nvCxnSpPr>
        <p:spPr>
          <a:xfrm flipV="1">
            <a:off x="779304" y="5487286"/>
            <a:ext cx="410332" cy="3708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ED7E7-3E9C-415E-A901-18ED6239FC4D}"/>
              </a:ext>
            </a:extLst>
          </p:cNvPr>
          <p:cNvSpPr/>
          <p:nvPr/>
        </p:nvSpPr>
        <p:spPr>
          <a:xfrm>
            <a:off x="1963611" y="6074054"/>
            <a:ext cx="4680071" cy="199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020BF792-C7C5-44FE-982C-688D6B394BF5}"/>
              </a:ext>
            </a:extLst>
          </p:cNvPr>
          <p:cNvSpPr/>
          <p:nvPr/>
        </p:nvSpPr>
        <p:spPr>
          <a:xfrm>
            <a:off x="2042383" y="1945362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</a:t>
            </a:r>
            <a:r>
              <a:rPr lang="ko-KR" altLang="en-US" sz="1200" dirty="0"/>
              <a:t> </a:t>
            </a:r>
            <a:r>
              <a:rPr lang="en-US" altLang="ko-KR" sz="1200" dirty="0"/>
              <a:t>Do</a:t>
            </a:r>
            <a:endParaRPr lang="ko-KR" altLang="en-US" sz="1200" dirty="0"/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C8BA7716-F1DD-49B1-810B-C997CD492859}"/>
              </a:ext>
            </a:extLst>
          </p:cNvPr>
          <p:cNvSpPr/>
          <p:nvPr/>
        </p:nvSpPr>
        <p:spPr>
          <a:xfrm>
            <a:off x="3138934" y="1945362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 Progress</a:t>
            </a:r>
            <a:endParaRPr lang="ko-KR" altLang="en-US" sz="1200" dirty="0"/>
          </a:p>
        </p:txBody>
      </p: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869CA297-2E62-4DF5-9363-C4C07ACB2E7E}"/>
              </a:ext>
            </a:extLst>
          </p:cNvPr>
          <p:cNvSpPr/>
          <p:nvPr/>
        </p:nvSpPr>
        <p:spPr>
          <a:xfrm>
            <a:off x="4235485" y="1947406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Confirmed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EFCDAC-F36F-42E4-B090-9D6D3E2C097B}"/>
              </a:ext>
            </a:extLst>
          </p:cNvPr>
          <p:cNvSpPr/>
          <p:nvPr/>
        </p:nvSpPr>
        <p:spPr>
          <a:xfrm>
            <a:off x="5573195" y="1896734"/>
            <a:ext cx="998970" cy="433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Critical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10BFA1-6DBB-482A-BE38-74807A0E82B1}"/>
              </a:ext>
            </a:extLst>
          </p:cNvPr>
          <p:cNvSpPr/>
          <p:nvPr/>
        </p:nvSpPr>
        <p:spPr>
          <a:xfrm>
            <a:off x="5566134" y="1790279"/>
            <a:ext cx="770658" cy="20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작업긴급도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77D232-802F-4426-9C64-B3A4242FA905}"/>
              </a:ext>
            </a:extLst>
          </p:cNvPr>
          <p:cNvSpPr/>
          <p:nvPr/>
        </p:nvSpPr>
        <p:spPr>
          <a:xfrm>
            <a:off x="2238956" y="1756295"/>
            <a:ext cx="770658" cy="20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진행상황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70EDE9-FD3E-4AE9-90D3-EB05906D88E6}"/>
              </a:ext>
            </a:extLst>
          </p:cNvPr>
          <p:cNvSpPr/>
          <p:nvPr/>
        </p:nvSpPr>
        <p:spPr>
          <a:xfrm>
            <a:off x="5598104" y="154876"/>
            <a:ext cx="3082292" cy="3082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 </a:t>
            </a:r>
          </a:p>
          <a:p>
            <a:pPr algn="ctr"/>
            <a:r>
              <a:rPr lang="en-US" altLang="ko-KR" dirty="0"/>
              <a:t>Navigator </a:t>
            </a:r>
            <a:r>
              <a:rPr lang="ko-KR" altLang="en-US" dirty="0"/>
              <a:t>추가 예정</a:t>
            </a:r>
          </a:p>
        </p:txBody>
      </p:sp>
    </p:spTree>
    <p:extLst>
      <p:ext uri="{BB962C8B-B14F-4D97-AF65-F5344CB8AC3E}">
        <p14:creationId xmlns:p14="http://schemas.microsoft.com/office/powerpoint/2010/main" val="169276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편집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캡처 화면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스크린샷 캡쳐 버튼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캡처 범위 이외는 회색으로 비활성화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펜으로 수정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사각형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원형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 위에 화살표 마크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 링크로 프로젝트에 사용자 초대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현재 파일에 연결된 유저 노출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역시 링크로 사용자 초대 가능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위치 노출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 긴급도에 따라 색깔 변경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(Critical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Major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Normal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하늘색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Minor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파랑색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280987" y="1469178"/>
            <a:ext cx="7944261" cy="4876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8A14A0-6B8A-47C5-BB67-98DB1B950DED}"/>
              </a:ext>
            </a:extLst>
          </p:cNvPr>
          <p:cNvGrpSpPr/>
          <p:nvPr/>
        </p:nvGrpSpPr>
        <p:grpSpPr>
          <a:xfrm>
            <a:off x="6183" y="755426"/>
            <a:ext cx="1971675" cy="647700"/>
            <a:chOff x="882360" y="1543758"/>
            <a:chExt cx="1971675" cy="64770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E285A5-A50A-46F9-BE97-63A9A35D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A1F36D0-0D6E-4E7B-BFD7-5CB43D9B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31889F-2FD0-4323-BA8F-5F2A07969BC6}"/>
              </a:ext>
            </a:extLst>
          </p:cNvPr>
          <p:cNvSpPr/>
          <p:nvPr/>
        </p:nvSpPr>
        <p:spPr>
          <a:xfrm>
            <a:off x="1963610" y="1756295"/>
            <a:ext cx="4680072" cy="4307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BBE54E-E22C-4432-B0A1-AB95968BAF79}"/>
              </a:ext>
            </a:extLst>
          </p:cNvPr>
          <p:cNvSpPr/>
          <p:nvPr/>
        </p:nvSpPr>
        <p:spPr>
          <a:xfrm>
            <a:off x="392646" y="1621468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E60791-3506-497A-B960-598D1F50AF86}"/>
              </a:ext>
            </a:extLst>
          </p:cNvPr>
          <p:cNvGrpSpPr/>
          <p:nvPr/>
        </p:nvGrpSpPr>
        <p:grpSpPr>
          <a:xfrm>
            <a:off x="534142" y="860136"/>
            <a:ext cx="6814263" cy="5098969"/>
            <a:chOff x="583536" y="860136"/>
            <a:chExt cx="6814263" cy="50989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B4EB18-D104-407B-B97E-49C1C7F9E548}"/>
                </a:ext>
              </a:extLst>
            </p:cNvPr>
            <p:cNvSpPr/>
            <p:nvPr/>
          </p:nvSpPr>
          <p:spPr>
            <a:xfrm>
              <a:off x="698364" y="2047030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1741A8-76FE-457A-8C8C-B8C8FC87FEC5}"/>
                </a:ext>
              </a:extLst>
            </p:cNvPr>
            <p:cNvSpPr/>
            <p:nvPr/>
          </p:nvSpPr>
          <p:spPr>
            <a:xfrm>
              <a:off x="698364" y="2876753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0AB5EF7-D706-4ED6-BB8C-E8FFDF4AF325}"/>
                </a:ext>
              </a:extLst>
            </p:cNvPr>
            <p:cNvSpPr/>
            <p:nvPr/>
          </p:nvSpPr>
          <p:spPr>
            <a:xfrm>
              <a:off x="719676" y="4536199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22DFCE-F55D-4860-8138-0B986CF8A7BB}"/>
                </a:ext>
              </a:extLst>
            </p:cNvPr>
            <p:cNvSpPr/>
            <p:nvPr/>
          </p:nvSpPr>
          <p:spPr>
            <a:xfrm>
              <a:off x="719675" y="5365922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E64F2E0-1663-4DE7-9D2F-BF68CEB042C0}"/>
                </a:ext>
              </a:extLst>
            </p:cNvPr>
            <p:cNvSpPr/>
            <p:nvPr/>
          </p:nvSpPr>
          <p:spPr>
            <a:xfrm>
              <a:off x="599852" y="2740601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2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85728AF-F595-45E2-935D-ECCCAAF29F56}"/>
                </a:ext>
              </a:extLst>
            </p:cNvPr>
            <p:cNvSpPr/>
            <p:nvPr/>
          </p:nvSpPr>
          <p:spPr>
            <a:xfrm>
              <a:off x="698364" y="3706476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펜 단색으로 채워진">
              <a:extLst>
                <a:ext uri="{FF2B5EF4-FFF2-40B4-BE49-F238E27FC236}">
                  <a16:creationId xmlns:a16="http://schemas.microsoft.com/office/drawing/2014/main" id="{F4E4BC86-1FD5-48DE-B3D6-07869AA2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795" y="2968887"/>
              <a:ext cx="457200" cy="457200"/>
            </a:xfrm>
            <a:prstGeom prst="rect">
              <a:avLst/>
            </a:prstGeom>
          </p:spPr>
        </p:pic>
        <p:pic>
          <p:nvPicPr>
            <p:cNvPr id="17" name="그래픽 16" descr="농작물 단색으로 채워진">
              <a:extLst>
                <a:ext uri="{FF2B5EF4-FFF2-40B4-BE49-F238E27FC236}">
                  <a16:creationId xmlns:a16="http://schemas.microsoft.com/office/drawing/2014/main" id="{61005A45-B78A-4972-B964-1EB7FF0C3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830" y="2129516"/>
              <a:ext cx="457200" cy="457200"/>
            </a:xfrm>
            <a:prstGeom prst="rect">
              <a:avLst/>
            </a:prstGeom>
          </p:spPr>
        </p:pic>
        <p:pic>
          <p:nvPicPr>
            <p:cNvPr id="19" name="그래픽 18" descr="정지 윤곽선">
              <a:extLst>
                <a:ext uri="{FF2B5EF4-FFF2-40B4-BE49-F238E27FC236}">
                  <a16:creationId xmlns:a16="http://schemas.microsoft.com/office/drawing/2014/main" id="{F5C56AF8-BA52-432C-BF29-F08ECD29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5298" y="3842481"/>
              <a:ext cx="330264" cy="330264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4A77845-2DE0-4487-8323-066A8461B3EC}"/>
                </a:ext>
              </a:extLst>
            </p:cNvPr>
            <p:cNvSpPr/>
            <p:nvPr/>
          </p:nvSpPr>
          <p:spPr>
            <a:xfrm>
              <a:off x="893339" y="4710370"/>
              <a:ext cx="282223" cy="2822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34C460-842E-437A-BF90-291D7BFE505A}"/>
                </a:ext>
              </a:extLst>
            </p:cNvPr>
            <p:cNvSpPr/>
            <p:nvPr/>
          </p:nvSpPr>
          <p:spPr>
            <a:xfrm>
              <a:off x="612726" y="3574669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3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FFCE2CE-3F2D-4F14-84CC-C421FBF70330}"/>
                </a:ext>
              </a:extLst>
            </p:cNvPr>
            <p:cNvSpPr/>
            <p:nvPr/>
          </p:nvSpPr>
          <p:spPr>
            <a:xfrm>
              <a:off x="583536" y="1921394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ADED23-3CC9-4C8F-BFD0-8AB6FFFB414D}"/>
                </a:ext>
              </a:extLst>
            </p:cNvPr>
            <p:cNvSpPr/>
            <p:nvPr/>
          </p:nvSpPr>
          <p:spPr>
            <a:xfrm>
              <a:off x="599852" y="4386318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4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79AB24D-88A0-4ECB-A036-F46D34EEE065}"/>
                </a:ext>
              </a:extLst>
            </p:cNvPr>
            <p:cNvSpPr/>
            <p:nvPr/>
          </p:nvSpPr>
          <p:spPr>
            <a:xfrm>
              <a:off x="599852" y="5275924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5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17A5DBD-7CBA-4D9C-B26F-7EEACB24EE78}"/>
                </a:ext>
              </a:extLst>
            </p:cNvPr>
            <p:cNvSpPr/>
            <p:nvPr/>
          </p:nvSpPr>
          <p:spPr>
            <a:xfrm>
              <a:off x="7147530" y="2911021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0F5066F-C59B-4658-A4E0-2F16EFBA659A}"/>
                </a:ext>
              </a:extLst>
            </p:cNvPr>
            <p:cNvSpPr/>
            <p:nvPr/>
          </p:nvSpPr>
          <p:spPr>
            <a:xfrm>
              <a:off x="6187137" y="860136"/>
              <a:ext cx="613377" cy="6133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11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FDF1D0A-98F2-4D4F-9659-2F3EBA9FAF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7136" y="2522513"/>
            <a:ext cx="4563267" cy="21604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18C410-55D1-44A1-83EA-61952DFA2806}"/>
              </a:ext>
            </a:extLst>
          </p:cNvPr>
          <p:cNvSpPr/>
          <p:nvPr/>
        </p:nvSpPr>
        <p:spPr>
          <a:xfrm>
            <a:off x="280988" y="1490940"/>
            <a:ext cx="1534632" cy="230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 </a:t>
            </a:r>
            <a:r>
              <a:rPr lang="en-US" altLang="ko-KR" dirty="0"/>
              <a:t>Toolbox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43BC6C-9ABF-4098-AD82-2FFD71D02090}"/>
              </a:ext>
            </a:extLst>
          </p:cNvPr>
          <p:cNvSpPr/>
          <p:nvPr/>
        </p:nvSpPr>
        <p:spPr>
          <a:xfrm>
            <a:off x="6690616" y="1493014"/>
            <a:ext cx="1534632" cy="230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공유 </a:t>
            </a:r>
            <a:r>
              <a:rPr lang="en-US" altLang="ko-KR" sz="1600" dirty="0"/>
              <a:t> Toolbox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6858558" y="1732792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6942529" y="1721856"/>
            <a:ext cx="1198747" cy="4540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99E4BD-C018-4ED0-B5AC-334D5DDFEADD}"/>
              </a:ext>
            </a:extLst>
          </p:cNvPr>
          <p:cNvGrpSpPr/>
          <p:nvPr/>
        </p:nvGrpSpPr>
        <p:grpSpPr>
          <a:xfrm>
            <a:off x="1997136" y="1771599"/>
            <a:ext cx="5816212" cy="5092938"/>
            <a:chOff x="-4503353" y="1671211"/>
            <a:chExt cx="5816212" cy="50929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26289D-48D0-441E-8D6F-A38BA1D11D4C}"/>
                </a:ext>
              </a:extLst>
            </p:cNvPr>
            <p:cNvSpPr/>
            <p:nvPr/>
          </p:nvSpPr>
          <p:spPr>
            <a:xfrm>
              <a:off x="698364" y="2047030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0BB729-4FD2-412B-A022-939A87A97E72}"/>
                </a:ext>
              </a:extLst>
            </p:cNvPr>
            <p:cNvSpPr/>
            <p:nvPr/>
          </p:nvSpPr>
          <p:spPr>
            <a:xfrm>
              <a:off x="698364" y="2876753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CD3C6E6-0E4D-4192-B5C5-E953C314593B}"/>
                </a:ext>
              </a:extLst>
            </p:cNvPr>
            <p:cNvSpPr/>
            <p:nvPr/>
          </p:nvSpPr>
          <p:spPr>
            <a:xfrm>
              <a:off x="719676" y="4536199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49C441E-AD24-4D8D-BF9B-FC5AA42B1112}"/>
                </a:ext>
              </a:extLst>
            </p:cNvPr>
            <p:cNvSpPr/>
            <p:nvPr/>
          </p:nvSpPr>
          <p:spPr>
            <a:xfrm>
              <a:off x="573229" y="1924768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6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8B1797E-7251-41AF-80B0-B42E49DFCA3D}"/>
                </a:ext>
              </a:extLst>
            </p:cNvPr>
            <p:cNvSpPr/>
            <p:nvPr/>
          </p:nvSpPr>
          <p:spPr>
            <a:xfrm>
              <a:off x="698364" y="3706476"/>
              <a:ext cx="593183" cy="593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EE35422-A8D5-4A51-B224-1FF5C331DBD5}"/>
                </a:ext>
              </a:extLst>
            </p:cNvPr>
            <p:cNvSpPr/>
            <p:nvPr/>
          </p:nvSpPr>
          <p:spPr>
            <a:xfrm>
              <a:off x="580150" y="2765347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7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DBCD38F-DB02-422F-93C5-9D904728226C}"/>
                </a:ext>
              </a:extLst>
            </p:cNvPr>
            <p:cNvSpPr/>
            <p:nvPr/>
          </p:nvSpPr>
          <p:spPr>
            <a:xfrm>
              <a:off x="598690" y="3641473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8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3AAC061-E2D0-407B-B86C-8B3CF8ECD767}"/>
                </a:ext>
              </a:extLst>
            </p:cNvPr>
            <p:cNvSpPr/>
            <p:nvPr/>
          </p:nvSpPr>
          <p:spPr>
            <a:xfrm>
              <a:off x="604676" y="4430049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9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E381900-D197-4208-A2D0-B83DF1E60028}"/>
                </a:ext>
              </a:extLst>
            </p:cNvPr>
            <p:cNvSpPr/>
            <p:nvPr/>
          </p:nvSpPr>
          <p:spPr>
            <a:xfrm>
              <a:off x="103979" y="6076915"/>
              <a:ext cx="645762" cy="6872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10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2E66C16-C50B-469D-B3F9-17ED607245E3}"/>
                </a:ext>
              </a:extLst>
            </p:cNvPr>
            <p:cNvSpPr/>
            <p:nvPr/>
          </p:nvSpPr>
          <p:spPr>
            <a:xfrm>
              <a:off x="-1169728" y="1671211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</a:rPr>
                <a:t>12</a:t>
              </a:r>
              <a:endParaRPr lang="ko-KR" altLang="en-US" sz="1050" dirty="0">
                <a:solidFill>
                  <a:srgbClr val="FFC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EDEEAF0-896F-4E29-BE2D-BE5433447C8E}"/>
                </a:ext>
              </a:extLst>
            </p:cNvPr>
            <p:cNvSpPr/>
            <p:nvPr/>
          </p:nvSpPr>
          <p:spPr>
            <a:xfrm>
              <a:off x="-4503353" y="1700086"/>
              <a:ext cx="250269" cy="250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</a:rPr>
                <a:t>12</a:t>
              </a:r>
              <a:endParaRPr lang="ko-KR" altLang="en-US" sz="1050" dirty="0">
                <a:solidFill>
                  <a:srgbClr val="FFC000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B10445-FF51-43CE-A6B9-D3941D233E57}"/>
              </a:ext>
            </a:extLst>
          </p:cNvPr>
          <p:cNvSpPr/>
          <p:nvPr/>
        </p:nvSpPr>
        <p:spPr>
          <a:xfrm>
            <a:off x="6879667" y="5666896"/>
            <a:ext cx="1345581" cy="58441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 &amp; </a:t>
            </a:r>
          </a:p>
          <a:p>
            <a:pPr algn="ctr"/>
            <a:r>
              <a:rPr lang="en-US" altLang="ko-KR" dirty="0"/>
              <a:t>Share</a:t>
            </a:r>
            <a:endParaRPr lang="ko-KR" altLang="en-US" dirty="0"/>
          </a:p>
        </p:txBody>
      </p:sp>
      <p:pic>
        <p:nvPicPr>
          <p:cNvPr id="10" name="그래픽 9" descr="링크">
            <a:extLst>
              <a:ext uri="{FF2B5EF4-FFF2-40B4-BE49-F238E27FC236}">
                <a16:creationId xmlns:a16="http://schemas.microsoft.com/office/drawing/2014/main" id="{9FCC9D70-84AA-4844-88EA-1967ABA42B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9611" y="2220194"/>
            <a:ext cx="454287" cy="454287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4D41C163-A43F-433C-B8E4-72DA64A8A2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7207" y="3076950"/>
            <a:ext cx="594829" cy="594829"/>
          </a:xfrm>
          <a:prstGeom prst="rect">
            <a:avLst/>
          </a:prstGeom>
        </p:spPr>
      </p:pic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E7204AE6-EA51-4B3B-B7E8-0C255EBD82DF}"/>
              </a:ext>
            </a:extLst>
          </p:cNvPr>
          <p:cNvSpPr/>
          <p:nvPr/>
        </p:nvSpPr>
        <p:spPr>
          <a:xfrm>
            <a:off x="7563281" y="2992118"/>
            <a:ext cx="272520" cy="272520"/>
          </a:xfrm>
          <a:prstGeom prst="mathPlus">
            <a:avLst>
              <a:gd name="adj1" fmla="val 71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6C6DA4-D2D2-4CD6-A54A-DCE7FDAC7D1B}"/>
              </a:ext>
            </a:extLst>
          </p:cNvPr>
          <p:cNvSpPr/>
          <p:nvPr/>
        </p:nvSpPr>
        <p:spPr>
          <a:xfrm>
            <a:off x="1973501" y="1425076"/>
            <a:ext cx="4670181" cy="3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Project</a:t>
            </a: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Cloudike</a:t>
            </a:r>
            <a:r>
              <a:rPr lang="en-US" altLang="ko-KR" sz="1100" dirty="0"/>
              <a:t>] &gt; [Main Page]</a:t>
            </a:r>
            <a:endParaRPr lang="ko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F8C7E3-8188-4BB4-A785-B9B0F40BBA25}"/>
              </a:ext>
            </a:extLst>
          </p:cNvPr>
          <p:cNvCxnSpPr/>
          <p:nvPr/>
        </p:nvCxnSpPr>
        <p:spPr>
          <a:xfrm flipV="1">
            <a:off x="779304" y="5487286"/>
            <a:ext cx="410332" cy="3708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ED7E7-3E9C-415E-A901-18ED6239FC4D}"/>
              </a:ext>
            </a:extLst>
          </p:cNvPr>
          <p:cNvSpPr/>
          <p:nvPr/>
        </p:nvSpPr>
        <p:spPr>
          <a:xfrm>
            <a:off x="1963611" y="6074054"/>
            <a:ext cx="4680071" cy="199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020BF792-C7C5-44FE-982C-688D6B394BF5}"/>
              </a:ext>
            </a:extLst>
          </p:cNvPr>
          <p:cNvSpPr/>
          <p:nvPr/>
        </p:nvSpPr>
        <p:spPr>
          <a:xfrm>
            <a:off x="2042383" y="1945362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</a:t>
            </a:r>
            <a:r>
              <a:rPr lang="ko-KR" altLang="en-US" sz="1200" dirty="0"/>
              <a:t> </a:t>
            </a:r>
            <a:r>
              <a:rPr lang="en-US" altLang="ko-KR" sz="1200" dirty="0"/>
              <a:t>Do</a:t>
            </a:r>
            <a:endParaRPr lang="ko-KR" altLang="en-US" sz="1200" dirty="0"/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C8BA7716-F1DD-49B1-810B-C997CD492859}"/>
              </a:ext>
            </a:extLst>
          </p:cNvPr>
          <p:cNvSpPr/>
          <p:nvPr/>
        </p:nvSpPr>
        <p:spPr>
          <a:xfrm>
            <a:off x="3138934" y="1945362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 Progress</a:t>
            </a:r>
            <a:endParaRPr lang="ko-KR" altLang="en-US" sz="1200" dirty="0"/>
          </a:p>
        </p:txBody>
      </p: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869CA297-2E62-4DF5-9363-C4C07ACB2E7E}"/>
              </a:ext>
            </a:extLst>
          </p:cNvPr>
          <p:cNvSpPr/>
          <p:nvPr/>
        </p:nvSpPr>
        <p:spPr>
          <a:xfrm>
            <a:off x="4235485" y="1947406"/>
            <a:ext cx="1051304" cy="33006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Confirmed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EFCDAC-F36F-42E4-B090-9D6D3E2C097B}"/>
              </a:ext>
            </a:extLst>
          </p:cNvPr>
          <p:cNvSpPr/>
          <p:nvPr/>
        </p:nvSpPr>
        <p:spPr>
          <a:xfrm>
            <a:off x="5573195" y="1896734"/>
            <a:ext cx="998970" cy="433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Critical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10BFA1-6DBB-482A-BE38-74807A0E82B1}"/>
              </a:ext>
            </a:extLst>
          </p:cNvPr>
          <p:cNvSpPr/>
          <p:nvPr/>
        </p:nvSpPr>
        <p:spPr>
          <a:xfrm>
            <a:off x="5566134" y="1790279"/>
            <a:ext cx="770658" cy="20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작업긴급도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77D232-802F-4426-9C64-B3A4242FA905}"/>
              </a:ext>
            </a:extLst>
          </p:cNvPr>
          <p:cNvSpPr/>
          <p:nvPr/>
        </p:nvSpPr>
        <p:spPr>
          <a:xfrm>
            <a:off x="2238956" y="1756295"/>
            <a:ext cx="770658" cy="20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진행상황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6FB729-FBE3-4F1A-A3A7-2CA00B57D0FF}"/>
              </a:ext>
            </a:extLst>
          </p:cNvPr>
          <p:cNvSpPr/>
          <p:nvPr/>
        </p:nvSpPr>
        <p:spPr>
          <a:xfrm>
            <a:off x="1981763" y="1765650"/>
            <a:ext cx="4648324" cy="42938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1C51A-8317-4751-96B1-631F72C87547}"/>
              </a:ext>
            </a:extLst>
          </p:cNvPr>
          <p:cNvSpPr/>
          <p:nvPr/>
        </p:nvSpPr>
        <p:spPr>
          <a:xfrm>
            <a:off x="1997135" y="2529592"/>
            <a:ext cx="4625590" cy="220756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BCD686E-7693-4C1E-B449-C45A41589D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6373" y="2558461"/>
            <a:ext cx="4563267" cy="2160495"/>
          </a:xfrm>
          <a:prstGeom prst="rect">
            <a:avLst/>
          </a:prstGeom>
        </p:spPr>
      </p:pic>
      <p:sp>
        <p:nvSpPr>
          <p:cNvPr id="67" name="1/2 액자 66">
            <a:extLst>
              <a:ext uri="{FF2B5EF4-FFF2-40B4-BE49-F238E27FC236}">
                <a16:creationId xmlns:a16="http://schemas.microsoft.com/office/drawing/2014/main" id="{96FAE2D1-336B-441A-9B12-AB7C76ED2F1E}"/>
              </a:ext>
            </a:extLst>
          </p:cNvPr>
          <p:cNvSpPr/>
          <p:nvPr/>
        </p:nvSpPr>
        <p:spPr>
          <a:xfrm rot="10800000">
            <a:off x="6178823" y="4296081"/>
            <a:ext cx="459274" cy="459274"/>
          </a:xfrm>
          <a:prstGeom prst="halfFrame">
            <a:avLst>
              <a:gd name="adj1" fmla="val 15414"/>
              <a:gd name="adj2" fmla="val 174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1/2 액자 23">
            <a:extLst>
              <a:ext uri="{FF2B5EF4-FFF2-40B4-BE49-F238E27FC236}">
                <a16:creationId xmlns:a16="http://schemas.microsoft.com/office/drawing/2014/main" id="{71C4D7A1-77F7-410A-8CE8-768E57248AC6}"/>
              </a:ext>
            </a:extLst>
          </p:cNvPr>
          <p:cNvSpPr/>
          <p:nvPr/>
        </p:nvSpPr>
        <p:spPr>
          <a:xfrm>
            <a:off x="1972116" y="2531595"/>
            <a:ext cx="459274" cy="459274"/>
          </a:xfrm>
          <a:prstGeom prst="halfFrame">
            <a:avLst>
              <a:gd name="adj1" fmla="val 15414"/>
              <a:gd name="adj2" fmla="val 174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3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C1BF4D-F3EB-4FEF-81F1-9982444E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785812"/>
            <a:ext cx="8753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99776-E3FD-499F-BE67-0BBC5D83940D}"/>
              </a:ext>
            </a:extLst>
          </p:cNvPr>
          <p:cNvSpPr txBox="1"/>
          <p:nvPr/>
        </p:nvSpPr>
        <p:spPr>
          <a:xfrm>
            <a:off x="2017986" y="2321004"/>
            <a:ext cx="8156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 D</a:t>
            </a:r>
            <a:endParaRPr lang="ko-KR" altLang="en-US" sz="13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18CD9C99-BA86-48CC-8DDA-2A3567335A65}"/>
              </a:ext>
            </a:extLst>
          </p:cNvPr>
          <p:cNvSpPr txBox="1"/>
          <p:nvPr/>
        </p:nvSpPr>
        <p:spPr>
          <a:xfrm>
            <a:off x="321091" y="51672"/>
            <a:ext cx="440474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</a:rPr>
              <a:t>Information Architecture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0BE325-9B4E-468A-B2AD-6FDB748DC0F1}"/>
              </a:ext>
            </a:extLst>
          </p:cNvPr>
          <p:cNvSpPr/>
          <p:nvPr/>
        </p:nvSpPr>
        <p:spPr>
          <a:xfrm>
            <a:off x="4313082" y="4200229"/>
            <a:ext cx="993574" cy="339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11">
            <a:extLst>
              <a:ext uri="{FF2B5EF4-FFF2-40B4-BE49-F238E27FC236}">
                <a16:creationId xmlns:a16="http://schemas.microsoft.com/office/drawing/2014/main" id="{F23A7FE8-F9F7-4F8D-A0BD-3E7A1E2B479E}"/>
              </a:ext>
            </a:extLst>
          </p:cNvPr>
          <p:cNvSpPr/>
          <p:nvPr/>
        </p:nvSpPr>
        <p:spPr>
          <a:xfrm>
            <a:off x="5236944" y="169993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3AAFCAD7-552E-41B2-A38C-A139AF89D022}"/>
              </a:ext>
            </a:extLst>
          </p:cNvPr>
          <p:cNvSpPr/>
          <p:nvPr/>
        </p:nvSpPr>
        <p:spPr bwMode="auto">
          <a:xfrm>
            <a:off x="8773065" y="184395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로그인</a:t>
            </a:r>
          </a:p>
        </p:txBody>
      </p:sp>
      <p:cxnSp>
        <p:nvCxnSpPr>
          <p:cNvPr id="12" name="꺾인 연결선 54">
            <a:extLst>
              <a:ext uri="{FF2B5EF4-FFF2-40B4-BE49-F238E27FC236}">
                <a16:creationId xmlns:a16="http://schemas.microsoft.com/office/drawing/2014/main" id="{637CFA6C-2618-4039-ACD6-6B80190E6790}"/>
              </a:ext>
            </a:extLst>
          </p:cNvPr>
          <p:cNvCxnSpPr>
            <a:cxnSpLocks/>
            <a:stCxn id="39" idx="3"/>
            <a:endCxn id="10" idx="1"/>
          </p:cNvCxnSpPr>
          <p:nvPr/>
        </p:nvCxnSpPr>
        <p:spPr>
          <a:xfrm flipV="1">
            <a:off x="8000174" y="195196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74">
            <a:extLst>
              <a:ext uri="{FF2B5EF4-FFF2-40B4-BE49-F238E27FC236}">
                <a16:creationId xmlns:a16="http://schemas.microsoft.com/office/drawing/2014/main" id="{C25655CC-2ED8-4847-945B-AFD274E166A5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8000174" y="211774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79">
            <a:extLst>
              <a:ext uri="{FF2B5EF4-FFF2-40B4-BE49-F238E27FC236}">
                <a16:creationId xmlns:a16="http://schemas.microsoft.com/office/drawing/2014/main" id="{5E5D0D62-BC72-4038-9B59-70AC2ADB42C6}"/>
              </a:ext>
            </a:extLst>
          </p:cNvPr>
          <p:cNvSpPr/>
          <p:nvPr/>
        </p:nvSpPr>
        <p:spPr bwMode="auto">
          <a:xfrm>
            <a:off x="8773065" y="212970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아이디</a:t>
            </a:r>
            <a:r>
              <a:rPr lang="en-US" altLang="ko-KR" sz="900" dirty="0">
                <a:latin typeface="+mn-ea"/>
              </a:rPr>
              <a:t>/</a:t>
            </a:r>
          </a:p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비밀번호 찾기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61557D-31D4-4C25-A1A5-9ED8F03DE6A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472264" y="3947610"/>
            <a:ext cx="11836" cy="975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46">
            <a:extLst>
              <a:ext uri="{FF2B5EF4-FFF2-40B4-BE49-F238E27FC236}">
                <a16:creationId xmlns:a16="http://schemas.microsoft.com/office/drawing/2014/main" id="{5C54716B-7D65-41E3-A041-84087E5E756F}"/>
              </a:ext>
            </a:extLst>
          </p:cNvPr>
          <p:cNvSpPr/>
          <p:nvPr/>
        </p:nvSpPr>
        <p:spPr>
          <a:xfrm>
            <a:off x="5274777" y="3266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latin typeface="+mn-ea"/>
              </a:rPr>
              <a:t>공유 팝업</a:t>
            </a:r>
          </a:p>
        </p:txBody>
      </p:sp>
      <p:sp>
        <p:nvSpPr>
          <p:cNvPr id="27" name="모서리가 둥근 직사각형 147">
            <a:extLst>
              <a:ext uri="{FF2B5EF4-FFF2-40B4-BE49-F238E27FC236}">
                <a16:creationId xmlns:a16="http://schemas.microsoft.com/office/drawing/2014/main" id="{A82E24DB-5114-44DB-AEB8-73E7BEA4419B}"/>
              </a:ext>
            </a:extLst>
          </p:cNvPr>
          <p:cNvSpPr/>
          <p:nvPr/>
        </p:nvSpPr>
        <p:spPr bwMode="auto">
          <a:xfrm>
            <a:off x="5414812" y="3733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Configuration</a:t>
            </a:r>
            <a:endParaRPr lang="ko-KR" altLang="en-US" sz="900" dirty="0">
              <a:latin typeface="+mn-ea"/>
            </a:endParaRPr>
          </a:p>
        </p:txBody>
      </p:sp>
      <p:sp>
        <p:nvSpPr>
          <p:cNvPr id="29" name="모서리가 둥근 직사각형 149">
            <a:extLst>
              <a:ext uri="{FF2B5EF4-FFF2-40B4-BE49-F238E27FC236}">
                <a16:creationId xmlns:a16="http://schemas.microsoft.com/office/drawing/2014/main" id="{10355EFE-A341-403C-ACEA-776A75AD97DE}"/>
              </a:ext>
            </a:extLst>
          </p:cNvPr>
          <p:cNvSpPr/>
          <p:nvPr/>
        </p:nvSpPr>
        <p:spPr bwMode="auto">
          <a:xfrm>
            <a:off x="7014426" y="40451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1:1 Inquiry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92CA79-27A8-44E1-BDFE-317B71FCD1C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4259857" y="3538409"/>
            <a:ext cx="8346" cy="14628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55">
            <a:extLst>
              <a:ext uri="{FF2B5EF4-FFF2-40B4-BE49-F238E27FC236}">
                <a16:creationId xmlns:a16="http://schemas.microsoft.com/office/drawing/2014/main" id="{C24CAF93-9CDC-48FD-95BA-EAA6778D8E40}"/>
              </a:ext>
            </a:extLst>
          </p:cNvPr>
          <p:cNvSpPr/>
          <p:nvPr/>
        </p:nvSpPr>
        <p:spPr>
          <a:xfrm>
            <a:off x="3670330" y="326523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latin typeface="+mn-ea"/>
              </a:rPr>
              <a:t>메인 </a:t>
            </a:r>
            <a:r>
              <a:rPr kumimoji="0" lang="ko-KR" altLang="en-US" sz="900" b="1" dirty="0" err="1">
                <a:latin typeface="+mn-ea"/>
              </a:rPr>
              <a:t>대쉬보드</a:t>
            </a:r>
            <a:endParaRPr kumimoji="0" lang="ko-KR" altLang="en-US" sz="900" b="1" dirty="0">
              <a:latin typeface="+mn-ea"/>
            </a:endParaRPr>
          </a:p>
        </p:txBody>
      </p:sp>
      <p:sp>
        <p:nvSpPr>
          <p:cNvPr id="32" name="모서리가 둥근 직사각형 156">
            <a:extLst>
              <a:ext uri="{FF2B5EF4-FFF2-40B4-BE49-F238E27FC236}">
                <a16:creationId xmlns:a16="http://schemas.microsoft.com/office/drawing/2014/main" id="{6F7D887B-AA60-48DE-AE73-30521053C0F2}"/>
              </a:ext>
            </a:extLst>
          </p:cNvPr>
          <p:cNvSpPr/>
          <p:nvPr/>
        </p:nvSpPr>
        <p:spPr bwMode="auto">
          <a:xfrm>
            <a:off x="3810365" y="37315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800" dirty="0">
                <a:latin typeface="+mn-ea"/>
              </a:rPr>
              <a:t>Editor</a:t>
            </a:r>
            <a:r>
              <a:rPr lang="ko-KR" altLang="en-US" sz="800" dirty="0">
                <a:latin typeface="+mn-ea"/>
              </a:rPr>
              <a:t> 페이지</a:t>
            </a:r>
          </a:p>
        </p:txBody>
      </p:sp>
      <p:sp>
        <p:nvSpPr>
          <p:cNvPr id="33" name="모서리가 둥근 직사각형 157">
            <a:extLst>
              <a:ext uri="{FF2B5EF4-FFF2-40B4-BE49-F238E27FC236}">
                <a16:creationId xmlns:a16="http://schemas.microsoft.com/office/drawing/2014/main" id="{E0BF91AF-682C-4606-BEF9-90AD06700201}"/>
              </a:ext>
            </a:extLst>
          </p:cNvPr>
          <p:cNvSpPr/>
          <p:nvPr/>
        </p:nvSpPr>
        <p:spPr bwMode="auto">
          <a:xfrm>
            <a:off x="3810365" y="500121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공유 팝업</a:t>
            </a:r>
          </a:p>
        </p:txBody>
      </p:sp>
      <p:cxnSp>
        <p:nvCxnSpPr>
          <p:cNvPr id="35" name="꺾인 연결선 163">
            <a:extLst>
              <a:ext uri="{FF2B5EF4-FFF2-40B4-BE49-F238E27FC236}">
                <a16:creationId xmlns:a16="http://schemas.microsoft.com/office/drawing/2014/main" id="{92AE4729-FA4C-447E-AD11-322A77546CAA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rot="5400000">
            <a:off x="4431743" y="1832673"/>
            <a:ext cx="1260676" cy="16044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77">
            <a:extLst>
              <a:ext uri="{FF2B5EF4-FFF2-40B4-BE49-F238E27FC236}">
                <a16:creationId xmlns:a16="http://schemas.microsoft.com/office/drawing/2014/main" id="{B5EAC24E-16B1-4FB2-9F55-AA525646EF8C}"/>
              </a:ext>
            </a:extLst>
          </p:cNvPr>
          <p:cNvCxnSpPr>
            <a:cxnSpLocks/>
          </p:cNvCxnSpPr>
          <p:nvPr/>
        </p:nvCxnSpPr>
        <p:spPr>
          <a:xfrm rot="5400000">
            <a:off x="5241574" y="2684688"/>
            <a:ext cx="1262151" cy="1"/>
          </a:xfrm>
          <a:prstGeom prst="bentConnector3">
            <a:avLst>
              <a:gd name="adj1" fmla="val 5072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213">
            <a:extLst>
              <a:ext uri="{FF2B5EF4-FFF2-40B4-BE49-F238E27FC236}">
                <a16:creationId xmlns:a16="http://schemas.microsoft.com/office/drawing/2014/main" id="{F0720B5F-1B44-425F-80EB-96548167E6EB}"/>
              </a:ext>
            </a:extLst>
          </p:cNvPr>
          <p:cNvSpPr/>
          <p:nvPr/>
        </p:nvSpPr>
        <p:spPr>
          <a:xfrm>
            <a:off x="6821120" y="198115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+mn-ea"/>
              </a:rPr>
              <a:t>Login</a:t>
            </a:r>
            <a:endParaRPr kumimoji="0" lang="ko-KR" altLang="en-US" sz="900" b="1" dirty="0">
              <a:latin typeface="+mn-ea"/>
            </a:endParaRPr>
          </a:p>
        </p:txBody>
      </p:sp>
      <p:cxnSp>
        <p:nvCxnSpPr>
          <p:cNvPr id="40" name="꺾인 연결선 235">
            <a:extLst>
              <a:ext uri="{FF2B5EF4-FFF2-40B4-BE49-F238E27FC236}">
                <a16:creationId xmlns:a16="http://schemas.microsoft.com/office/drawing/2014/main" id="{9682A168-28E5-4CEF-887F-CB2F421B64C1}"/>
              </a:ext>
            </a:extLst>
          </p:cNvPr>
          <p:cNvCxnSpPr>
            <a:cxnSpLocks/>
            <a:stCxn id="8" idx="2"/>
            <a:endCxn id="39" idx="1"/>
          </p:cNvCxnSpPr>
          <p:nvPr/>
        </p:nvCxnSpPr>
        <p:spPr>
          <a:xfrm rot="16200000" flipH="1">
            <a:off x="6286119" y="158274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266">
            <a:extLst>
              <a:ext uri="{FF2B5EF4-FFF2-40B4-BE49-F238E27FC236}">
                <a16:creationId xmlns:a16="http://schemas.microsoft.com/office/drawing/2014/main" id="{19400700-7813-4BE6-9229-78BB9360F94A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rot="16200000" flipH="1">
            <a:off x="6025317" y="1843546"/>
            <a:ext cx="1262151" cy="15841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AEF35E-1285-42A5-9395-D84F4230E0E2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448480" y="3539884"/>
            <a:ext cx="0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270">
            <a:extLst>
              <a:ext uri="{FF2B5EF4-FFF2-40B4-BE49-F238E27FC236}">
                <a16:creationId xmlns:a16="http://schemas.microsoft.com/office/drawing/2014/main" id="{FC31D65E-C385-49D0-9B91-D52C75AFDEF6}"/>
              </a:ext>
            </a:extLst>
          </p:cNvPr>
          <p:cNvSpPr/>
          <p:nvPr/>
        </p:nvSpPr>
        <p:spPr>
          <a:xfrm>
            <a:off x="6858953" y="3266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latin typeface="+mn-ea"/>
              </a:rPr>
              <a:t>고객센터</a:t>
            </a:r>
          </a:p>
        </p:txBody>
      </p:sp>
      <p:sp>
        <p:nvSpPr>
          <p:cNvPr id="44" name="모서리가 둥근 직사각형 271">
            <a:extLst>
              <a:ext uri="{FF2B5EF4-FFF2-40B4-BE49-F238E27FC236}">
                <a16:creationId xmlns:a16="http://schemas.microsoft.com/office/drawing/2014/main" id="{9A2E1E50-445F-4034-928E-900730BA838A}"/>
              </a:ext>
            </a:extLst>
          </p:cNvPr>
          <p:cNvSpPr/>
          <p:nvPr/>
        </p:nvSpPr>
        <p:spPr bwMode="auto">
          <a:xfrm>
            <a:off x="6990642" y="3733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FAQ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id="{49DA99E3-0E83-4829-8909-FBFDC160C4F8}"/>
              </a:ext>
            </a:extLst>
          </p:cNvPr>
          <p:cNvSpPr/>
          <p:nvPr/>
        </p:nvSpPr>
        <p:spPr bwMode="auto">
          <a:xfrm>
            <a:off x="4318740" y="42535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Annotation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49" name="꺾인 연결선 187">
            <a:extLst>
              <a:ext uri="{FF2B5EF4-FFF2-40B4-BE49-F238E27FC236}">
                <a16:creationId xmlns:a16="http://schemas.microsoft.com/office/drawing/2014/main" id="{E359DE6B-24C6-4C0A-B1AB-01F556574A2D}"/>
              </a:ext>
            </a:extLst>
          </p:cNvPr>
          <p:cNvCxnSpPr>
            <a:cxnSpLocks/>
            <a:stCxn id="32" idx="2"/>
            <a:endCxn id="48" idx="1"/>
          </p:cNvCxnSpPr>
          <p:nvPr/>
        </p:nvCxnSpPr>
        <p:spPr>
          <a:xfrm rot="16200000" flipH="1">
            <a:off x="4086493" y="4129320"/>
            <a:ext cx="413956" cy="5053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213">
            <a:extLst>
              <a:ext uri="{FF2B5EF4-FFF2-40B4-BE49-F238E27FC236}">
                <a16:creationId xmlns:a16="http://schemas.microsoft.com/office/drawing/2014/main" id="{A3B4B461-A7A8-4F71-A922-6B9831169CBC}"/>
              </a:ext>
            </a:extLst>
          </p:cNvPr>
          <p:cNvSpPr/>
          <p:nvPr/>
        </p:nvSpPr>
        <p:spPr>
          <a:xfrm>
            <a:off x="5294701" y="234572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+mn-ea"/>
              </a:rPr>
              <a:t>Main Page</a:t>
            </a:r>
            <a:endParaRPr kumimoji="0" lang="ko-KR" altLang="en-US" sz="900" b="1" dirty="0">
              <a:latin typeface="+mn-ea"/>
            </a:endParaRPr>
          </a:p>
        </p:txBody>
      </p:sp>
      <p:sp>
        <p:nvSpPr>
          <p:cNvPr id="56" name="모서리가 둥근 직사각형 20">
            <a:extLst>
              <a:ext uri="{FF2B5EF4-FFF2-40B4-BE49-F238E27FC236}">
                <a16:creationId xmlns:a16="http://schemas.microsoft.com/office/drawing/2014/main" id="{A619908E-D166-4783-9175-822CBC49AB80}"/>
              </a:ext>
            </a:extLst>
          </p:cNvPr>
          <p:cNvSpPr/>
          <p:nvPr/>
        </p:nvSpPr>
        <p:spPr bwMode="auto">
          <a:xfrm>
            <a:off x="8776427" y="157077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 가입</a:t>
            </a:r>
          </a:p>
        </p:txBody>
      </p:sp>
      <p:cxnSp>
        <p:nvCxnSpPr>
          <p:cNvPr id="57" name="꺾인 연결선 54">
            <a:extLst>
              <a:ext uri="{FF2B5EF4-FFF2-40B4-BE49-F238E27FC236}">
                <a16:creationId xmlns:a16="http://schemas.microsoft.com/office/drawing/2014/main" id="{42F44ED0-AA62-4E9E-BBC1-830D411B9E2F}"/>
              </a:ext>
            </a:extLst>
          </p:cNvPr>
          <p:cNvCxnSpPr>
            <a:cxnSpLocks/>
          </p:cNvCxnSpPr>
          <p:nvPr/>
        </p:nvCxnSpPr>
        <p:spPr>
          <a:xfrm flipV="1">
            <a:off x="8386619" y="1680356"/>
            <a:ext cx="386445" cy="278048"/>
          </a:xfrm>
          <a:prstGeom prst="bentConnector3">
            <a:avLst>
              <a:gd name="adj1" fmla="val -167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157">
            <a:extLst>
              <a:ext uri="{FF2B5EF4-FFF2-40B4-BE49-F238E27FC236}">
                <a16:creationId xmlns:a16="http://schemas.microsoft.com/office/drawing/2014/main" id="{CD93D2DD-2E36-47BC-ACC7-223FF8BB2F9A}"/>
              </a:ext>
            </a:extLst>
          </p:cNvPr>
          <p:cNvSpPr/>
          <p:nvPr/>
        </p:nvSpPr>
        <p:spPr bwMode="auto">
          <a:xfrm>
            <a:off x="3810365" y="534117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Finalize </a:t>
            </a:r>
            <a:r>
              <a:rPr lang="ko-KR" altLang="en-US" sz="900" dirty="0">
                <a:latin typeface="+mn-ea"/>
              </a:rPr>
              <a:t>팝업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65B578-3FC6-4195-AE51-0247E760117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868476" y="3538408"/>
            <a:ext cx="4174" cy="1946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2916A8-1693-47F2-934D-F9F7AE9F9420}"/>
              </a:ext>
            </a:extLst>
          </p:cNvPr>
          <p:cNvCxnSpPr>
            <a:cxnSpLocks/>
            <a:stCxn id="33" idx="2"/>
            <a:endCxn id="66" idx="0"/>
          </p:cNvCxnSpPr>
          <p:nvPr/>
        </p:nvCxnSpPr>
        <p:spPr>
          <a:xfrm>
            <a:off x="4268203" y="5217242"/>
            <a:ext cx="0" cy="1239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BEE20BF-A6E4-40CC-B503-D886FCBF560B}"/>
              </a:ext>
            </a:extLst>
          </p:cNvPr>
          <p:cNvSpPr/>
          <p:nvPr/>
        </p:nvSpPr>
        <p:spPr>
          <a:xfrm>
            <a:off x="4313082" y="4593182"/>
            <a:ext cx="993574" cy="339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모서리가 둥근 직사각형 57">
            <a:extLst>
              <a:ext uri="{FF2B5EF4-FFF2-40B4-BE49-F238E27FC236}">
                <a16:creationId xmlns:a16="http://schemas.microsoft.com/office/drawing/2014/main" id="{4A8AD0FE-723F-47EF-9246-9A42E50E7873}"/>
              </a:ext>
            </a:extLst>
          </p:cNvPr>
          <p:cNvSpPr/>
          <p:nvPr/>
        </p:nvSpPr>
        <p:spPr bwMode="auto">
          <a:xfrm>
            <a:off x="4318740" y="46465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공유 팝업</a:t>
            </a:r>
          </a:p>
        </p:txBody>
      </p:sp>
      <p:cxnSp>
        <p:nvCxnSpPr>
          <p:cNvPr id="74" name="꺾인 연결선 187">
            <a:extLst>
              <a:ext uri="{FF2B5EF4-FFF2-40B4-BE49-F238E27FC236}">
                <a16:creationId xmlns:a16="http://schemas.microsoft.com/office/drawing/2014/main" id="{0714E213-2192-4DCD-A559-71232F0CCE97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4086493" y="4522273"/>
            <a:ext cx="413956" cy="5053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213">
            <a:extLst>
              <a:ext uri="{FF2B5EF4-FFF2-40B4-BE49-F238E27FC236}">
                <a16:creationId xmlns:a16="http://schemas.microsoft.com/office/drawing/2014/main" id="{4EB34377-D9AB-4B10-B0BD-FAD22C07222A}"/>
              </a:ext>
            </a:extLst>
          </p:cNvPr>
          <p:cNvSpPr/>
          <p:nvPr/>
        </p:nvSpPr>
        <p:spPr>
          <a:xfrm>
            <a:off x="1983816" y="23375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 err="1">
                <a:latin typeface="+mn-ea"/>
              </a:rPr>
              <a:t>Cloudike</a:t>
            </a:r>
            <a:r>
              <a:rPr lang="ko-KR" altLang="en-US" sz="900" dirty="0">
                <a:latin typeface="+mn-ea"/>
              </a:rPr>
              <a:t>홈페이지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D829BDE-70E2-4A6B-94DF-260BC191F656}"/>
              </a:ext>
            </a:extLst>
          </p:cNvPr>
          <p:cNvCxnSpPr>
            <a:cxnSpLocks/>
            <a:stCxn id="71" idx="1"/>
            <a:endCxn id="84" idx="3"/>
          </p:cNvCxnSpPr>
          <p:nvPr/>
        </p:nvCxnSpPr>
        <p:spPr>
          <a:xfrm flipH="1" flipV="1">
            <a:off x="3162870" y="2474185"/>
            <a:ext cx="2131831" cy="8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266">
            <a:extLst>
              <a:ext uri="{FF2B5EF4-FFF2-40B4-BE49-F238E27FC236}">
                <a16:creationId xmlns:a16="http://schemas.microsoft.com/office/drawing/2014/main" id="{4A5F728A-35D3-45C3-B2B9-1CE653FAA130}"/>
              </a:ext>
            </a:extLst>
          </p:cNvPr>
          <p:cNvCxnSpPr>
            <a:cxnSpLocks/>
            <a:stCxn id="71" idx="2"/>
            <a:endCxn id="47" idx="0"/>
          </p:cNvCxnSpPr>
          <p:nvPr/>
        </p:nvCxnSpPr>
        <p:spPr>
          <a:xfrm rot="16200000" flipH="1">
            <a:off x="7181027" y="1322098"/>
            <a:ext cx="649142" cy="32427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70">
            <a:extLst>
              <a:ext uri="{FF2B5EF4-FFF2-40B4-BE49-F238E27FC236}">
                <a16:creationId xmlns:a16="http://schemas.microsoft.com/office/drawing/2014/main" id="{90472052-75D9-4308-9B51-DAFF8C0AF1EE}"/>
              </a:ext>
            </a:extLst>
          </p:cNvPr>
          <p:cNvSpPr/>
          <p:nvPr/>
        </p:nvSpPr>
        <p:spPr>
          <a:xfrm>
            <a:off x="8537442" y="326804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latin typeface="+mn-ea"/>
              </a:rPr>
              <a:t>설정</a:t>
            </a:r>
            <a:endParaRPr kumimoji="0"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9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26CD6-514B-41C2-80C9-22D28024DC6F}"/>
              </a:ext>
            </a:extLst>
          </p:cNvPr>
          <p:cNvSpPr txBox="1"/>
          <p:nvPr/>
        </p:nvSpPr>
        <p:spPr>
          <a:xfrm>
            <a:off x="321091" y="51672"/>
            <a:ext cx="440474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</a:rPr>
              <a:t>프로세스 흐름도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E3EF55-A888-4987-AADD-742E4BD6A46B}"/>
              </a:ext>
            </a:extLst>
          </p:cNvPr>
          <p:cNvSpPr/>
          <p:nvPr/>
        </p:nvSpPr>
        <p:spPr>
          <a:xfrm>
            <a:off x="959266" y="119697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FBF0316-26E3-4C16-94C0-1EBC5D6C1955}"/>
              </a:ext>
            </a:extLst>
          </p:cNvPr>
          <p:cNvSpPr/>
          <p:nvPr/>
        </p:nvSpPr>
        <p:spPr>
          <a:xfrm>
            <a:off x="7378185" y="1552182"/>
            <a:ext cx="1389598" cy="37465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유저 추가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9E7180D-AA1A-497E-81AE-BA0ED8317CCE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>
            <a:off x="959266" y="2266949"/>
            <a:ext cx="6484959" cy="3341242"/>
          </a:xfrm>
          <a:prstGeom prst="bentConnector3">
            <a:avLst>
              <a:gd name="adj1" fmla="val 103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CC36E8B0-32AA-41D5-9263-7F34AD7132CE}"/>
              </a:ext>
            </a:extLst>
          </p:cNvPr>
          <p:cNvSpPr/>
          <p:nvPr/>
        </p:nvSpPr>
        <p:spPr>
          <a:xfrm>
            <a:off x="959265" y="1980602"/>
            <a:ext cx="1323559" cy="57269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37CFF39-BC02-457E-877C-91B4FE9ED16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621045" y="1571625"/>
            <a:ext cx="1" cy="40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F7793C3-80D2-4DD3-891A-066CA9D78211}"/>
              </a:ext>
            </a:extLst>
          </p:cNvPr>
          <p:cNvCxnSpPr>
            <a:cxnSpLocks/>
          </p:cNvCxnSpPr>
          <p:nvPr/>
        </p:nvCxnSpPr>
        <p:spPr>
          <a:xfrm>
            <a:off x="2282824" y="2264531"/>
            <a:ext cx="138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0111BF-7C4E-4522-A62D-1CAC134E76AE}"/>
              </a:ext>
            </a:extLst>
          </p:cNvPr>
          <p:cNvSpPr txBox="1"/>
          <p:nvPr/>
        </p:nvSpPr>
        <p:spPr>
          <a:xfrm>
            <a:off x="2660539" y="1980602"/>
            <a:ext cx="6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56ABC-2354-490F-B8A8-28C62E7ACB51}"/>
              </a:ext>
            </a:extLst>
          </p:cNvPr>
          <p:cNvSpPr txBox="1"/>
          <p:nvPr/>
        </p:nvSpPr>
        <p:spPr>
          <a:xfrm>
            <a:off x="1621044" y="2876098"/>
            <a:ext cx="479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C252F7-4001-41CD-A9DE-CB795127C813}"/>
              </a:ext>
            </a:extLst>
          </p:cNvPr>
          <p:cNvSpPr/>
          <p:nvPr/>
        </p:nvSpPr>
        <p:spPr>
          <a:xfrm>
            <a:off x="2106752" y="2968507"/>
            <a:ext cx="1323559" cy="374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F649561-DFEE-4A6B-B5A9-4D47030F10D0}"/>
              </a:ext>
            </a:extLst>
          </p:cNvPr>
          <p:cNvCxnSpPr>
            <a:cxnSpLocks/>
          </p:cNvCxnSpPr>
          <p:nvPr/>
        </p:nvCxnSpPr>
        <p:spPr>
          <a:xfrm>
            <a:off x="1621036" y="3145358"/>
            <a:ext cx="479071" cy="2418"/>
          </a:xfrm>
          <a:prstGeom prst="straightConnector1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C37BC76-1CA1-4BD7-A152-5BDA02E5C4AC}"/>
              </a:ext>
            </a:extLst>
          </p:cNvPr>
          <p:cNvSpPr/>
          <p:nvPr/>
        </p:nvSpPr>
        <p:spPr>
          <a:xfrm>
            <a:off x="2106752" y="3489791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</a:rPr>
              <a:t>ID/PW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찾기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A9D4FA0-07D6-41BF-89E4-1B7E40B86F64}"/>
              </a:ext>
            </a:extLst>
          </p:cNvPr>
          <p:cNvSpPr/>
          <p:nvPr/>
        </p:nvSpPr>
        <p:spPr>
          <a:xfrm>
            <a:off x="2106752" y="4012002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711AC6C-3DF4-407F-B5E2-BD3308BB1233}"/>
              </a:ext>
            </a:extLst>
          </p:cNvPr>
          <p:cNvCxnSpPr>
            <a:cxnSpLocks/>
          </p:cNvCxnSpPr>
          <p:nvPr/>
        </p:nvCxnSpPr>
        <p:spPr>
          <a:xfrm>
            <a:off x="1627700" y="3665959"/>
            <a:ext cx="479071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C54A926-BB08-4E5E-AA46-6DB45E94AEC2}"/>
              </a:ext>
            </a:extLst>
          </p:cNvPr>
          <p:cNvCxnSpPr>
            <a:cxnSpLocks/>
            <a:stCxn id="74" idx="2"/>
            <a:endCxn id="5" idx="1"/>
          </p:cNvCxnSpPr>
          <p:nvPr/>
        </p:nvCxnSpPr>
        <p:spPr>
          <a:xfrm rot="5400000" flipH="1">
            <a:off x="804047" y="2422168"/>
            <a:ext cx="2119703" cy="1809267"/>
          </a:xfrm>
          <a:prstGeom prst="bentConnector4">
            <a:avLst>
              <a:gd name="adj1" fmla="val -10785"/>
              <a:gd name="adj2" fmla="val 112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317642-2529-48E8-A875-F938BB6563E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21045" y="2553296"/>
            <a:ext cx="0" cy="164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DF35EF-BFF0-4D1E-81F5-87418749823A}"/>
              </a:ext>
            </a:extLst>
          </p:cNvPr>
          <p:cNvCxnSpPr>
            <a:cxnSpLocks/>
          </p:cNvCxnSpPr>
          <p:nvPr/>
        </p:nvCxnSpPr>
        <p:spPr>
          <a:xfrm>
            <a:off x="1627699" y="4199327"/>
            <a:ext cx="479071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F5425F1-6F0F-4D6D-8639-F2FBD9726E4B}"/>
              </a:ext>
            </a:extLst>
          </p:cNvPr>
          <p:cNvSpPr/>
          <p:nvPr/>
        </p:nvSpPr>
        <p:spPr>
          <a:xfrm>
            <a:off x="3676128" y="208781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페이지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84DB27F-1225-41B5-BDE8-74A57A05565E}"/>
              </a:ext>
            </a:extLst>
          </p:cNvPr>
          <p:cNvCxnSpPr>
            <a:cxnSpLocks/>
            <a:stCxn id="73" idx="3"/>
            <a:endCxn id="74" idx="3"/>
          </p:cNvCxnSpPr>
          <p:nvPr/>
        </p:nvCxnSpPr>
        <p:spPr>
          <a:xfrm>
            <a:off x="3430311" y="3677116"/>
            <a:ext cx="12700" cy="522211"/>
          </a:xfrm>
          <a:prstGeom prst="bentConnector3">
            <a:avLst>
              <a:gd name="adj1" fmla="val 180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452CA9D-8CC9-4352-9E3F-CE5EA5ACFE8B}"/>
              </a:ext>
            </a:extLst>
          </p:cNvPr>
          <p:cNvCxnSpPr>
            <a:cxnSpLocks/>
          </p:cNvCxnSpPr>
          <p:nvPr/>
        </p:nvCxnSpPr>
        <p:spPr>
          <a:xfrm>
            <a:off x="4999687" y="2264531"/>
            <a:ext cx="538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1A38643-B40E-4B05-B795-C9A174C12FED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4777702" y="2022671"/>
            <a:ext cx="318719" cy="1198306"/>
          </a:xfrm>
          <a:prstGeom prst="bentConnector2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60CCAB7-49FF-419A-82F8-0E44D33039B2}"/>
              </a:ext>
            </a:extLst>
          </p:cNvPr>
          <p:cNvSpPr/>
          <p:nvPr/>
        </p:nvSpPr>
        <p:spPr>
          <a:xfrm>
            <a:off x="5529865" y="2604466"/>
            <a:ext cx="1323559" cy="374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Cloudike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홈페이지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CA6E2B3-2636-4753-A15E-D9B6D8ABC797}"/>
              </a:ext>
            </a:extLst>
          </p:cNvPr>
          <p:cNvSpPr/>
          <p:nvPr/>
        </p:nvSpPr>
        <p:spPr>
          <a:xfrm>
            <a:off x="5548423" y="2087814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Cloudike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Feedback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A82A7E8-79EB-48F7-A8F7-457F72BC9337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4505593" y="2294779"/>
            <a:ext cx="856586" cy="1191957"/>
          </a:xfrm>
          <a:prstGeom prst="bentConnector2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C2D3BC6-6EDE-4274-AA68-F0E7DBD8F1C6}"/>
              </a:ext>
            </a:extLst>
          </p:cNvPr>
          <p:cNvSpPr/>
          <p:nvPr/>
        </p:nvSpPr>
        <p:spPr>
          <a:xfrm>
            <a:off x="5529864" y="3139476"/>
            <a:ext cx="1323559" cy="374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4A527CC-17C8-415C-9FEA-E9AB399E74EF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4215306" y="2585067"/>
            <a:ext cx="1430810" cy="1185606"/>
          </a:xfrm>
          <a:prstGeom prst="bentConnector3">
            <a:avLst>
              <a:gd name="adj1" fmla="val 9952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ED28FE-4C2E-44EA-88BA-3F89074EC3EB}"/>
              </a:ext>
            </a:extLst>
          </p:cNvPr>
          <p:cNvSpPr/>
          <p:nvPr/>
        </p:nvSpPr>
        <p:spPr>
          <a:xfrm>
            <a:off x="5523512" y="3701568"/>
            <a:ext cx="1323559" cy="374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FAQ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41B8A1C-4AE5-4005-940E-A071BF63E848}"/>
              </a:ext>
            </a:extLst>
          </p:cNvPr>
          <p:cNvCxnSpPr>
            <a:cxnSpLocks/>
          </p:cNvCxnSpPr>
          <p:nvPr/>
        </p:nvCxnSpPr>
        <p:spPr>
          <a:xfrm>
            <a:off x="6871982" y="2264531"/>
            <a:ext cx="538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A9B2F-12A9-496F-A449-6696F34F2121}"/>
              </a:ext>
            </a:extLst>
          </p:cNvPr>
          <p:cNvSpPr/>
          <p:nvPr/>
        </p:nvSpPr>
        <p:spPr>
          <a:xfrm>
            <a:off x="7420718" y="207414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대쉬보드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87CA7D-AEC8-4504-B0DC-0A0B31E9BA86}"/>
              </a:ext>
            </a:extLst>
          </p:cNvPr>
          <p:cNvCxnSpPr>
            <a:cxnSpLocks/>
          </p:cNvCxnSpPr>
          <p:nvPr/>
        </p:nvCxnSpPr>
        <p:spPr>
          <a:xfrm>
            <a:off x="8106004" y="2438575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44395E-B2B5-491A-BC95-F0AB7ADC898A}"/>
              </a:ext>
            </a:extLst>
          </p:cNvPr>
          <p:cNvSpPr/>
          <p:nvPr/>
        </p:nvSpPr>
        <p:spPr>
          <a:xfrm>
            <a:off x="7444224" y="2897778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스크린샷 팝업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9A15F38-07D4-4FBD-B13A-C07951941C78}"/>
              </a:ext>
            </a:extLst>
          </p:cNvPr>
          <p:cNvCxnSpPr>
            <a:cxnSpLocks/>
          </p:cNvCxnSpPr>
          <p:nvPr/>
        </p:nvCxnSpPr>
        <p:spPr>
          <a:xfrm>
            <a:off x="8106003" y="3268556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B5709F0-19FC-4765-95BE-37D5A9E03067}"/>
              </a:ext>
            </a:extLst>
          </p:cNvPr>
          <p:cNvSpPr/>
          <p:nvPr/>
        </p:nvSpPr>
        <p:spPr>
          <a:xfrm>
            <a:off x="7444224" y="373269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공유링크 팝업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F8A71BF-ABB3-4F7B-B002-5FB306AA099A}"/>
              </a:ext>
            </a:extLst>
          </p:cNvPr>
          <p:cNvCxnSpPr>
            <a:cxnSpLocks/>
          </p:cNvCxnSpPr>
          <p:nvPr/>
        </p:nvCxnSpPr>
        <p:spPr>
          <a:xfrm>
            <a:off x="8106003" y="4103473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2FDA1C0-7589-4AFC-913C-5E097B6ED965}"/>
              </a:ext>
            </a:extLst>
          </p:cNvPr>
          <p:cNvSpPr/>
          <p:nvPr/>
        </p:nvSpPr>
        <p:spPr>
          <a:xfrm>
            <a:off x="7444224" y="4567612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링크 공유 전송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EC17BEE-DE4E-4790-88ED-020020EB13E6}"/>
              </a:ext>
            </a:extLst>
          </p:cNvPr>
          <p:cNvCxnSpPr>
            <a:cxnSpLocks/>
          </p:cNvCxnSpPr>
          <p:nvPr/>
        </p:nvCxnSpPr>
        <p:spPr>
          <a:xfrm>
            <a:off x="8106003" y="4956727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D74F6C9-6D04-4ABA-8538-8400450D2DAB}"/>
              </a:ext>
            </a:extLst>
          </p:cNvPr>
          <p:cNvSpPr/>
          <p:nvPr/>
        </p:nvSpPr>
        <p:spPr>
          <a:xfrm>
            <a:off x="7444224" y="5420866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에디터 추가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수락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2804D1-7393-49E0-8929-F9737C7C29F7}"/>
              </a:ext>
            </a:extLst>
          </p:cNvPr>
          <p:cNvSpPr txBox="1"/>
          <p:nvPr/>
        </p:nvSpPr>
        <p:spPr>
          <a:xfrm>
            <a:off x="8118719" y="5028929"/>
            <a:ext cx="78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전송 및 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피공유자 수락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7E20DE-F864-4610-9E22-F2022B6692B1}"/>
              </a:ext>
            </a:extLst>
          </p:cNvPr>
          <p:cNvCxnSpPr>
            <a:cxnSpLocks/>
          </p:cNvCxnSpPr>
          <p:nvPr/>
        </p:nvCxnSpPr>
        <p:spPr>
          <a:xfrm>
            <a:off x="8744277" y="2261470"/>
            <a:ext cx="538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62C222F-36FC-4274-9BA2-B69CC4824693}"/>
              </a:ext>
            </a:extLst>
          </p:cNvPr>
          <p:cNvSpPr/>
          <p:nvPr/>
        </p:nvSpPr>
        <p:spPr>
          <a:xfrm>
            <a:off x="9293013" y="207414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 및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생성</a:t>
            </a: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1D7CA2F-9705-4F35-B3BC-EE1F12BBB7E9}"/>
              </a:ext>
            </a:extLst>
          </p:cNvPr>
          <p:cNvCxnSpPr>
            <a:cxnSpLocks/>
            <a:stCxn id="116" idx="3"/>
            <a:endCxn id="126" idx="1"/>
          </p:cNvCxnSpPr>
          <p:nvPr/>
        </p:nvCxnSpPr>
        <p:spPr>
          <a:xfrm flipV="1">
            <a:off x="8767783" y="2261470"/>
            <a:ext cx="525230" cy="82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D35E1B0-E435-4B06-944C-0F83FB11B2AF}"/>
              </a:ext>
            </a:extLst>
          </p:cNvPr>
          <p:cNvSpPr/>
          <p:nvPr/>
        </p:nvSpPr>
        <p:spPr>
          <a:xfrm>
            <a:off x="9259993" y="1552182"/>
            <a:ext cx="1389598" cy="37465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웹상에서 실시간 동기화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F9977E1-0CB1-49C8-9021-2898184477A4}"/>
              </a:ext>
            </a:extLst>
          </p:cNvPr>
          <p:cNvCxnSpPr>
            <a:cxnSpLocks/>
          </p:cNvCxnSpPr>
          <p:nvPr/>
        </p:nvCxnSpPr>
        <p:spPr>
          <a:xfrm>
            <a:off x="9987812" y="2438575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EAD063A-18B1-4917-9698-2A80C55313D2}"/>
              </a:ext>
            </a:extLst>
          </p:cNvPr>
          <p:cNvSpPr/>
          <p:nvPr/>
        </p:nvSpPr>
        <p:spPr>
          <a:xfrm>
            <a:off x="9326032" y="2897778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Annotation(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C97A30D-DA8C-46E4-AABB-D3C7BFFB9452}"/>
              </a:ext>
            </a:extLst>
          </p:cNvPr>
          <p:cNvSpPr txBox="1"/>
          <p:nvPr/>
        </p:nvSpPr>
        <p:spPr>
          <a:xfrm>
            <a:off x="7929931" y="3403095"/>
            <a:ext cx="629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캡처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D3D524A-3F47-4C80-912D-9DA99FEB44B3}"/>
              </a:ext>
            </a:extLst>
          </p:cNvPr>
          <p:cNvCxnSpPr>
            <a:cxnSpLocks/>
          </p:cNvCxnSpPr>
          <p:nvPr/>
        </p:nvCxnSpPr>
        <p:spPr>
          <a:xfrm>
            <a:off x="9987812" y="3273765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F001E-21F6-4BC6-9671-0F7BFFE8B904}"/>
              </a:ext>
            </a:extLst>
          </p:cNvPr>
          <p:cNvSpPr/>
          <p:nvPr/>
        </p:nvSpPr>
        <p:spPr>
          <a:xfrm>
            <a:off x="9326032" y="3732968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웹상 실시간 저장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95E8C0-A464-446A-B54B-FEC072BD730C}"/>
              </a:ext>
            </a:extLst>
          </p:cNvPr>
          <p:cNvSpPr txBox="1"/>
          <p:nvPr/>
        </p:nvSpPr>
        <p:spPr>
          <a:xfrm>
            <a:off x="10616571" y="2936993"/>
            <a:ext cx="6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동시편집 불가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B8EA9C-5108-40C0-86BE-5CE3381405B6}"/>
              </a:ext>
            </a:extLst>
          </p:cNvPr>
          <p:cNvSpPr txBox="1"/>
          <p:nvPr/>
        </p:nvSpPr>
        <p:spPr>
          <a:xfrm>
            <a:off x="10616571" y="2121250"/>
            <a:ext cx="6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</a:t>
            </a: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7A64745E-FEC2-4F71-9EA8-2EA0403A4407}"/>
              </a:ext>
            </a:extLst>
          </p:cNvPr>
          <p:cNvSpPr/>
          <p:nvPr/>
        </p:nvSpPr>
        <p:spPr>
          <a:xfrm>
            <a:off x="8302563" y="4911067"/>
            <a:ext cx="3881078" cy="1925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r>
              <a:rPr lang="en-US" altLang="ko-KR" dirty="0"/>
              <a:t>, Admin</a:t>
            </a:r>
            <a:r>
              <a:rPr lang="ko-KR" altLang="en-US" dirty="0"/>
              <a:t>기능은 추후 논의 예정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092270A-0C52-4C6A-8455-544084E8384D}"/>
              </a:ext>
            </a:extLst>
          </p:cNvPr>
          <p:cNvCxnSpPr>
            <a:cxnSpLocks/>
          </p:cNvCxnSpPr>
          <p:nvPr/>
        </p:nvCxnSpPr>
        <p:spPr>
          <a:xfrm>
            <a:off x="9987812" y="4104872"/>
            <a:ext cx="0" cy="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E806F1-51B2-42F7-BC16-E6CD69F3B2FE}"/>
              </a:ext>
            </a:extLst>
          </p:cNvPr>
          <p:cNvSpPr/>
          <p:nvPr/>
        </p:nvSpPr>
        <p:spPr>
          <a:xfrm>
            <a:off x="9326032" y="4564075"/>
            <a:ext cx="1323559" cy="37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Finalize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9BC8C4-516D-49CB-8397-C311CDCBAF2A}"/>
              </a:ext>
            </a:extLst>
          </p:cNvPr>
          <p:cNvSpPr txBox="1"/>
          <p:nvPr/>
        </p:nvSpPr>
        <p:spPr>
          <a:xfrm>
            <a:off x="10541135" y="3784484"/>
            <a:ext cx="78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리뷰했음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2EC51F86-9A5D-443A-85EA-8FFFB42CA40B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8770196" y="4751400"/>
            <a:ext cx="55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7CF30DE-9E05-442D-9ED2-73DA381144BF}"/>
              </a:ext>
            </a:extLst>
          </p:cNvPr>
          <p:cNvCxnSpPr>
            <a:cxnSpLocks/>
            <a:endCxn id="118" idx="1"/>
          </p:cNvCxnSpPr>
          <p:nvPr/>
        </p:nvCxnSpPr>
        <p:spPr>
          <a:xfrm rot="5400000">
            <a:off x="7031267" y="3505466"/>
            <a:ext cx="827511" cy="1596"/>
          </a:xfrm>
          <a:prstGeom prst="bentConnector4">
            <a:avLst>
              <a:gd name="adj1" fmla="val -89499"/>
              <a:gd name="adj2" fmla="val 14423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F02B8A-33AC-448C-BA9B-247F0A65C202}"/>
              </a:ext>
            </a:extLst>
          </p:cNvPr>
          <p:cNvSpPr txBox="1"/>
          <p:nvPr/>
        </p:nvSpPr>
        <p:spPr>
          <a:xfrm>
            <a:off x="7067685" y="3367375"/>
            <a:ext cx="6295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기존플젝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파일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32361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2" y="51672"/>
            <a:ext cx="2794248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로그인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FFDAED-BCCB-48EE-A539-B0196977A512}"/>
              </a:ext>
            </a:extLst>
          </p:cNvPr>
          <p:cNvSpPr/>
          <p:nvPr/>
        </p:nvSpPr>
        <p:spPr>
          <a:xfrm>
            <a:off x="0" y="473865"/>
            <a:ext cx="8483600" cy="594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C8997-8071-4442-988C-4902BAECE206}"/>
              </a:ext>
            </a:extLst>
          </p:cNvPr>
          <p:cNvSpPr/>
          <p:nvPr/>
        </p:nvSpPr>
        <p:spPr>
          <a:xfrm>
            <a:off x="280988" y="1406236"/>
            <a:ext cx="3315854" cy="4045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ECB8C0-83D5-4B21-BC96-1497CA958D18}"/>
              </a:ext>
            </a:extLst>
          </p:cNvPr>
          <p:cNvSpPr/>
          <p:nvPr/>
        </p:nvSpPr>
        <p:spPr>
          <a:xfrm>
            <a:off x="280988" y="2443004"/>
            <a:ext cx="1043709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F35DBB-0C2A-488F-8A0E-C562709F62D3}"/>
              </a:ext>
            </a:extLst>
          </p:cNvPr>
          <p:cNvSpPr/>
          <p:nvPr/>
        </p:nvSpPr>
        <p:spPr>
          <a:xfrm>
            <a:off x="360505" y="3173733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ABB1B8-4CE1-4422-B7A8-B98E7439836A}"/>
              </a:ext>
            </a:extLst>
          </p:cNvPr>
          <p:cNvSpPr/>
          <p:nvPr/>
        </p:nvSpPr>
        <p:spPr>
          <a:xfrm>
            <a:off x="360505" y="3509185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***********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ID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로그인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성공 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메인페이지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이동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[ID/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4) 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B4082C-8DB7-4AA9-B40E-AACAE1AE688B}"/>
              </a:ext>
            </a:extLst>
          </p:cNvPr>
          <p:cNvSpPr/>
          <p:nvPr/>
        </p:nvSpPr>
        <p:spPr>
          <a:xfrm>
            <a:off x="462105" y="4978067"/>
            <a:ext cx="2903504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혹은 패스워드를 분실하셨나요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en-US" altLang="ko-KR" sz="900" u="sng" dirty="0">
                <a:solidFill>
                  <a:schemeClr val="accent1"/>
                </a:solidFill>
              </a:rPr>
              <a:t>Click</a:t>
            </a:r>
            <a:r>
              <a:rPr lang="ko-KR" altLang="en-US" sz="900" u="sng" dirty="0">
                <a:solidFill>
                  <a:schemeClr val="accent1"/>
                </a:solidFill>
              </a:rPr>
              <a:t> </a:t>
            </a:r>
            <a:r>
              <a:rPr lang="en-US" altLang="ko-KR" sz="900" u="sng" dirty="0">
                <a:solidFill>
                  <a:schemeClr val="accent1"/>
                </a:solidFill>
              </a:rPr>
              <a:t>Here</a:t>
            </a:r>
            <a:endParaRPr lang="ko-KR" altLang="en-US" sz="900" u="sng" dirty="0">
              <a:solidFill>
                <a:schemeClr val="accent1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74FCDE-5D08-4488-AD79-ABF84DEA553F}"/>
              </a:ext>
            </a:extLst>
          </p:cNvPr>
          <p:cNvSpPr/>
          <p:nvPr/>
        </p:nvSpPr>
        <p:spPr>
          <a:xfrm>
            <a:off x="360505" y="2913420"/>
            <a:ext cx="1431350" cy="210409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8B0FE6-3362-4975-B5FD-70FF9B78141F}"/>
              </a:ext>
            </a:extLst>
          </p:cNvPr>
          <p:cNvSpPr/>
          <p:nvPr/>
        </p:nvSpPr>
        <p:spPr>
          <a:xfrm>
            <a:off x="360505" y="2638199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EB1A9B1-4C78-40CD-AB24-95AA6F438484}"/>
              </a:ext>
            </a:extLst>
          </p:cNvPr>
          <p:cNvSpPr/>
          <p:nvPr/>
        </p:nvSpPr>
        <p:spPr>
          <a:xfrm>
            <a:off x="2839738" y="4810945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DC98E-734D-4FFA-BC93-20CBCB43A1E2}"/>
              </a:ext>
            </a:extLst>
          </p:cNvPr>
          <p:cNvSpPr/>
          <p:nvPr/>
        </p:nvSpPr>
        <p:spPr>
          <a:xfrm>
            <a:off x="462105" y="5198787"/>
            <a:ext cx="2502768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회원 가입을 원하시나요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en-US" altLang="ko-KR" sz="900" u="sng" dirty="0">
                <a:solidFill>
                  <a:schemeClr val="accent1"/>
                </a:solidFill>
              </a:rPr>
              <a:t>Click</a:t>
            </a:r>
            <a:r>
              <a:rPr lang="ko-KR" altLang="en-US" sz="900" u="sng" dirty="0">
                <a:solidFill>
                  <a:schemeClr val="accent1"/>
                </a:solidFill>
              </a:rPr>
              <a:t> </a:t>
            </a:r>
            <a:r>
              <a:rPr lang="en-US" altLang="ko-KR" sz="900" u="sng" dirty="0">
                <a:solidFill>
                  <a:schemeClr val="accent1"/>
                </a:solidFill>
              </a:rPr>
              <a:t>Here</a:t>
            </a:r>
            <a:endParaRPr lang="ko-KR" altLang="en-US" sz="900" u="sng" dirty="0">
              <a:solidFill>
                <a:schemeClr val="accent1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0E66F6EE-95AA-4249-86E2-FDC810688D33}"/>
              </a:ext>
            </a:extLst>
          </p:cNvPr>
          <p:cNvSpPr/>
          <p:nvPr/>
        </p:nvSpPr>
        <p:spPr>
          <a:xfrm>
            <a:off x="1979682" y="4041955"/>
            <a:ext cx="1431350" cy="210409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0F414B-F078-44F8-B1E0-C4D82444619E}"/>
              </a:ext>
            </a:extLst>
          </p:cNvPr>
          <p:cNvSpPr/>
          <p:nvPr/>
        </p:nvSpPr>
        <p:spPr>
          <a:xfrm>
            <a:off x="3115340" y="3922840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4E46D43-A98B-43A5-8565-3171FC99F668}"/>
              </a:ext>
            </a:extLst>
          </p:cNvPr>
          <p:cNvSpPr/>
          <p:nvPr/>
        </p:nvSpPr>
        <p:spPr>
          <a:xfrm>
            <a:off x="2362899" y="5179427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4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8AA6B6-A6D6-46E4-981B-81F32AD19DCF}"/>
              </a:ext>
            </a:extLst>
          </p:cNvPr>
          <p:cNvGrpSpPr/>
          <p:nvPr/>
        </p:nvGrpSpPr>
        <p:grpSpPr>
          <a:xfrm>
            <a:off x="882360" y="1543758"/>
            <a:ext cx="2053349" cy="651624"/>
            <a:chOff x="882360" y="1543758"/>
            <a:chExt cx="2053349" cy="6516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FAE25B-0BB6-49DF-8B53-8FDA898B3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93397E2-58DB-4789-9749-B02914626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359" y="1938207"/>
              <a:ext cx="895350" cy="257175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53424A80-751F-4D8D-9BD3-D8097446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3967129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로그인</a:t>
            </a:r>
            <a:r>
              <a:rPr lang="en-US" altLang="ko-KR" sz="2000" dirty="0">
                <a:solidFill>
                  <a:srgbClr val="464E60"/>
                </a:solidFill>
              </a:rPr>
              <a:t>_ID </a:t>
            </a:r>
            <a:r>
              <a:rPr lang="ko-KR" altLang="en-US" sz="2000" dirty="0">
                <a:solidFill>
                  <a:srgbClr val="464E60"/>
                </a:solidFill>
              </a:rPr>
              <a:t>및 비밀번호 찾기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FFDAED-BCCB-48EE-A539-B0196977A512}"/>
              </a:ext>
            </a:extLst>
          </p:cNvPr>
          <p:cNvSpPr/>
          <p:nvPr/>
        </p:nvSpPr>
        <p:spPr>
          <a:xfrm>
            <a:off x="0" y="473865"/>
            <a:ext cx="8483600" cy="594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C8997-8071-4442-988C-4902BAECE206}"/>
              </a:ext>
            </a:extLst>
          </p:cNvPr>
          <p:cNvSpPr/>
          <p:nvPr/>
        </p:nvSpPr>
        <p:spPr>
          <a:xfrm>
            <a:off x="280987" y="998483"/>
            <a:ext cx="7696365" cy="527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ECB8C0-83D5-4B21-BC96-1497CA958D18}"/>
              </a:ext>
            </a:extLst>
          </p:cNvPr>
          <p:cNvSpPr/>
          <p:nvPr/>
        </p:nvSpPr>
        <p:spPr>
          <a:xfrm>
            <a:off x="332980" y="1970654"/>
            <a:ext cx="1043709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Find ID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F35DBB-0C2A-488F-8A0E-C562709F62D3}"/>
              </a:ext>
            </a:extLst>
          </p:cNvPr>
          <p:cNvSpPr/>
          <p:nvPr/>
        </p:nvSpPr>
        <p:spPr>
          <a:xfrm>
            <a:off x="1014339" y="2583790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ABB1B8-4CE1-4422-B7A8-B98E7439836A}"/>
              </a:ext>
            </a:extLst>
          </p:cNvPr>
          <p:cNvSpPr/>
          <p:nvPr/>
        </p:nvSpPr>
        <p:spPr>
          <a:xfrm>
            <a:off x="1014339" y="3192371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+82-10********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B4082C-8DB7-4AA9-B40E-AACAE1AE688B}"/>
              </a:ext>
            </a:extLst>
          </p:cNvPr>
          <p:cNvSpPr/>
          <p:nvPr/>
        </p:nvSpPr>
        <p:spPr>
          <a:xfrm>
            <a:off x="5570616" y="3647258"/>
            <a:ext cx="2502768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회원가입을 원하세요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en-US" altLang="ko-KR" sz="900" u="sng" dirty="0">
                <a:solidFill>
                  <a:schemeClr val="accent1"/>
                </a:solidFill>
              </a:rPr>
              <a:t>Click</a:t>
            </a:r>
            <a:r>
              <a:rPr lang="ko-KR" altLang="en-US" sz="900" u="sng" dirty="0">
                <a:solidFill>
                  <a:schemeClr val="accent1"/>
                </a:solidFill>
              </a:rPr>
              <a:t> </a:t>
            </a:r>
            <a:r>
              <a:rPr lang="en-US" altLang="ko-KR" sz="900" u="sng" dirty="0">
                <a:solidFill>
                  <a:schemeClr val="accent1"/>
                </a:solidFill>
              </a:rPr>
              <a:t>Here</a:t>
            </a:r>
            <a:endParaRPr lang="ko-KR" altLang="en-US" sz="900" u="sng" dirty="0">
              <a:solidFill>
                <a:schemeClr val="accent1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74FCDE-5D08-4488-AD79-ABF84DEA553F}"/>
              </a:ext>
            </a:extLst>
          </p:cNvPr>
          <p:cNvSpPr/>
          <p:nvPr/>
        </p:nvSpPr>
        <p:spPr>
          <a:xfrm>
            <a:off x="1016769" y="2375531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8989118E-8885-4859-88F3-F06D937B0C35}"/>
              </a:ext>
            </a:extLst>
          </p:cNvPr>
          <p:cNvSpPr/>
          <p:nvPr/>
        </p:nvSpPr>
        <p:spPr>
          <a:xfrm>
            <a:off x="1023234" y="2984104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683AD3-A0A5-415C-97E6-5B6D40EFA3AE}"/>
              </a:ext>
            </a:extLst>
          </p:cNvPr>
          <p:cNvSpPr/>
          <p:nvPr/>
        </p:nvSpPr>
        <p:spPr>
          <a:xfrm>
            <a:off x="3236848" y="3578125"/>
            <a:ext cx="889858" cy="28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Verify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EB2ED-3D1A-4051-B91C-2101C03A0550}"/>
              </a:ext>
            </a:extLst>
          </p:cNvPr>
          <p:cNvSpPr/>
          <p:nvPr/>
        </p:nvSpPr>
        <p:spPr>
          <a:xfrm>
            <a:off x="345173" y="4173109"/>
            <a:ext cx="1567482" cy="25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Find Password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643F5B-05BA-404C-A299-A295877DF024}"/>
              </a:ext>
            </a:extLst>
          </p:cNvPr>
          <p:cNvSpPr/>
          <p:nvPr/>
        </p:nvSpPr>
        <p:spPr>
          <a:xfrm>
            <a:off x="531119" y="1899077"/>
            <a:ext cx="3830674" cy="2103187"/>
          </a:xfrm>
          <a:prstGeom prst="rect">
            <a:avLst/>
          </a:prstGeom>
          <a:solidFill>
            <a:srgbClr val="CFF1F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589355-01D0-4399-AB32-ABEBFB129D37}"/>
              </a:ext>
            </a:extLst>
          </p:cNvPr>
          <p:cNvSpPr/>
          <p:nvPr/>
        </p:nvSpPr>
        <p:spPr>
          <a:xfrm>
            <a:off x="1014339" y="4700307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5F1233-C417-42DD-9202-3D1480B774C6}"/>
              </a:ext>
            </a:extLst>
          </p:cNvPr>
          <p:cNvSpPr/>
          <p:nvPr/>
        </p:nvSpPr>
        <p:spPr>
          <a:xfrm>
            <a:off x="1014339" y="5308888"/>
            <a:ext cx="3112368" cy="267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+82-10********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81A9320C-6BF2-4B19-8102-68EBDE1053AF}"/>
              </a:ext>
            </a:extLst>
          </p:cNvPr>
          <p:cNvSpPr/>
          <p:nvPr/>
        </p:nvSpPr>
        <p:spPr>
          <a:xfrm>
            <a:off x="1016769" y="4492048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B2137C77-FD77-4FA1-B2A8-F113E0A1F6A8}"/>
              </a:ext>
            </a:extLst>
          </p:cNvPr>
          <p:cNvSpPr/>
          <p:nvPr/>
        </p:nvSpPr>
        <p:spPr>
          <a:xfrm>
            <a:off x="1023234" y="5100621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E28EAD2A-1329-4B96-8276-CE0B0DF1019B}"/>
              </a:ext>
            </a:extLst>
          </p:cNvPr>
          <p:cNvSpPr/>
          <p:nvPr/>
        </p:nvSpPr>
        <p:spPr>
          <a:xfrm>
            <a:off x="1642564" y="2984104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404B6F35-4053-49DF-90B0-6187868C540E}"/>
              </a:ext>
            </a:extLst>
          </p:cNvPr>
          <p:cNvSpPr/>
          <p:nvPr/>
        </p:nvSpPr>
        <p:spPr>
          <a:xfrm>
            <a:off x="1650662" y="5100621"/>
            <a:ext cx="591166" cy="202087"/>
          </a:xfrm>
          <a:prstGeom prst="round2SameRect">
            <a:avLst/>
          </a:prstGeom>
          <a:solidFill>
            <a:srgbClr val="FFD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Email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69734F-8509-4FC8-B4F0-EB5F47DFF4D8}"/>
              </a:ext>
            </a:extLst>
          </p:cNvPr>
          <p:cNvSpPr/>
          <p:nvPr/>
        </p:nvSpPr>
        <p:spPr>
          <a:xfrm>
            <a:off x="3236848" y="5685794"/>
            <a:ext cx="889858" cy="28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Verify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BA11FE-2528-4C5B-B7FB-7C9920255F71}"/>
              </a:ext>
            </a:extLst>
          </p:cNvPr>
          <p:cNvSpPr/>
          <p:nvPr/>
        </p:nvSpPr>
        <p:spPr>
          <a:xfrm>
            <a:off x="521338" y="3985967"/>
            <a:ext cx="3830674" cy="2103187"/>
          </a:xfrm>
          <a:prstGeom prst="rect">
            <a:avLst/>
          </a:prstGeom>
          <a:solidFill>
            <a:srgbClr val="CFF1F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8B0FE6-3362-4975-B5FD-70FF9B78141F}"/>
              </a:ext>
            </a:extLst>
          </p:cNvPr>
          <p:cNvSpPr/>
          <p:nvPr/>
        </p:nvSpPr>
        <p:spPr>
          <a:xfrm>
            <a:off x="4068501" y="3478987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0F414B-F078-44F8-B1E0-C4D82444619E}"/>
              </a:ext>
            </a:extLst>
          </p:cNvPr>
          <p:cNvSpPr/>
          <p:nvPr/>
        </p:nvSpPr>
        <p:spPr>
          <a:xfrm>
            <a:off x="4052602" y="5602328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F3846E-BA0E-45A8-A991-85B1C4582E2E}"/>
              </a:ext>
            </a:extLst>
          </p:cNvPr>
          <p:cNvSpPr/>
          <p:nvPr/>
        </p:nvSpPr>
        <p:spPr>
          <a:xfrm>
            <a:off x="6817253" y="3478987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2730AA3-DD86-4933-9698-DA122A103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87B56F1-6CCC-4DA4-B834-9F4C946390BA}"/>
              </a:ext>
            </a:extLst>
          </p:cNvPr>
          <p:cNvGrpSpPr/>
          <p:nvPr/>
        </p:nvGrpSpPr>
        <p:grpSpPr>
          <a:xfrm>
            <a:off x="590155" y="1183547"/>
            <a:ext cx="1808984" cy="616555"/>
            <a:chOff x="590155" y="1183547"/>
            <a:chExt cx="1808984" cy="6165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F4D0D1-2095-4A64-B2A0-16379DE31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155" y="1183547"/>
              <a:ext cx="1714500" cy="56197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907826C-63B4-423C-A947-81888B43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3789" y="1542927"/>
              <a:ext cx="895350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2" y="51672"/>
            <a:ext cx="2794248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로그인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회원가입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FFDAED-BCCB-48EE-A539-B0196977A512}"/>
              </a:ext>
            </a:extLst>
          </p:cNvPr>
          <p:cNvSpPr/>
          <p:nvPr/>
        </p:nvSpPr>
        <p:spPr>
          <a:xfrm>
            <a:off x="0" y="473865"/>
            <a:ext cx="8483600" cy="594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C8997-8071-4442-988C-4902BAECE206}"/>
              </a:ext>
            </a:extLst>
          </p:cNvPr>
          <p:cNvSpPr/>
          <p:nvPr/>
        </p:nvSpPr>
        <p:spPr>
          <a:xfrm>
            <a:off x="22785" y="1422505"/>
            <a:ext cx="8202464" cy="4045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계정으로 가입유도 이미지 전송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페이지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이동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페이지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30E7D9-3D24-4128-B525-DC5E65731CA4}"/>
              </a:ext>
            </a:extLst>
          </p:cNvPr>
          <p:cNvSpPr/>
          <p:nvPr/>
        </p:nvSpPr>
        <p:spPr>
          <a:xfrm>
            <a:off x="1057259" y="4341411"/>
            <a:ext cx="4679630" cy="584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/>
              <a:t>&amp; </a:t>
            </a:r>
            <a:r>
              <a:rPr lang="ko-KR" altLang="en-US" dirty="0"/>
              <a:t>무료 트라이얼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6FC0FD-7BBB-402B-9B8B-BA8FA63ED111}"/>
              </a:ext>
            </a:extLst>
          </p:cNvPr>
          <p:cNvGrpSpPr/>
          <p:nvPr/>
        </p:nvGrpSpPr>
        <p:grpSpPr>
          <a:xfrm>
            <a:off x="252823" y="2435617"/>
            <a:ext cx="3918981" cy="267746"/>
            <a:chOff x="252823" y="2435617"/>
            <a:chExt cx="3918981" cy="2677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ECB8C0-83D5-4B21-BC96-1497CA958D18}"/>
                </a:ext>
              </a:extLst>
            </p:cNvPr>
            <p:cNvSpPr/>
            <p:nvPr/>
          </p:nvSpPr>
          <p:spPr>
            <a:xfrm>
              <a:off x="252823" y="2456585"/>
              <a:ext cx="1043709" cy="23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Name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CF35DBB-0C2A-488F-8A0E-C562709F62D3}"/>
                </a:ext>
              </a:extLst>
            </p:cNvPr>
            <p:cNvSpPr/>
            <p:nvPr/>
          </p:nvSpPr>
          <p:spPr>
            <a:xfrm>
              <a:off x="1059436" y="2435617"/>
              <a:ext cx="3112368" cy="2677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Hong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Kil</a:t>
              </a:r>
              <a:r>
                <a:rPr lang="en-US" altLang="ko-KR" sz="1000" dirty="0">
                  <a:solidFill>
                    <a:schemeClr val="tx1"/>
                  </a:solidFill>
                </a:rPr>
                <a:t> Dong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BD1039-157D-48ED-B54D-BD3D9920C547}"/>
              </a:ext>
            </a:extLst>
          </p:cNvPr>
          <p:cNvGrpSpPr/>
          <p:nvPr/>
        </p:nvGrpSpPr>
        <p:grpSpPr>
          <a:xfrm>
            <a:off x="252823" y="2804365"/>
            <a:ext cx="3918981" cy="267746"/>
            <a:chOff x="252823" y="2435617"/>
            <a:chExt cx="3918981" cy="26774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7E9C664-A3CB-4ACE-9688-6DD4B39CE17D}"/>
                </a:ext>
              </a:extLst>
            </p:cNvPr>
            <p:cNvSpPr/>
            <p:nvPr/>
          </p:nvSpPr>
          <p:spPr>
            <a:xfrm>
              <a:off x="252823" y="2456585"/>
              <a:ext cx="1043709" cy="23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I D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F86037E-0D66-453E-B348-57BAAFDCF587}"/>
                </a:ext>
              </a:extLst>
            </p:cNvPr>
            <p:cNvSpPr/>
            <p:nvPr/>
          </p:nvSpPr>
          <p:spPr>
            <a:xfrm>
              <a:off x="1059436" y="2435617"/>
              <a:ext cx="3112368" cy="2677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admin@gmail.com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F09F27-7A8A-4CD6-98D8-954E076ED2C9}"/>
              </a:ext>
            </a:extLst>
          </p:cNvPr>
          <p:cNvGrpSpPr/>
          <p:nvPr/>
        </p:nvGrpSpPr>
        <p:grpSpPr>
          <a:xfrm>
            <a:off x="252823" y="3167978"/>
            <a:ext cx="3918981" cy="267746"/>
            <a:chOff x="252823" y="2435617"/>
            <a:chExt cx="3918981" cy="2677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303A97-0926-4FFF-9D9E-5D3F64B5981E}"/>
                </a:ext>
              </a:extLst>
            </p:cNvPr>
            <p:cNvSpPr/>
            <p:nvPr/>
          </p:nvSpPr>
          <p:spPr>
            <a:xfrm>
              <a:off x="252823" y="2456585"/>
              <a:ext cx="1043709" cy="23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PW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79721DF-B6E8-4F12-B180-26E339A10A3C}"/>
                </a:ext>
              </a:extLst>
            </p:cNvPr>
            <p:cNvSpPr/>
            <p:nvPr/>
          </p:nvSpPr>
          <p:spPr>
            <a:xfrm>
              <a:off x="1059436" y="2435617"/>
              <a:ext cx="3112368" cy="2677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*************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7495C0-A551-44BD-9593-49390241088F}"/>
              </a:ext>
            </a:extLst>
          </p:cNvPr>
          <p:cNvSpPr/>
          <p:nvPr/>
        </p:nvSpPr>
        <p:spPr>
          <a:xfrm>
            <a:off x="4126706" y="3197164"/>
            <a:ext cx="3228721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u="sng" dirty="0">
                <a:solidFill>
                  <a:schemeClr val="bg1">
                    <a:lumMod val="65000"/>
                  </a:schemeClr>
                </a:solidFill>
              </a:rPr>
              <a:t>(* 8+digits, MUST include 1 or more special characters) </a:t>
            </a:r>
            <a:endParaRPr lang="ko-KR" altLang="en-US" sz="900" u="sng" dirty="0">
              <a:solidFill>
                <a:schemeClr val="accent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782531-EB47-40E1-A26F-2F2D069142C2}"/>
              </a:ext>
            </a:extLst>
          </p:cNvPr>
          <p:cNvSpPr/>
          <p:nvPr/>
        </p:nvSpPr>
        <p:spPr>
          <a:xfrm>
            <a:off x="4194589" y="2818455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629BD9-42C1-4797-AA71-B5658AF0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E36315BA-A045-46D0-AFBB-283D9485DB70}"/>
              </a:ext>
            </a:extLst>
          </p:cNvPr>
          <p:cNvSpPr/>
          <p:nvPr/>
        </p:nvSpPr>
        <p:spPr>
          <a:xfrm>
            <a:off x="5456881" y="4216276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AB113C-36CA-47A9-BB5B-DBBF4892D618}"/>
              </a:ext>
            </a:extLst>
          </p:cNvPr>
          <p:cNvGrpSpPr/>
          <p:nvPr/>
        </p:nvGrpSpPr>
        <p:grpSpPr>
          <a:xfrm>
            <a:off x="143806" y="1533683"/>
            <a:ext cx="2053349" cy="651624"/>
            <a:chOff x="882360" y="1543758"/>
            <a:chExt cx="2053349" cy="65162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932C719-CE53-47EE-970B-0B88F2028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DBA8FF6-3EE2-42A5-A952-E2477FA9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0359" y="1938207"/>
              <a:ext cx="895350" cy="257175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170060-22F1-4B67-8029-F96986B2A05A}"/>
              </a:ext>
            </a:extLst>
          </p:cNvPr>
          <p:cNvSpPr/>
          <p:nvPr/>
        </p:nvSpPr>
        <p:spPr>
          <a:xfrm>
            <a:off x="1057259" y="5073079"/>
            <a:ext cx="2502768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이미 계정이 있으십니까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en-US" altLang="ko-KR" sz="900" u="sng" dirty="0">
                <a:solidFill>
                  <a:schemeClr val="accent1"/>
                </a:solidFill>
              </a:rPr>
              <a:t>Click</a:t>
            </a:r>
            <a:r>
              <a:rPr lang="ko-KR" altLang="en-US" sz="900" u="sng" dirty="0">
                <a:solidFill>
                  <a:schemeClr val="accent1"/>
                </a:solidFill>
              </a:rPr>
              <a:t> </a:t>
            </a:r>
            <a:r>
              <a:rPr lang="en-US" altLang="ko-KR" sz="900" u="sng" dirty="0">
                <a:solidFill>
                  <a:schemeClr val="accent1"/>
                </a:solidFill>
              </a:rPr>
              <a:t>Here</a:t>
            </a:r>
            <a:endParaRPr lang="ko-KR" altLang="en-US" sz="900" u="sng" dirty="0">
              <a:solidFill>
                <a:schemeClr val="accent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4A83DF0-0128-4C4F-9F73-EC906FD70303}"/>
              </a:ext>
            </a:extLst>
          </p:cNvPr>
          <p:cNvSpPr/>
          <p:nvPr/>
        </p:nvSpPr>
        <p:spPr>
          <a:xfrm>
            <a:off x="2990205" y="5049103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FFDAED-BCCB-48EE-A539-B0196977A512}"/>
              </a:ext>
            </a:extLst>
          </p:cNvPr>
          <p:cNvSpPr/>
          <p:nvPr/>
        </p:nvSpPr>
        <p:spPr>
          <a:xfrm>
            <a:off x="0" y="473865"/>
            <a:ext cx="8483600" cy="594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페이지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대쉬보드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메인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이동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클라우다이크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2E9C1C-58C6-4746-BAF2-D9785CB21200}"/>
              </a:ext>
            </a:extLst>
          </p:cNvPr>
          <p:cNvSpPr/>
          <p:nvPr/>
        </p:nvSpPr>
        <p:spPr>
          <a:xfrm>
            <a:off x="178677" y="1717751"/>
            <a:ext cx="2806262" cy="518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Cloudike</a:t>
            </a:r>
            <a:r>
              <a:rPr lang="en-US" altLang="ko-KR" sz="1600" dirty="0">
                <a:solidFill>
                  <a:schemeClr val="tx1"/>
                </a:solidFill>
              </a:rPr>
              <a:t> Feedback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C5C8ED-5963-44D0-8472-7DB31BA9703D}"/>
              </a:ext>
            </a:extLst>
          </p:cNvPr>
          <p:cNvSpPr/>
          <p:nvPr/>
        </p:nvSpPr>
        <p:spPr>
          <a:xfrm>
            <a:off x="178677" y="2304810"/>
            <a:ext cx="2806262" cy="518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Cloudike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홈페이지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D7E09A-3F06-4266-91D4-744D12C0F9A9}"/>
              </a:ext>
            </a:extLst>
          </p:cNvPr>
          <p:cNvSpPr/>
          <p:nvPr/>
        </p:nvSpPr>
        <p:spPr>
          <a:xfrm>
            <a:off x="178677" y="2891869"/>
            <a:ext cx="2806262" cy="518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505564-35C4-43CE-A7B4-EDC2376679EB}"/>
              </a:ext>
            </a:extLst>
          </p:cNvPr>
          <p:cNvSpPr/>
          <p:nvPr/>
        </p:nvSpPr>
        <p:spPr>
          <a:xfrm>
            <a:off x="178677" y="3476076"/>
            <a:ext cx="2806262" cy="518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FAQ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03150-0FB1-42CC-8BAB-5CEEFB30DA96}"/>
              </a:ext>
            </a:extLst>
          </p:cNvPr>
          <p:cNvSpPr/>
          <p:nvPr/>
        </p:nvSpPr>
        <p:spPr>
          <a:xfrm>
            <a:off x="178677" y="4063135"/>
            <a:ext cx="2806262" cy="518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TBD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764B24C-2953-43C3-A051-E128EF419C69}"/>
              </a:ext>
            </a:extLst>
          </p:cNvPr>
          <p:cNvSpPr/>
          <p:nvPr/>
        </p:nvSpPr>
        <p:spPr>
          <a:xfrm>
            <a:off x="675456" y="4195495"/>
            <a:ext cx="244658" cy="244658"/>
          </a:xfrm>
          <a:prstGeom prst="ellipse">
            <a:avLst/>
          </a:prstGeom>
          <a:solidFill>
            <a:srgbClr val="FF0000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672606-1A00-444F-A423-5BF365D6946F}"/>
              </a:ext>
            </a:extLst>
          </p:cNvPr>
          <p:cNvSpPr/>
          <p:nvPr/>
        </p:nvSpPr>
        <p:spPr>
          <a:xfrm>
            <a:off x="2654865" y="3004439"/>
            <a:ext cx="242548" cy="242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EAFCD9-C796-40E1-A472-D787D5F65785}"/>
              </a:ext>
            </a:extLst>
          </p:cNvPr>
          <p:cNvSpPr/>
          <p:nvPr/>
        </p:nvSpPr>
        <p:spPr>
          <a:xfrm>
            <a:off x="2654865" y="3609491"/>
            <a:ext cx="242548" cy="242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58B5B3-8E1E-4E9D-B02F-E58CDBCCB4B5}"/>
              </a:ext>
            </a:extLst>
          </p:cNvPr>
          <p:cNvSpPr/>
          <p:nvPr/>
        </p:nvSpPr>
        <p:spPr>
          <a:xfrm>
            <a:off x="2654865" y="4195495"/>
            <a:ext cx="242548" cy="242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E64F2E0-1663-4DE7-9D2F-BF68CEB042C0}"/>
              </a:ext>
            </a:extLst>
          </p:cNvPr>
          <p:cNvSpPr/>
          <p:nvPr/>
        </p:nvSpPr>
        <p:spPr>
          <a:xfrm>
            <a:off x="126987" y="1630848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-5026204" y="1703316"/>
            <a:ext cx="3080393" cy="367687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8A14A0-6B8A-47C5-BB67-98DB1B950DED}"/>
              </a:ext>
            </a:extLst>
          </p:cNvPr>
          <p:cNvGrpSpPr/>
          <p:nvPr/>
        </p:nvGrpSpPr>
        <p:grpSpPr>
          <a:xfrm>
            <a:off x="6183" y="755426"/>
            <a:ext cx="1971675" cy="647700"/>
            <a:chOff x="882360" y="1543758"/>
            <a:chExt cx="1971675" cy="64770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E285A5-A50A-46F9-BE97-63A9A35D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A1F36D0-0D6E-4E7B-BFD7-5CB43D9B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4D47BF1B-D607-41B1-BC08-CF6495944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C9311844-A76A-4F5A-BF55-A74BFFD17327}"/>
              </a:ext>
            </a:extLst>
          </p:cNvPr>
          <p:cNvSpPr/>
          <p:nvPr/>
        </p:nvSpPr>
        <p:spPr>
          <a:xfrm>
            <a:off x="126987" y="2233213"/>
            <a:ext cx="250269" cy="250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C7D3A6-15F7-4D8E-BC35-574476480B3C}"/>
              </a:ext>
            </a:extLst>
          </p:cNvPr>
          <p:cNvSpPr/>
          <p:nvPr/>
        </p:nvSpPr>
        <p:spPr>
          <a:xfrm>
            <a:off x="3322662" y="1717751"/>
            <a:ext cx="4705769" cy="4207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Banner(TBD)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0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E56E9-CB35-4AC5-8A44-2DD6D8BDFD37}"/>
              </a:ext>
            </a:extLst>
          </p:cNvPr>
          <p:cNvSpPr txBox="1"/>
          <p:nvPr/>
        </p:nvSpPr>
        <p:spPr>
          <a:xfrm>
            <a:off x="321091" y="51672"/>
            <a:ext cx="4040701" cy="422193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defPPr>
              <a:defRPr lang="ko-KR"/>
            </a:defPPr>
            <a:lvl1pPr eaLnBrk="0" hangingPunct="0">
              <a:spcBef>
                <a:spcPct val="0"/>
              </a:spcBef>
              <a:buNone/>
              <a:defRPr b="1" baseline="0">
                <a:solidFill>
                  <a:srgbClr val="51AFE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</a:lstStyle>
          <a:p>
            <a:r>
              <a:rPr lang="ko-KR" altLang="en-US" sz="2000" dirty="0">
                <a:solidFill>
                  <a:srgbClr val="464E60"/>
                </a:solidFill>
              </a:rPr>
              <a:t>메인 </a:t>
            </a:r>
            <a:r>
              <a:rPr lang="ko-KR" altLang="en-US" sz="20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2000" dirty="0">
                <a:solidFill>
                  <a:srgbClr val="464E60"/>
                </a:solidFill>
              </a:rPr>
              <a:t>_</a:t>
            </a:r>
            <a:r>
              <a:rPr lang="ko-KR" altLang="en-US" sz="2000" dirty="0">
                <a:solidFill>
                  <a:srgbClr val="464E60"/>
                </a:solidFill>
              </a:rPr>
              <a:t>프로젝트 생성 전</a:t>
            </a:r>
            <a:endParaRPr lang="en-US" altLang="ko-KR" sz="2000" dirty="0">
              <a:solidFill>
                <a:srgbClr val="464E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CAF91-06B7-43A3-84E7-559445132CDD}"/>
              </a:ext>
            </a:extLst>
          </p:cNvPr>
          <p:cNvSpPr/>
          <p:nvPr/>
        </p:nvSpPr>
        <p:spPr>
          <a:xfrm>
            <a:off x="8483600" y="473865"/>
            <a:ext cx="3373438" cy="5942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EA3EDA-1BD1-4715-A173-FCE602345826}"/>
              </a:ext>
            </a:extLst>
          </p:cNvPr>
          <p:cNvSpPr/>
          <p:nvPr/>
        </p:nvSpPr>
        <p:spPr>
          <a:xfrm>
            <a:off x="8483600" y="555966"/>
            <a:ext cx="3373438" cy="28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Description (</a:t>
            </a:r>
            <a:r>
              <a:rPr lang="ko-KR" altLang="en-US" sz="1200" dirty="0">
                <a:solidFill>
                  <a:schemeClr val="bg1"/>
                </a:solidFill>
              </a:rPr>
              <a:t>화면설명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A9A68-5D65-4C25-8FC5-5CC4357F4969}"/>
              </a:ext>
            </a:extLst>
          </p:cNvPr>
          <p:cNvSpPr txBox="1"/>
          <p:nvPr/>
        </p:nvSpPr>
        <p:spPr>
          <a:xfrm>
            <a:off x="8483600" y="1330679"/>
            <a:ext cx="337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디폴트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Scrolled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상태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rgbClr val="464E60"/>
                </a:solidFill>
              </a:rPr>
              <a:t>메인 </a:t>
            </a:r>
            <a:r>
              <a:rPr lang="ko-KR" altLang="en-US" sz="1200" dirty="0" err="1">
                <a:solidFill>
                  <a:srgbClr val="464E60"/>
                </a:solidFill>
              </a:rPr>
              <a:t>대쉬보드</a:t>
            </a:r>
            <a:r>
              <a:rPr lang="en-US" altLang="ko-KR" sz="1200" dirty="0">
                <a:solidFill>
                  <a:srgbClr val="464E60"/>
                </a:solidFill>
              </a:rPr>
              <a:t>_</a:t>
            </a:r>
            <a:r>
              <a:rPr lang="ko-KR" altLang="en-US" sz="1200" dirty="0">
                <a:solidFill>
                  <a:srgbClr val="464E60"/>
                </a:solidFill>
              </a:rPr>
              <a:t>프로젝트 생성</a:t>
            </a:r>
            <a:r>
              <a:rPr lang="en-US" altLang="ko-KR" sz="1200" dirty="0">
                <a:solidFill>
                  <a:srgbClr val="464E60"/>
                </a:solidFill>
              </a:rPr>
              <a:t>_</a:t>
            </a:r>
            <a:r>
              <a:rPr lang="ko-KR" altLang="en-US" sz="1200" dirty="0">
                <a:solidFill>
                  <a:srgbClr val="464E60"/>
                </a:solidFill>
              </a:rPr>
              <a:t>팝업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화면으로 이동하며 팝업 노출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3FE307-7E4E-43FF-9E50-483B415A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3" y="473865"/>
            <a:ext cx="202023" cy="59428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44DC4D-6884-4982-98BB-8434EBD4B70D}"/>
              </a:ext>
            </a:extLst>
          </p:cNvPr>
          <p:cNvSpPr/>
          <p:nvPr/>
        </p:nvSpPr>
        <p:spPr>
          <a:xfrm>
            <a:off x="1" y="762037"/>
            <a:ext cx="8225248" cy="55832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07581-417A-45B8-8B55-CAE0822AABC8}"/>
              </a:ext>
            </a:extLst>
          </p:cNvPr>
          <p:cNvSpPr/>
          <p:nvPr/>
        </p:nvSpPr>
        <p:spPr>
          <a:xfrm>
            <a:off x="1982887" y="1400755"/>
            <a:ext cx="6242362" cy="4951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D864E-AAF8-4E8E-B77A-E5916EE3EFDE}"/>
              </a:ext>
            </a:extLst>
          </p:cNvPr>
          <p:cNvSpPr/>
          <p:nvPr/>
        </p:nvSpPr>
        <p:spPr>
          <a:xfrm>
            <a:off x="11212" y="1407366"/>
            <a:ext cx="1971675" cy="49378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6091C76-32CE-4010-8C7D-7C589B1C766C}"/>
              </a:ext>
            </a:extLst>
          </p:cNvPr>
          <p:cNvGrpSpPr/>
          <p:nvPr/>
        </p:nvGrpSpPr>
        <p:grpSpPr>
          <a:xfrm>
            <a:off x="131460" y="797294"/>
            <a:ext cx="1731177" cy="568696"/>
            <a:chOff x="882360" y="1543758"/>
            <a:chExt cx="1971675" cy="647700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67B86CA-A7DC-4A81-801A-50445355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60" y="1543758"/>
              <a:ext cx="1971675" cy="6477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1513772-D1F5-45BD-85EA-3A78947F6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4328" y="1931912"/>
              <a:ext cx="895350" cy="257175"/>
            </a:xfrm>
            <a:prstGeom prst="rect">
              <a:avLst/>
            </a:prstGeom>
          </p:spPr>
        </p:pic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9D673801-EE62-4509-9939-58ED42BF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" y="467254"/>
            <a:ext cx="8224095" cy="2952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2BBA3D-9250-4272-957D-419AD9117EC5}"/>
              </a:ext>
            </a:extLst>
          </p:cNvPr>
          <p:cNvGrpSpPr/>
          <p:nvPr/>
        </p:nvGrpSpPr>
        <p:grpSpPr>
          <a:xfrm>
            <a:off x="7482685" y="848443"/>
            <a:ext cx="486082" cy="482236"/>
            <a:chOff x="7259684" y="858957"/>
            <a:chExt cx="486082" cy="4822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704BE-AD48-490C-BF6B-3DAC6AE8BD60}"/>
                </a:ext>
              </a:extLst>
            </p:cNvPr>
            <p:cNvSpPr/>
            <p:nvPr/>
          </p:nvSpPr>
          <p:spPr>
            <a:xfrm>
              <a:off x="7259684" y="858957"/>
              <a:ext cx="482236" cy="482236"/>
            </a:xfrm>
            <a:prstGeom prst="ellipse">
              <a:avLst/>
            </a:prstGeom>
            <a:solidFill>
              <a:srgbClr val="CF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19D-0C5A-4F74-8728-5CFF5FED5D81}"/>
                </a:ext>
              </a:extLst>
            </p:cNvPr>
            <p:cNvSpPr txBox="1"/>
            <p:nvPr/>
          </p:nvSpPr>
          <p:spPr>
            <a:xfrm>
              <a:off x="7263530" y="887852"/>
              <a:ext cx="482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2001033-5DF8-4927-9F48-1675CF441545}"/>
              </a:ext>
            </a:extLst>
          </p:cNvPr>
          <p:cNvSpPr/>
          <p:nvPr/>
        </p:nvSpPr>
        <p:spPr>
          <a:xfrm rot="10800000">
            <a:off x="8010731" y="1057312"/>
            <a:ext cx="152400" cy="1313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종 단색으로 채워진">
            <a:extLst>
              <a:ext uri="{FF2B5EF4-FFF2-40B4-BE49-F238E27FC236}">
                <a16:creationId xmlns:a16="http://schemas.microsoft.com/office/drawing/2014/main" id="{4C4DF943-9A00-4E19-BF92-90FFD02EA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3346" y="979955"/>
            <a:ext cx="257175" cy="25717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3EF34BA6-6D43-4511-AF49-2D0217B9A241}"/>
              </a:ext>
            </a:extLst>
          </p:cNvPr>
          <p:cNvSpPr/>
          <p:nvPr/>
        </p:nvSpPr>
        <p:spPr>
          <a:xfrm>
            <a:off x="7162161" y="900626"/>
            <a:ext cx="140663" cy="1406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3E1FC-077E-4C89-B8C0-25E1AED09DE6}"/>
              </a:ext>
            </a:extLst>
          </p:cNvPr>
          <p:cNvSpPr/>
          <p:nvPr/>
        </p:nvSpPr>
        <p:spPr>
          <a:xfrm>
            <a:off x="131460" y="1533525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Team/Group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0D1B6-C3CA-4C54-BF6E-CED3D55767C3}"/>
              </a:ext>
            </a:extLst>
          </p:cNvPr>
          <p:cNvSpPr/>
          <p:nvPr/>
        </p:nvSpPr>
        <p:spPr>
          <a:xfrm>
            <a:off x="131460" y="2754047"/>
            <a:ext cx="1727351" cy="276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Projects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2FA54-9F5E-45F5-85D9-10C0F0A48B4E}"/>
              </a:ext>
            </a:extLst>
          </p:cNvPr>
          <p:cNvSpPr txBox="1"/>
          <p:nvPr/>
        </p:nvSpPr>
        <p:spPr>
          <a:xfrm>
            <a:off x="1520799" y="145202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D4E1AB-3407-44B1-9C06-E4AE8ED635FF}"/>
              </a:ext>
            </a:extLst>
          </p:cNvPr>
          <p:cNvSpPr/>
          <p:nvPr/>
        </p:nvSpPr>
        <p:spPr>
          <a:xfrm>
            <a:off x="131460" y="1795522"/>
            <a:ext cx="1727351" cy="916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44526A-DB72-4598-9F46-605F3D73FBC4}"/>
              </a:ext>
            </a:extLst>
          </p:cNvPr>
          <p:cNvSpPr/>
          <p:nvPr/>
        </p:nvSpPr>
        <p:spPr>
          <a:xfrm>
            <a:off x="131460" y="3036883"/>
            <a:ext cx="1727351" cy="32210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AA3DD-86AE-4046-B4C5-FC0703D92209}"/>
              </a:ext>
            </a:extLst>
          </p:cNvPr>
          <p:cNvSpPr/>
          <p:nvPr/>
        </p:nvSpPr>
        <p:spPr>
          <a:xfrm>
            <a:off x="131460" y="1864559"/>
            <a:ext cx="1727351" cy="206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디자인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EEE0D0-EA05-4BD2-8FD0-06B08734CEA9}"/>
              </a:ext>
            </a:extLst>
          </p:cNvPr>
          <p:cNvSpPr/>
          <p:nvPr/>
        </p:nvSpPr>
        <p:spPr>
          <a:xfrm>
            <a:off x="131460" y="2075226"/>
            <a:ext cx="1727351" cy="206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디자인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65FA71-6A5E-48CE-9A35-E94244C729D8}"/>
              </a:ext>
            </a:extLst>
          </p:cNvPr>
          <p:cNvSpPr txBox="1"/>
          <p:nvPr/>
        </p:nvSpPr>
        <p:spPr>
          <a:xfrm>
            <a:off x="1520799" y="268943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85949C5-CA0C-4F5B-A036-F50AF8CFDD39}"/>
              </a:ext>
            </a:extLst>
          </p:cNvPr>
          <p:cNvSpPr/>
          <p:nvPr/>
        </p:nvSpPr>
        <p:spPr>
          <a:xfrm>
            <a:off x="1858811" y="1545253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B81DA6E-EBD4-4CA8-90D5-68D02996C986}"/>
              </a:ext>
            </a:extLst>
          </p:cNvPr>
          <p:cNvSpPr/>
          <p:nvPr/>
        </p:nvSpPr>
        <p:spPr>
          <a:xfrm>
            <a:off x="1871835" y="2754047"/>
            <a:ext cx="250269" cy="2502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234209-3634-491F-A20B-B75EEC3A4A97}"/>
              </a:ext>
            </a:extLst>
          </p:cNvPr>
          <p:cNvGrpSpPr/>
          <p:nvPr/>
        </p:nvGrpSpPr>
        <p:grpSpPr>
          <a:xfrm>
            <a:off x="2895600" y="2899765"/>
            <a:ext cx="4407224" cy="1953074"/>
            <a:chOff x="3246967" y="2777155"/>
            <a:chExt cx="4407224" cy="19530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301E8D-5042-4C1D-8BDF-B666F36227FF}"/>
                </a:ext>
              </a:extLst>
            </p:cNvPr>
            <p:cNvSpPr/>
            <p:nvPr/>
          </p:nvSpPr>
          <p:spPr>
            <a:xfrm>
              <a:off x="3246967" y="2777155"/>
              <a:ext cx="4407224" cy="1953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BE647B-97C3-432B-AD82-7DD836EBB12E}"/>
                </a:ext>
              </a:extLst>
            </p:cNvPr>
            <p:cNvSpPr txBox="1"/>
            <p:nvPr/>
          </p:nvSpPr>
          <p:spPr>
            <a:xfrm>
              <a:off x="3830486" y="3553637"/>
              <a:ext cx="3240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첫번째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프로젝트 생성하기</a:t>
              </a:r>
              <a:endParaRPr lang="ko-KR" altLang="en-US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F23BC-5979-47FA-A395-7B6550C239AD}"/>
                </a:ext>
              </a:extLst>
            </p:cNvPr>
            <p:cNvSpPr txBox="1"/>
            <p:nvPr/>
          </p:nvSpPr>
          <p:spPr>
            <a:xfrm>
              <a:off x="6714341" y="3530529"/>
              <a:ext cx="558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+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D1D2B31-ED16-49B0-8342-CC7366DF373C}"/>
                </a:ext>
              </a:extLst>
            </p:cNvPr>
            <p:cNvSpPr/>
            <p:nvPr/>
          </p:nvSpPr>
          <p:spPr>
            <a:xfrm>
              <a:off x="5380971" y="3930639"/>
              <a:ext cx="250269" cy="2502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2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42476</TotalTime>
  <Words>1546</Words>
  <Application>Microsoft Office PowerPoint</Application>
  <PresentationFormat>와이드스크린</PresentationFormat>
  <Paragraphs>578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ASD Korea</dc:creator>
  <cp:lastModifiedBy>최 민성</cp:lastModifiedBy>
  <cp:revision>1278</cp:revision>
  <dcterms:created xsi:type="dcterms:W3CDTF">2019-06-21T05:35:42Z</dcterms:created>
  <dcterms:modified xsi:type="dcterms:W3CDTF">2021-01-14T04:29:12Z</dcterms:modified>
</cp:coreProperties>
</file>