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23" r:id="rId5"/>
    <p:sldId id="259" r:id="rId6"/>
    <p:sldId id="309" r:id="rId7"/>
    <p:sldId id="261" r:id="rId8"/>
    <p:sldId id="263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4" r:id="rId28"/>
    <p:sldId id="295" r:id="rId29"/>
    <p:sldId id="296" r:id="rId30"/>
    <p:sldId id="298" r:id="rId31"/>
    <p:sldId id="299" r:id="rId32"/>
    <p:sldId id="300" r:id="rId33"/>
    <p:sldId id="307" r:id="rId34"/>
    <p:sldId id="30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2" autoAdjust="0"/>
    <p:restoredTop sz="88218" autoAdjust="0"/>
  </p:normalViewPr>
  <p:slideViewPr>
    <p:cSldViewPr snapToGrid="0" snapToObjects="1">
      <p:cViewPr varScale="1">
        <p:scale>
          <a:sx n="71" d="100"/>
          <a:sy n="71" d="100"/>
        </p:scale>
        <p:origin x="7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Best case: No move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Worst</a:t>
            </a:r>
            <a:r>
              <a:rPr lang="en-US" baseline="0" dirty="0"/>
              <a:t> case: 1+2+3+……+(n-1) moves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Average case: half distance of the moves in the worst case needed, since on average half of A[1..j-1] are </a:t>
            </a:r>
            <a:r>
              <a:rPr lang="en-US" baseline="0"/>
              <a:t>larger than A[j].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346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2800"/>
            </a:lvl1pPr>
            <a:lvl2pPr marL="457200" indent="-228600">
              <a:buFont typeface="Arial"/>
              <a:buChar char="•"/>
              <a:defRPr sz="2400"/>
            </a:lvl2pPr>
            <a:lvl3pPr marL="685800" indent="-228600">
              <a:buFont typeface="Arial"/>
              <a:buChar char="•"/>
              <a:defRPr sz="2000"/>
            </a:lvl3pPr>
            <a:lvl4pPr marL="914400" indent="-228600">
              <a:buFont typeface="Arial"/>
              <a:buChar char="•"/>
              <a:defRPr sz="1600"/>
            </a:lvl4pPr>
            <a:lvl5pPr marL="1143000" indent="-228600">
              <a:buFont typeface="Arial"/>
              <a:buChar char="•"/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850E0-61FE-4E09-909A-AE3B381F293F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6C07-399C-4A6B-9408-C7966C20361A}" type="datetime1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76906" y="180025"/>
            <a:ext cx="482932" cy="490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977A26-ED33-3C47-B784-7CB1DC5DB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26870" y="180024"/>
            <a:ext cx="118169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8376906" y="180025"/>
            <a:ext cx="482932" cy="490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8226870" y="180024"/>
            <a:ext cx="118169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510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1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E048D7-D2BE-45E5-B380-C962202E61FE}" type="datetime1">
              <a:rPr lang="en-US" smtClean="0"/>
              <a:t>1/9/2017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0" r:id="rId3"/>
    <p:sldLayoutId id="214748404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ysun\Personal\Teaching\Algorithms\SEN920\SEN920Syllabus-2014.d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s.itu.edu/" TargetMode="External"/><Relationship Id="rId4" Type="http://schemas.openxmlformats.org/officeDocument/2006/relationships/hyperlink" Target="http://www.amazon.com/Introduction-Algorithms-3rd-Thomas-Cormen/dp/0262033844/ref=sr_1_1?s=books&amp;ie=UTF8&amp;qid=1410068176&amp;sr=1-1&amp;keywords=coreman+algorithm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5865812" cy="560388"/>
          </a:xfrm>
          <a:noFill/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1.   Analysis of Algorithms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CSC 580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6532" y="1628666"/>
            <a:ext cx="481460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7">
              <a:lnSpc>
                <a:spcPts val="3837"/>
              </a:lnSpc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B88860-02AE-4522-8BE0-E23EA42AE548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84243" y="1564931"/>
          <a:ext cx="4858912" cy="1299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997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97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1C921B-573A-4298-81E1-165B4D145D73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4290" y="23582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6532" y="1615919"/>
            <a:ext cx="4814609" cy="1267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7"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  <a:p>
            <a:pPr marL="12737">
              <a:spcBef>
                <a:spcPts val="2167"/>
              </a:spcBef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	8	4	9	3	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0299" y="2754419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A3189-E35C-47F6-BD02-22F9A2619AE2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7307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908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0020" y="230167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6029" y="2754419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2039953" y="1589674"/>
            <a:ext cx="8727141" cy="5202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	2	4	9	3	6</a:t>
            </a:r>
          </a:p>
          <a:p>
            <a:pPr marL="0" indent="0">
              <a:buNone/>
            </a:pPr>
            <a:r>
              <a:rPr lang="en-US" dirty="0"/>
              <a:t>2	8	4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3F36D-13CF-4620-BC44-2C4F7C4FF4DD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4290" y="2235683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299" y="2679003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1237" y="3000517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5024" y="3443833"/>
            <a:ext cx="548895" cy="302109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2143668" y="1593143"/>
            <a:ext cx="8727141" cy="5202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	2	4	9	3	6</a:t>
            </a:r>
          </a:p>
          <a:p>
            <a:pPr marL="0" indent="0">
              <a:buNone/>
            </a:pPr>
            <a:r>
              <a:rPr lang="en-US" dirty="0"/>
              <a:t>2	8	4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A99C9-E904-47FE-ACB1-A15E3A8243AC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4290" y="2216829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299" y="2660149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1237" y="2981663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5024" y="3424979"/>
            <a:ext cx="548895" cy="302109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2153095" y="1593143"/>
            <a:ext cx="8727141" cy="5202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	2	4	9	3	6</a:t>
            </a:r>
          </a:p>
          <a:p>
            <a:pPr marL="0" indent="0">
              <a:buNone/>
            </a:pPr>
            <a:r>
              <a:rPr lang="en-US" dirty="0"/>
              <a:t>2	8	4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34FAE0-1649-4530-A925-FF0AF8F03206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4290" y="2216829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299" y="2613014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1237" y="2981663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5024" y="3377844"/>
            <a:ext cx="548895" cy="302109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8184" y="36899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1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4518" y="4142678"/>
            <a:ext cx="3109979" cy="302109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7"/>
                </a:moveTo>
                <a:lnTo>
                  <a:pt x="0" y="0"/>
                </a:lnTo>
                <a:lnTo>
                  <a:pt x="3047" y="85344"/>
                </a:lnTo>
                <a:lnTo>
                  <a:pt x="15240" y="62265"/>
                </a:lnTo>
                <a:lnTo>
                  <a:pt x="15240" y="54102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7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40" y="54102"/>
                </a:lnTo>
                <a:lnTo>
                  <a:pt x="18163" y="56732"/>
                </a:lnTo>
                <a:lnTo>
                  <a:pt x="24383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40" y="54102"/>
                </a:lnTo>
                <a:lnTo>
                  <a:pt x="15240" y="62265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7" y="70866"/>
                </a:lnTo>
                <a:lnTo>
                  <a:pt x="3068574" y="82296"/>
                </a:lnTo>
                <a:lnTo>
                  <a:pt x="3046475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4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1" y="180594"/>
                </a:lnTo>
                <a:lnTo>
                  <a:pt x="2705100" y="188213"/>
                </a:lnTo>
                <a:lnTo>
                  <a:pt x="2660903" y="196596"/>
                </a:lnTo>
                <a:lnTo>
                  <a:pt x="2615183" y="204216"/>
                </a:lnTo>
                <a:lnTo>
                  <a:pt x="2567940" y="211074"/>
                </a:lnTo>
                <a:lnTo>
                  <a:pt x="2519171" y="218694"/>
                </a:lnTo>
                <a:lnTo>
                  <a:pt x="2468879" y="224790"/>
                </a:lnTo>
                <a:lnTo>
                  <a:pt x="2417063" y="230885"/>
                </a:lnTo>
                <a:lnTo>
                  <a:pt x="2363724" y="236981"/>
                </a:lnTo>
                <a:lnTo>
                  <a:pt x="2309621" y="242316"/>
                </a:lnTo>
                <a:lnTo>
                  <a:pt x="2254757" y="247650"/>
                </a:lnTo>
                <a:lnTo>
                  <a:pt x="2198370" y="252222"/>
                </a:lnTo>
                <a:lnTo>
                  <a:pt x="2140457" y="256794"/>
                </a:lnTo>
                <a:lnTo>
                  <a:pt x="2081783" y="260604"/>
                </a:lnTo>
                <a:lnTo>
                  <a:pt x="2022347" y="263652"/>
                </a:lnTo>
                <a:lnTo>
                  <a:pt x="1962150" y="266700"/>
                </a:lnTo>
                <a:lnTo>
                  <a:pt x="1901190" y="268985"/>
                </a:lnTo>
                <a:lnTo>
                  <a:pt x="1838705" y="271272"/>
                </a:lnTo>
                <a:lnTo>
                  <a:pt x="1712976" y="274319"/>
                </a:lnTo>
                <a:lnTo>
                  <a:pt x="1584960" y="275081"/>
                </a:lnTo>
                <a:lnTo>
                  <a:pt x="1504950" y="275081"/>
                </a:lnTo>
                <a:lnTo>
                  <a:pt x="1424940" y="273543"/>
                </a:lnTo>
                <a:lnTo>
                  <a:pt x="1347977" y="272034"/>
                </a:lnTo>
                <a:lnTo>
                  <a:pt x="1271015" y="269747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7" y="252984"/>
                </a:lnTo>
                <a:lnTo>
                  <a:pt x="909065" y="246887"/>
                </a:lnTo>
                <a:lnTo>
                  <a:pt x="842010" y="240791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1"/>
                </a:lnTo>
                <a:lnTo>
                  <a:pt x="534924" y="201167"/>
                </a:lnTo>
                <a:lnTo>
                  <a:pt x="480060" y="191261"/>
                </a:lnTo>
                <a:lnTo>
                  <a:pt x="428244" y="181355"/>
                </a:lnTo>
                <a:lnTo>
                  <a:pt x="378714" y="171450"/>
                </a:lnTo>
                <a:lnTo>
                  <a:pt x="331470" y="160781"/>
                </a:lnTo>
                <a:lnTo>
                  <a:pt x="287274" y="149352"/>
                </a:lnTo>
                <a:lnTo>
                  <a:pt x="246125" y="137922"/>
                </a:lnTo>
                <a:lnTo>
                  <a:pt x="208025" y="125729"/>
                </a:lnTo>
                <a:lnTo>
                  <a:pt x="156210" y="107441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4" y="88391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79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7"/>
                </a:lnTo>
                <a:lnTo>
                  <a:pt x="44334" y="46620"/>
                </a:lnTo>
                <a:lnTo>
                  <a:pt x="24383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79"/>
                </a:lnTo>
                <a:lnTo>
                  <a:pt x="62483" y="90678"/>
                </a:lnTo>
                <a:lnTo>
                  <a:pt x="101345" y="111252"/>
                </a:lnTo>
                <a:lnTo>
                  <a:pt x="131064" y="124205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7"/>
                </a:lnTo>
                <a:lnTo>
                  <a:pt x="200405" y="150113"/>
                </a:lnTo>
                <a:lnTo>
                  <a:pt x="239267" y="162305"/>
                </a:lnTo>
                <a:lnTo>
                  <a:pt x="281177" y="173735"/>
                </a:lnTo>
                <a:lnTo>
                  <a:pt x="326135" y="185166"/>
                </a:lnTo>
                <a:lnTo>
                  <a:pt x="373379" y="195834"/>
                </a:lnTo>
                <a:lnTo>
                  <a:pt x="423671" y="206502"/>
                </a:lnTo>
                <a:lnTo>
                  <a:pt x="476250" y="216408"/>
                </a:lnTo>
                <a:lnTo>
                  <a:pt x="531114" y="226313"/>
                </a:lnTo>
                <a:lnTo>
                  <a:pt x="588264" y="235458"/>
                </a:lnTo>
                <a:lnTo>
                  <a:pt x="647700" y="243840"/>
                </a:lnTo>
                <a:lnTo>
                  <a:pt x="709421" y="251460"/>
                </a:lnTo>
                <a:lnTo>
                  <a:pt x="773429" y="259079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3" y="278129"/>
                </a:lnTo>
                <a:lnTo>
                  <a:pt x="1047750" y="283463"/>
                </a:lnTo>
                <a:lnTo>
                  <a:pt x="1120140" y="288035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40" y="299466"/>
                </a:lnTo>
                <a:lnTo>
                  <a:pt x="1584960" y="300990"/>
                </a:lnTo>
                <a:lnTo>
                  <a:pt x="1713738" y="299466"/>
                </a:lnTo>
                <a:lnTo>
                  <a:pt x="1839467" y="297179"/>
                </a:lnTo>
                <a:lnTo>
                  <a:pt x="1901951" y="294894"/>
                </a:lnTo>
                <a:lnTo>
                  <a:pt x="1963674" y="291846"/>
                </a:lnTo>
                <a:lnTo>
                  <a:pt x="2023871" y="288797"/>
                </a:lnTo>
                <a:lnTo>
                  <a:pt x="2083307" y="285750"/>
                </a:lnTo>
                <a:lnTo>
                  <a:pt x="2142744" y="281940"/>
                </a:lnTo>
                <a:lnTo>
                  <a:pt x="2257044" y="272796"/>
                </a:lnTo>
                <a:lnTo>
                  <a:pt x="2312670" y="267461"/>
                </a:lnTo>
                <a:lnTo>
                  <a:pt x="2366771" y="262128"/>
                </a:lnTo>
                <a:lnTo>
                  <a:pt x="2420112" y="256031"/>
                </a:lnTo>
                <a:lnTo>
                  <a:pt x="2471927" y="249935"/>
                </a:lnTo>
                <a:lnTo>
                  <a:pt x="2522220" y="243840"/>
                </a:lnTo>
                <a:lnTo>
                  <a:pt x="2571750" y="236219"/>
                </a:lnTo>
                <a:lnTo>
                  <a:pt x="2619755" y="229361"/>
                </a:lnTo>
                <a:lnTo>
                  <a:pt x="2665475" y="221741"/>
                </a:lnTo>
                <a:lnTo>
                  <a:pt x="2710433" y="213360"/>
                </a:lnTo>
                <a:lnTo>
                  <a:pt x="2753105" y="204978"/>
                </a:lnTo>
                <a:lnTo>
                  <a:pt x="2794253" y="196596"/>
                </a:lnTo>
                <a:lnTo>
                  <a:pt x="2833877" y="187452"/>
                </a:lnTo>
                <a:lnTo>
                  <a:pt x="2871977" y="178308"/>
                </a:lnTo>
                <a:lnTo>
                  <a:pt x="2941320" y="158496"/>
                </a:lnTo>
                <a:lnTo>
                  <a:pt x="3003803" y="137922"/>
                </a:lnTo>
                <a:lnTo>
                  <a:pt x="3057144" y="115824"/>
                </a:lnTo>
                <a:lnTo>
                  <a:pt x="3080765" y="104394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2134241" y="1611997"/>
            <a:ext cx="8727141" cy="5202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	2	4	9	3	6</a:t>
            </a:r>
          </a:p>
          <a:p>
            <a:pPr marL="0" indent="0">
              <a:buNone/>
            </a:pPr>
            <a:r>
              <a:rPr lang="en-US" dirty="0"/>
              <a:t>2	8	4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4CA97F-4B91-4978-A939-EC0CC101C329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6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4290" y="2254537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299" y="2650722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1237" y="29251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5024" y="3321282"/>
            <a:ext cx="548895" cy="302109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8184" y="36899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1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4518" y="4086116"/>
            <a:ext cx="3109979" cy="302109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7"/>
                </a:moveTo>
                <a:lnTo>
                  <a:pt x="0" y="0"/>
                </a:lnTo>
                <a:lnTo>
                  <a:pt x="3047" y="85344"/>
                </a:lnTo>
                <a:lnTo>
                  <a:pt x="15240" y="62265"/>
                </a:lnTo>
                <a:lnTo>
                  <a:pt x="15240" y="54102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7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40" y="54102"/>
                </a:lnTo>
                <a:lnTo>
                  <a:pt x="18163" y="56732"/>
                </a:lnTo>
                <a:lnTo>
                  <a:pt x="24383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40" y="54102"/>
                </a:lnTo>
                <a:lnTo>
                  <a:pt x="15240" y="62265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7" y="70866"/>
                </a:lnTo>
                <a:lnTo>
                  <a:pt x="3068574" y="82296"/>
                </a:lnTo>
                <a:lnTo>
                  <a:pt x="3046475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4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1" y="180594"/>
                </a:lnTo>
                <a:lnTo>
                  <a:pt x="2705100" y="188213"/>
                </a:lnTo>
                <a:lnTo>
                  <a:pt x="2660903" y="196596"/>
                </a:lnTo>
                <a:lnTo>
                  <a:pt x="2615183" y="204216"/>
                </a:lnTo>
                <a:lnTo>
                  <a:pt x="2567940" y="211074"/>
                </a:lnTo>
                <a:lnTo>
                  <a:pt x="2519171" y="218694"/>
                </a:lnTo>
                <a:lnTo>
                  <a:pt x="2468879" y="224790"/>
                </a:lnTo>
                <a:lnTo>
                  <a:pt x="2417063" y="230885"/>
                </a:lnTo>
                <a:lnTo>
                  <a:pt x="2363724" y="236981"/>
                </a:lnTo>
                <a:lnTo>
                  <a:pt x="2309621" y="242316"/>
                </a:lnTo>
                <a:lnTo>
                  <a:pt x="2254757" y="247650"/>
                </a:lnTo>
                <a:lnTo>
                  <a:pt x="2198370" y="252222"/>
                </a:lnTo>
                <a:lnTo>
                  <a:pt x="2140457" y="256794"/>
                </a:lnTo>
                <a:lnTo>
                  <a:pt x="2081783" y="260604"/>
                </a:lnTo>
                <a:lnTo>
                  <a:pt x="2022347" y="263652"/>
                </a:lnTo>
                <a:lnTo>
                  <a:pt x="1962150" y="266700"/>
                </a:lnTo>
                <a:lnTo>
                  <a:pt x="1901190" y="268985"/>
                </a:lnTo>
                <a:lnTo>
                  <a:pt x="1838705" y="271272"/>
                </a:lnTo>
                <a:lnTo>
                  <a:pt x="1712976" y="274319"/>
                </a:lnTo>
                <a:lnTo>
                  <a:pt x="1584960" y="275081"/>
                </a:lnTo>
                <a:lnTo>
                  <a:pt x="1504950" y="275081"/>
                </a:lnTo>
                <a:lnTo>
                  <a:pt x="1424940" y="273543"/>
                </a:lnTo>
                <a:lnTo>
                  <a:pt x="1347977" y="272034"/>
                </a:lnTo>
                <a:lnTo>
                  <a:pt x="1271015" y="269747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7" y="252984"/>
                </a:lnTo>
                <a:lnTo>
                  <a:pt x="909065" y="246887"/>
                </a:lnTo>
                <a:lnTo>
                  <a:pt x="842010" y="240791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1"/>
                </a:lnTo>
                <a:lnTo>
                  <a:pt x="534924" y="201167"/>
                </a:lnTo>
                <a:lnTo>
                  <a:pt x="480060" y="191261"/>
                </a:lnTo>
                <a:lnTo>
                  <a:pt x="428244" y="181355"/>
                </a:lnTo>
                <a:lnTo>
                  <a:pt x="378714" y="171450"/>
                </a:lnTo>
                <a:lnTo>
                  <a:pt x="331470" y="160781"/>
                </a:lnTo>
                <a:lnTo>
                  <a:pt x="287274" y="149352"/>
                </a:lnTo>
                <a:lnTo>
                  <a:pt x="246125" y="137922"/>
                </a:lnTo>
                <a:lnTo>
                  <a:pt x="208025" y="125729"/>
                </a:lnTo>
                <a:lnTo>
                  <a:pt x="156210" y="107441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4" y="88391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79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7"/>
                </a:lnTo>
                <a:lnTo>
                  <a:pt x="44334" y="46620"/>
                </a:lnTo>
                <a:lnTo>
                  <a:pt x="24383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79"/>
                </a:lnTo>
                <a:lnTo>
                  <a:pt x="62483" y="90678"/>
                </a:lnTo>
                <a:lnTo>
                  <a:pt x="101345" y="111252"/>
                </a:lnTo>
                <a:lnTo>
                  <a:pt x="131064" y="124205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7"/>
                </a:lnTo>
                <a:lnTo>
                  <a:pt x="200405" y="150113"/>
                </a:lnTo>
                <a:lnTo>
                  <a:pt x="239267" y="162305"/>
                </a:lnTo>
                <a:lnTo>
                  <a:pt x="281177" y="173735"/>
                </a:lnTo>
                <a:lnTo>
                  <a:pt x="326135" y="185166"/>
                </a:lnTo>
                <a:lnTo>
                  <a:pt x="373379" y="195834"/>
                </a:lnTo>
                <a:lnTo>
                  <a:pt x="423671" y="206502"/>
                </a:lnTo>
                <a:lnTo>
                  <a:pt x="476250" y="216408"/>
                </a:lnTo>
                <a:lnTo>
                  <a:pt x="531114" y="226313"/>
                </a:lnTo>
                <a:lnTo>
                  <a:pt x="588264" y="235458"/>
                </a:lnTo>
                <a:lnTo>
                  <a:pt x="647700" y="243840"/>
                </a:lnTo>
                <a:lnTo>
                  <a:pt x="709421" y="251460"/>
                </a:lnTo>
                <a:lnTo>
                  <a:pt x="773429" y="259079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3" y="278129"/>
                </a:lnTo>
                <a:lnTo>
                  <a:pt x="1047750" y="283463"/>
                </a:lnTo>
                <a:lnTo>
                  <a:pt x="1120140" y="288035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40" y="299466"/>
                </a:lnTo>
                <a:lnTo>
                  <a:pt x="1584960" y="300990"/>
                </a:lnTo>
                <a:lnTo>
                  <a:pt x="1713738" y="299466"/>
                </a:lnTo>
                <a:lnTo>
                  <a:pt x="1839467" y="297179"/>
                </a:lnTo>
                <a:lnTo>
                  <a:pt x="1901951" y="294894"/>
                </a:lnTo>
                <a:lnTo>
                  <a:pt x="1963674" y="291846"/>
                </a:lnTo>
                <a:lnTo>
                  <a:pt x="2023871" y="288797"/>
                </a:lnTo>
                <a:lnTo>
                  <a:pt x="2083307" y="285750"/>
                </a:lnTo>
                <a:lnTo>
                  <a:pt x="2142744" y="281940"/>
                </a:lnTo>
                <a:lnTo>
                  <a:pt x="2257044" y="272796"/>
                </a:lnTo>
                <a:lnTo>
                  <a:pt x="2312670" y="267461"/>
                </a:lnTo>
                <a:lnTo>
                  <a:pt x="2366771" y="262128"/>
                </a:lnTo>
                <a:lnTo>
                  <a:pt x="2420112" y="256031"/>
                </a:lnTo>
                <a:lnTo>
                  <a:pt x="2471927" y="249935"/>
                </a:lnTo>
                <a:lnTo>
                  <a:pt x="2522220" y="243840"/>
                </a:lnTo>
                <a:lnTo>
                  <a:pt x="2571750" y="236219"/>
                </a:lnTo>
                <a:lnTo>
                  <a:pt x="2619755" y="229361"/>
                </a:lnTo>
                <a:lnTo>
                  <a:pt x="2665475" y="221741"/>
                </a:lnTo>
                <a:lnTo>
                  <a:pt x="2710433" y="213360"/>
                </a:lnTo>
                <a:lnTo>
                  <a:pt x="2753105" y="204978"/>
                </a:lnTo>
                <a:lnTo>
                  <a:pt x="2794253" y="196596"/>
                </a:lnTo>
                <a:lnTo>
                  <a:pt x="2833877" y="187452"/>
                </a:lnTo>
                <a:lnTo>
                  <a:pt x="2871977" y="178308"/>
                </a:lnTo>
                <a:lnTo>
                  <a:pt x="2941320" y="158496"/>
                </a:lnTo>
                <a:lnTo>
                  <a:pt x="3003803" y="137922"/>
                </a:lnTo>
                <a:lnTo>
                  <a:pt x="3057144" y="115824"/>
                </a:lnTo>
                <a:lnTo>
                  <a:pt x="3080765" y="104394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2143668" y="1574289"/>
            <a:ext cx="8727141" cy="5202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	2	4	9	3	6</a:t>
            </a:r>
          </a:p>
          <a:p>
            <a:pPr marL="0" indent="0">
              <a:buNone/>
            </a:pPr>
            <a:r>
              <a:rPr lang="en-US" dirty="0"/>
              <a:t>2	8	4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  <a:p>
            <a:pPr marL="0" indent="0">
              <a:buNone/>
            </a:pPr>
            <a:r>
              <a:rPr lang="en-US" dirty="0"/>
              <a:t>2	3	4	8	9	6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50352-3DC8-4554-9262-8E592F982D04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4290" y="23582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299" y="2754419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1237" y="2934528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5024" y="3330709"/>
            <a:ext cx="548895" cy="302109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8184" y="369936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1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4518" y="4095543"/>
            <a:ext cx="3109979" cy="302109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7"/>
                </a:moveTo>
                <a:lnTo>
                  <a:pt x="0" y="0"/>
                </a:lnTo>
                <a:lnTo>
                  <a:pt x="3047" y="85344"/>
                </a:lnTo>
                <a:lnTo>
                  <a:pt x="15240" y="62265"/>
                </a:lnTo>
                <a:lnTo>
                  <a:pt x="15240" y="54102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7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40" y="54102"/>
                </a:lnTo>
                <a:lnTo>
                  <a:pt x="18163" y="56732"/>
                </a:lnTo>
                <a:lnTo>
                  <a:pt x="24383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40" y="54102"/>
                </a:lnTo>
                <a:lnTo>
                  <a:pt x="15240" y="62265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7" y="70866"/>
                </a:lnTo>
                <a:lnTo>
                  <a:pt x="3068574" y="82296"/>
                </a:lnTo>
                <a:lnTo>
                  <a:pt x="3046475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4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1" y="180594"/>
                </a:lnTo>
                <a:lnTo>
                  <a:pt x="2705100" y="188213"/>
                </a:lnTo>
                <a:lnTo>
                  <a:pt x="2660903" y="196596"/>
                </a:lnTo>
                <a:lnTo>
                  <a:pt x="2615183" y="204216"/>
                </a:lnTo>
                <a:lnTo>
                  <a:pt x="2567940" y="211074"/>
                </a:lnTo>
                <a:lnTo>
                  <a:pt x="2519171" y="218694"/>
                </a:lnTo>
                <a:lnTo>
                  <a:pt x="2468879" y="224790"/>
                </a:lnTo>
                <a:lnTo>
                  <a:pt x="2417063" y="230885"/>
                </a:lnTo>
                <a:lnTo>
                  <a:pt x="2363724" y="236981"/>
                </a:lnTo>
                <a:lnTo>
                  <a:pt x="2309621" y="242316"/>
                </a:lnTo>
                <a:lnTo>
                  <a:pt x="2254757" y="247650"/>
                </a:lnTo>
                <a:lnTo>
                  <a:pt x="2198370" y="252222"/>
                </a:lnTo>
                <a:lnTo>
                  <a:pt x="2140457" y="256794"/>
                </a:lnTo>
                <a:lnTo>
                  <a:pt x="2081783" y="260604"/>
                </a:lnTo>
                <a:lnTo>
                  <a:pt x="2022347" y="263652"/>
                </a:lnTo>
                <a:lnTo>
                  <a:pt x="1962150" y="266700"/>
                </a:lnTo>
                <a:lnTo>
                  <a:pt x="1901190" y="268985"/>
                </a:lnTo>
                <a:lnTo>
                  <a:pt x="1838705" y="271272"/>
                </a:lnTo>
                <a:lnTo>
                  <a:pt x="1712976" y="274319"/>
                </a:lnTo>
                <a:lnTo>
                  <a:pt x="1584960" y="275081"/>
                </a:lnTo>
                <a:lnTo>
                  <a:pt x="1504950" y="275081"/>
                </a:lnTo>
                <a:lnTo>
                  <a:pt x="1424940" y="273543"/>
                </a:lnTo>
                <a:lnTo>
                  <a:pt x="1347977" y="272034"/>
                </a:lnTo>
                <a:lnTo>
                  <a:pt x="1271015" y="269747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7" y="252984"/>
                </a:lnTo>
                <a:lnTo>
                  <a:pt x="909065" y="246887"/>
                </a:lnTo>
                <a:lnTo>
                  <a:pt x="842010" y="240791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1"/>
                </a:lnTo>
                <a:lnTo>
                  <a:pt x="534924" y="201167"/>
                </a:lnTo>
                <a:lnTo>
                  <a:pt x="480060" y="191261"/>
                </a:lnTo>
                <a:lnTo>
                  <a:pt x="428244" y="181355"/>
                </a:lnTo>
                <a:lnTo>
                  <a:pt x="378714" y="171450"/>
                </a:lnTo>
                <a:lnTo>
                  <a:pt x="331470" y="160781"/>
                </a:lnTo>
                <a:lnTo>
                  <a:pt x="287274" y="149352"/>
                </a:lnTo>
                <a:lnTo>
                  <a:pt x="246125" y="137922"/>
                </a:lnTo>
                <a:lnTo>
                  <a:pt x="208025" y="125729"/>
                </a:lnTo>
                <a:lnTo>
                  <a:pt x="156210" y="107441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4" y="88391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79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7"/>
                </a:lnTo>
                <a:lnTo>
                  <a:pt x="44334" y="46620"/>
                </a:lnTo>
                <a:lnTo>
                  <a:pt x="24383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79"/>
                </a:lnTo>
                <a:lnTo>
                  <a:pt x="62483" y="90678"/>
                </a:lnTo>
                <a:lnTo>
                  <a:pt x="101345" y="111252"/>
                </a:lnTo>
                <a:lnTo>
                  <a:pt x="131064" y="124205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7"/>
                </a:lnTo>
                <a:lnTo>
                  <a:pt x="200405" y="150113"/>
                </a:lnTo>
                <a:lnTo>
                  <a:pt x="239267" y="162305"/>
                </a:lnTo>
                <a:lnTo>
                  <a:pt x="281177" y="173735"/>
                </a:lnTo>
                <a:lnTo>
                  <a:pt x="326135" y="185166"/>
                </a:lnTo>
                <a:lnTo>
                  <a:pt x="373379" y="195834"/>
                </a:lnTo>
                <a:lnTo>
                  <a:pt x="423671" y="206502"/>
                </a:lnTo>
                <a:lnTo>
                  <a:pt x="476250" y="216408"/>
                </a:lnTo>
                <a:lnTo>
                  <a:pt x="531114" y="226313"/>
                </a:lnTo>
                <a:lnTo>
                  <a:pt x="588264" y="235458"/>
                </a:lnTo>
                <a:lnTo>
                  <a:pt x="647700" y="243840"/>
                </a:lnTo>
                <a:lnTo>
                  <a:pt x="709421" y="251460"/>
                </a:lnTo>
                <a:lnTo>
                  <a:pt x="773429" y="259079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3" y="278129"/>
                </a:lnTo>
                <a:lnTo>
                  <a:pt x="1047750" y="283463"/>
                </a:lnTo>
                <a:lnTo>
                  <a:pt x="1120140" y="288035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40" y="299466"/>
                </a:lnTo>
                <a:lnTo>
                  <a:pt x="1584960" y="300990"/>
                </a:lnTo>
                <a:lnTo>
                  <a:pt x="1713738" y="299466"/>
                </a:lnTo>
                <a:lnTo>
                  <a:pt x="1839467" y="297179"/>
                </a:lnTo>
                <a:lnTo>
                  <a:pt x="1901951" y="294894"/>
                </a:lnTo>
                <a:lnTo>
                  <a:pt x="1963674" y="291846"/>
                </a:lnTo>
                <a:lnTo>
                  <a:pt x="2023871" y="288797"/>
                </a:lnTo>
                <a:lnTo>
                  <a:pt x="2083307" y="285750"/>
                </a:lnTo>
                <a:lnTo>
                  <a:pt x="2142744" y="281940"/>
                </a:lnTo>
                <a:lnTo>
                  <a:pt x="2257044" y="272796"/>
                </a:lnTo>
                <a:lnTo>
                  <a:pt x="2312670" y="267461"/>
                </a:lnTo>
                <a:lnTo>
                  <a:pt x="2366771" y="262128"/>
                </a:lnTo>
                <a:lnTo>
                  <a:pt x="2420112" y="256031"/>
                </a:lnTo>
                <a:lnTo>
                  <a:pt x="2471927" y="249935"/>
                </a:lnTo>
                <a:lnTo>
                  <a:pt x="2522220" y="243840"/>
                </a:lnTo>
                <a:lnTo>
                  <a:pt x="2571750" y="236219"/>
                </a:lnTo>
                <a:lnTo>
                  <a:pt x="2619755" y="229361"/>
                </a:lnTo>
                <a:lnTo>
                  <a:pt x="2665475" y="221741"/>
                </a:lnTo>
                <a:lnTo>
                  <a:pt x="2710433" y="213360"/>
                </a:lnTo>
                <a:lnTo>
                  <a:pt x="2753105" y="204978"/>
                </a:lnTo>
                <a:lnTo>
                  <a:pt x="2794253" y="196596"/>
                </a:lnTo>
                <a:lnTo>
                  <a:pt x="2833877" y="187452"/>
                </a:lnTo>
                <a:lnTo>
                  <a:pt x="2871977" y="178308"/>
                </a:lnTo>
                <a:lnTo>
                  <a:pt x="2941320" y="158496"/>
                </a:lnTo>
                <a:lnTo>
                  <a:pt x="3003803" y="137922"/>
                </a:lnTo>
                <a:lnTo>
                  <a:pt x="3057144" y="115824"/>
                </a:lnTo>
                <a:lnTo>
                  <a:pt x="3080765" y="104394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5131" y="433221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1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5886" y="4728398"/>
            <a:ext cx="2277085" cy="302109"/>
          </a:xfrm>
          <a:custGeom>
            <a:avLst/>
            <a:gdLst/>
            <a:ahLst/>
            <a:cxnLst/>
            <a:rect l="l" t="t" r="r" b="b"/>
            <a:pathLst>
              <a:path w="2270759" h="300989">
                <a:moveTo>
                  <a:pt x="70866" y="55625"/>
                </a:moveTo>
                <a:lnTo>
                  <a:pt x="6096" y="0"/>
                </a:lnTo>
                <a:lnTo>
                  <a:pt x="0" y="85344"/>
                </a:lnTo>
                <a:lnTo>
                  <a:pt x="15240" y="62932"/>
                </a:lnTo>
                <a:lnTo>
                  <a:pt x="15240" y="54863"/>
                </a:lnTo>
                <a:lnTo>
                  <a:pt x="35814" y="38861"/>
                </a:lnTo>
                <a:lnTo>
                  <a:pt x="43434" y="49529"/>
                </a:lnTo>
                <a:lnTo>
                  <a:pt x="44641" y="50736"/>
                </a:lnTo>
                <a:lnTo>
                  <a:pt x="70866" y="55625"/>
                </a:lnTo>
                <a:close/>
              </a:path>
              <a:path w="2270759" h="300989">
                <a:moveTo>
                  <a:pt x="44641" y="50736"/>
                </a:moveTo>
                <a:lnTo>
                  <a:pt x="43434" y="49529"/>
                </a:lnTo>
                <a:lnTo>
                  <a:pt x="35814" y="38861"/>
                </a:lnTo>
                <a:lnTo>
                  <a:pt x="15240" y="54863"/>
                </a:lnTo>
                <a:lnTo>
                  <a:pt x="18327" y="58392"/>
                </a:lnTo>
                <a:lnTo>
                  <a:pt x="25908" y="47244"/>
                </a:lnTo>
                <a:lnTo>
                  <a:pt x="44641" y="50736"/>
                </a:lnTo>
                <a:close/>
              </a:path>
              <a:path w="2270759" h="300989">
                <a:moveTo>
                  <a:pt x="18327" y="58392"/>
                </a:moveTo>
                <a:lnTo>
                  <a:pt x="15240" y="54863"/>
                </a:lnTo>
                <a:lnTo>
                  <a:pt x="15240" y="62932"/>
                </a:lnTo>
                <a:lnTo>
                  <a:pt x="18327" y="58392"/>
                </a:lnTo>
                <a:close/>
              </a:path>
              <a:path w="2270759" h="300989">
                <a:moveTo>
                  <a:pt x="2270760" y="92202"/>
                </a:moveTo>
                <a:lnTo>
                  <a:pt x="2255520" y="71628"/>
                </a:lnTo>
                <a:lnTo>
                  <a:pt x="2241041" y="83058"/>
                </a:lnTo>
                <a:lnTo>
                  <a:pt x="2224277" y="93725"/>
                </a:lnTo>
                <a:lnTo>
                  <a:pt x="2186939" y="115061"/>
                </a:lnTo>
                <a:lnTo>
                  <a:pt x="2143505" y="134874"/>
                </a:lnTo>
                <a:lnTo>
                  <a:pt x="2093213" y="153924"/>
                </a:lnTo>
                <a:lnTo>
                  <a:pt x="2038349" y="172211"/>
                </a:lnTo>
                <a:lnTo>
                  <a:pt x="1977389" y="188975"/>
                </a:lnTo>
                <a:lnTo>
                  <a:pt x="1911858" y="204216"/>
                </a:lnTo>
                <a:lnTo>
                  <a:pt x="1841753" y="218694"/>
                </a:lnTo>
                <a:lnTo>
                  <a:pt x="1767839" y="230885"/>
                </a:lnTo>
                <a:lnTo>
                  <a:pt x="1728977" y="236981"/>
                </a:lnTo>
                <a:lnTo>
                  <a:pt x="1649729" y="247649"/>
                </a:lnTo>
                <a:lnTo>
                  <a:pt x="1608581" y="252222"/>
                </a:lnTo>
                <a:lnTo>
                  <a:pt x="1566672" y="256794"/>
                </a:lnTo>
                <a:lnTo>
                  <a:pt x="1523999" y="260604"/>
                </a:lnTo>
                <a:lnTo>
                  <a:pt x="1436370" y="266699"/>
                </a:lnTo>
                <a:lnTo>
                  <a:pt x="1346453" y="271272"/>
                </a:lnTo>
                <a:lnTo>
                  <a:pt x="1255014" y="274319"/>
                </a:lnTo>
                <a:lnTo>
                  <a:pt x="1162050" y="275075"/>
                </a:lnTo>
                <a:lnTo>
                  <a:pt x="1103376" y="275081"/>
                </a:lnTo>
                <a:lnTo>
                  <a:pt x="988314" y="272002"/>
                </a:lnTo>
                <a:lnTo>
                  <a:pt x="933450" y="269747"/>
                </a:lnTo>
                <a:lnTo>
                  <a:pt x="877062" y="265830"/>
                </a:lnTo>
                <a:lnTo>
                  <a:pt x="824484" y="262128"/>
                </a:lnTo>
                <a:lnTo>
                  <a:pt x="771906" y="257555"/>
                </a:lnTo>
                <a:lnTo>
                  <a:pt x="720090" y="252984"/>
                </a:lnTo>
                <a:lnTo>
                  <a:pt x="669797" y="246887"/>
                </a:lnTo>
                <a:lnTo>
                  <a:pt x="621029" y="240791"/>
                </a:lnTo>
                <a:lnTo>
                  <a:pt x="573023" y="233934"/>
                </a:lnTo>
                <a:lnTo>
                  <a:pt x="526541" y="226313"/>
                </a:lnTo>
                <a:lnTo>
                  <a:pt x="482346" y="218694"/>
                </a:lnTo>
                <a:lnTo>
                  <a:pt x="438912" y="210311"/>
                </a:lnTo>
                <a:lnTo>
                  <a:pt x="397764" y="201167"/>
                </a:lnTo>
                <a:lnTo>
                  <a:pt x="357378" y="192024"/>
                </a:lnTo>
                <a:lnTo>
                  <a:pt x="320040" y="182117"/>
                </a:lnTo>
                <a:lnTo>
                  <a:pt x="249936" y="160781"/>
                </a:lnTo>
                <a:lnTo>
                  <a:pt x="187452" y="137922"/>
                </a:lnTo>
                <a:lnTo>
                  <a:pt x="134112" y="114300"/>
                </a:lnTo>
                <a:lnTo>
                  <a:pt x="90678" y="88391"/>
                </a:lnTo>
                <a:lnTo>
                  <a:pt x="56387" y="62484"/>
                </a:lnTo>
                <a:lnTo>
                  <a:pt x="44641" y="50736"/>
                </a:lnTo>
                <a:lnTo>
                  <a:pt x="25908" y="47244"/>
                </a:lnTo>
                <a:lnTo>
                  <a:pt x="18327" y="58392"/>
                </a:lnTo>
                <a:lnTo>
                  <a:pt x="25908" y="67055"/>
                </a:lnTo>
                <a:lnTo>
                  <a:pt x="40386" y="82296"/>
                </a:lnTo>
                <a:lnTo>
                  <a:pt x="76962" y="110490"/>
                </a:lnTo>
                <a:lnTo>
                  <a:pt x="123443" y="137160"/>
                </a:lnTo>
                <a:lnTo>
                  <a:pt x="178308" y="161544"/>
                </a:lnTo>
                <a:lnTo>
                  <a:pt x="242316" y="185166"/>
                </a:lnTo>
                <a:lnTo>
                  <a:pt x="313181" y="206502"/>
                </a:lnTo>
                <a:lnTo>
                  <a:pt x="352043" y="216408"/>
                </a:lnTo>
                <a:lnTo>
                  <a:pt x="392429" y="226313"/>
                </a:lnTo>
                <a:lnTo>
                  <a:pt x="434340" y="234696"/>
                </a:lnTo>
                <a:lnTo>
                  <a:pt x="477773" y="243840"/>
                </a:lnTo>
                <a:lnTo>
                  <a:pt x="522731" y="251460"/>
                </a:lnTo>
                <a:lnTo>
                  <a:pt x="569214" y="259079"/>
                </a:lnTo>
                <a:lnTo>
                  <a:pt x="617220" y="265938"/>
                </a:lnTo>
                <a:lnTo>
                  <a:pt x="666750" y="272034"/>
                </a:lnTo>
                <a:lnTo>
                  <a:pt x="717803" y="278129"/>
                </a:lnTo>
                <a:lnTo>
                  <a:pt x="769620" y="283463"/>
                </a:lnTo>
                <a:lnTo>
                  <a:pt x="822959" y="288035"/>
                </a:lnTo>
                <a:lnTo>
                  <a:pt x="877062" y="291846"/>
                </a:lnTo>
                <a:lnTo>
                  <a:pt x="931926" y="294894"/>
                </a:lnTo>
                <a:lnTo>
                  <a:pt x="989076" y="297210"/>
                </a:lnTo>
                <a:lnTo>
                  <a:pt x="1045464" y="299466"/>
                </a:lnTo>
                <a:lnTo>
                  <a:pt x="1162050" y="300990"/>
                </a:lnTo>
                <a:lnTo>
                  <a:pt x="1255776" y="299466"/>
                </a:lnTo>
                <a:lnTo>
                  <a:pt x="1347978" y="296417"/>
                </a:lnTo>
                <a:lnTo>
                  <a:pt x="1438656" y="291846"/>
                </a:lnTo>
                <a:lnTo>
                  <a:pt x="1526286" y="285749"/>
                </a:lnTo>
                <a:lnTo>
                  <a:pt x="1568958" y="281940"/>
                </a:lnTo>
                <a:lnTo>
                  <a:pt x="1652777" y="272796"/>
                </a:lnTo>
                <a:lnTo>
                  <a:pt x="1693163" y="267461"/>
                </a:lnTo>
                <a:lnTo>
                  <a:pt x="1732787" y="262128"/>
                </a:lnTo>
                <a:lnTo>
                  <a:pt x="1771649" y="256031"/>
                </a:lnTo>
                <a:lnTo>
                  <a:pt x="1809749" y="249935"/>
                </a:lnTo>
                <a:lnTo>
                  <a:pt x="1882901" y="236219"/>
                </a:lnTo>
                <a:lnTo>
                  <a:pt x="1951481" y="221741"/>
                </a:lnTo>
                <a:lnTo>
                  <a:pt x="2015489" y="204978"/>
                </a:lnTo>
                <a:lnTo>
                  <a:pt x="2074926" y="187452"/>
                </a:lnTo>
                <a:lnTo>
                  <a:pt x="2102358" y="177546"/>
                </a:lnTo>
                <a:lnTo>
                  <a:pt x="2128266" y="168402"/>
                </a:lnTo>
                <a:lnTo>
                  <a:pt x="2177034" y="147828"/>
                </a:lnTo>
                <a:lnTo>
                  <a:pt x="2219705" y="126491"/>
                </a:lnTo>
                <a:lnTo>
                  <a:pt x="2256281" y="103631"/>
                </a:lnTo>
                <a:lnTo>
                  <a:pt x="2270760" y="92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2153095" y="1602570"/>
            <a:ext cx="8727141" cy="5202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	2	4	9	3	6</a:t>
            </a:r>
          </a:p>
          <a:p>
            <a:pPr marL="0" indent="0">
              <a:buNone/>
            </a:pPr>
            <a:r>
              <a:rPr lang="en-US" dirty="0"/>
              <a:t>2	8	4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  <a:p>
            <a:pPr marL="0" indent="0">
              <a:buNone/>
            </a:pPr>
            <a:r>
              <a:rPr lang="en-US" dirty="0"/>
              <a:t>2	4	8	9	3	6</a:t>
            </a:r>
          </a:p>
          <a:p>
            <a:pPr marL="0" indent="0">
              <a:buNone/>
            </a:pPr>
            <a:r>
              <a:rPr lang="en-US" dirty="0"/>
              <a:t>2	3	4	8	9	6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52DBC4-EE09-45FD-B12D-CA10D6C1F60F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8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Sort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111604" y="6502095"/>
            <a:ext cx="421299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67343" y="15934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399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351" y="1989586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4290" y="23582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9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699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299" y="2754419"/>
            <a:ext cx="1225143" cy="302109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1237" y="3123068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0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5024" y="3519249"/>
            <a:ext cx="548895" cy="302109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8184" y="388790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1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4518" y="4284083"/>
            <a:ext cx="3109979" cy="302109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7"/>
                </a:moveTo>
                <a:lnTo>
                  <a:pt x="0" y="0"/>
                </a:lnTo>
                <a:lnTo>
                  <a:pt x="3047" y="85344"/>
                </a:lnTo>
                <a:lnTo>
                  <a:pt x="15240" y="62265"/>
                </a:lnTo>
                <a:lnTo>
                  <a:pt x="15240" y="54102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7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40" y="54102"/>
                </a:lnTo>
                <a:lnTo>
                  <a:pt x="18163" y="56732"/>
                </a:lnTo>
                <a:lnTo>
                  <a:pt x="24383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40" y="54102"/>
                </a:lnTo>
                <a:lnTo>
                  <a:pt x="15240" y="62265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7" y="70866"/>
                </a:lnTo>
                <a:lnTo>
                  <a:pt x="3068574" y="82296"/>
                </a:lnTo>
                <a:lnTo>
                  <a:pt x="3046475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4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1" y="180594"/>
                </a:lnTo>
                <a:lnTo>
                  <a:pt x="2705100" y="188213"/>
                </a:lnTo>
                <a:lnTo>
                  <a:pt x="2660903" y="196596"/>
                </a:lnTo>
                <a:lnTo>
                  <a:pt x="2615183" y="204216"/>
                </a:lnTo>
                <a:lnTo>
                  <a:pt x="2567940" y="211074"/>
                </a:lnTo>
                <a:lnTo>
                  <a:pt x="2519171" y="218694"/>
                </a:lnTo>
                <a:lnTo>
                  <a:pt x="2468879" y="224790"/>
                </a:lnTo>
                <a:lnTo>
                  <a:pt x="2417063" y="230885"/>
                </a:lnTo>
                <a:lnTo>
                  <a:pt x="2363724" y="236981"/>
                </a:lnTo>
                <a:lnTo>
                  <a:pt x="2309621" y="242316"/>
                </a:lnTo>
                <a:lnTo>
                  <a:pt x="2254757" y="247650"/>
                </a:lnTo>
                <a:lnTo>
                  <a:pt x="2198370" y="252222"/>
                </a:lnTo>
                <a:lnTo>
                  <a:pt x="2140457" y="256794"/>
                </a:lnTo>
                <a:lnTo>
                  <a:pt x="2081783" y="260604"/>
                </a:lnTo>
                <a:lnTo>
                  <a:pt x="2022347" y="263652"/>
                </a:lnTo>
                <a:lnTo>
                  <a:pt x="1962150" y="266700"/>
                </a:lnTo>
                <a:lnTo>
                  <a:pt x="1901190" y="268985"/>
                </a:lnTo>
                <a:lnTo>
                  <a:pt x="1838705" y="271272"/>
                </a:lnTo>
                <a:lnTo>
                  <a:pt x="1712976" y="274319"/>
                </a:lnTo>
                <a:lnTo>
                  <a:pt x="1584960" y="275081"/>
                </a:lnTo>
                <a:lnTo>
                  <a:pt x="1504950" y="275081"/>
                </a:lnTo>
                <a:lnTo>
                  <a:pt x="1424940" y="273543"/>
                </a:lnTo>
                <a:lnTo>
                  <a:pt x="1347977" y="272034"/>
                </a:lnTo>
                <a:lnTo>
                  <a:pt x="1271015" y="269747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7" y="252984"/>
                </a:lnTo>
                <a:lnTo>
                  <a:pt x="909065" y="246887"/>
                </a:lnTo>
                <a:lnTo>
                  <a:pt x="842010" y="240791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1"/>
                </a:lnTo>
                <a:lnTo>
                  <a:pt x="534924" y="201167"/>
                </a:lnTo>
                <a:lnTo>
                  <a:pt x="480060" y="191261"/>
                </a:lnTo>
                <a:lnTo>
                  <a:pt x="428244" y="181355"/>
                </a:lnTo>
                <a:lnTo>
                  <a:pt x="378714" y="171450"/>
                </a:lnTo>
                <a:lnTo>
                  <a:pt x="331470" y="160781"/>
                </a:lnTo>
                <a:lnTo>
                  <a:pt x="287274" y="149352"/>
                </a:lnTo>
                <a:lnTo>
                  <a:pt x="246125" y="137922"/>
                </a:lnTo>
                <a:lnTo>
                  <a:pt x="208025" y="125729"/>
                </a:lnTo>
                <a:lnTo>
                  <a:pt x="156210" y="107441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4" y="88391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79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7"/>
                </a:lnTo>
                <a:lnTo>
                  <a:pt x="44334" y="46620"/>
                </a:lnTo>
                <a:lnTo>
                  <a:pt x="24383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79"/>
                </a:lnTo>
                <a:lnTo>
                  <a:pt x="62483" y="90678"/>
                </a:lnTo>
                <a:lnTo>
                  <a:pt x="101345" y="111252"/>
                </a:lnTo>
                <a:lnTo>
                  <a:pt x="131064" y="124205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7"/>
                </a:lnTo>
                <a:lnTo>
                  <a:pt x="200405" y="150113"/>
                </a:lnTo>
                <a:lnTo>
                  <a:pt x="239267" y="162305"/>
                </a:lnTo>
                <a:lnTo>
                  <a:pt x="281177" y="173735"/>
                </a:lnTo>
                <a:lnTo>
                  <a:pt x="326135" y="185166"/>
                </a:lnTo>
                <a:lnTo>
                  <a:pt x="373379" y="195834"/>
                </a:lnTo>
                <a:lnTo>
                  <a:pt x="423671" y="206502"/>
                </a:lnTo>
                <a:lnTo>
                  <a:pt x="476250" y="216408"/>
                </a:lnTo>
                <a:lnTo>
                  <a:pt x="531114" y="226313"/>
                </a:lnTo>
                <a:lnTo>
                  <a:pt x="588264" y="235458"/>
                </a:lnTo>
                <a:lnTo>
                  <a:pt x="647700" y="243840"/>
                </a:lnTo>
                <a:lnTo>
                  <a:pt x="709421" y="251460"/>
                </a:lnTo>
                <a:lnTo>
                  <a:pt x="773429" y="259079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3" y="278129"/>
                </a:lnTo>
                <a:lnTo>
                  <a:pt x="1047750" y="283463"/>
                </a:lnTo>
                <a:lnTo>
                  <a:pt x="1120140" y="288035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40" y="299466"/>
                </a:lnTo>
                <a:lnTo>
                  <a:pt x="1584960" y="300990"/>
                </a:lnTo>
                <a:lnTo>
                  <a:pt x="1713738" y="299466"/>
                </a:lnTo>
                <a:lnTo>
                  <a:pt x="1839467" y="297179"/>
                </a:lnTo>
                <a:lnTo>
                  <a:pt x="1901951" y="294894"/>
                </a:lnTo>
                <a:lnTo>
                  <a:pt x="1963674" y="291846"/>
                </a:lnTo>
                <a:lnTo>
                  <a:pt x="2023871" y="288797"/>
                </a:lnTo>
                <a:lnTo>
                  <a:pt x="2083307" y="285750"/>
                </a:lnTo>
                <a:lnTo>
                  <a:pt x="2142744" y="281940"/>
                </a:lnTo>
                <a:lnTo>
                  <a:pt x="2257044" y="272796"/>
                </a:lnTo>
                <a:lnTo>
                  <a:pt x="2312670" y="267461"/>
                </a:lnTo>
                <a:lnTo>
                  <a:pt x="2366771" y="262128"/>
                </a:lnTo>
                <a:lnTo>
                  <a:pt x="2420112" y="256031"/>
                </a:lnTo>
                <a:lnTo>
                  <a:pt x="2471927" y="249935"/>
                </a:lnTo>
                <a:lnTo>
                  <a:pt x="2522220" y="243840"/>
                </a:lnTo>
                <a:lnTo>
                  <a:pt x="2571750" y="236219"/>
                </a:lnTo>
                <a:lnTo>
                  <a:pt x="2619755" y="229361"/>
                </a:lnTo>
                <a:lnTo>
                  <a:pt x="2665475" y="221741"/>
                </a:lnTo>
                <a:lnTo>
                  <a:pt x="2710433" y="213360"/>
                </a:lnTo>
                <a:lnTo>
                  <a:pt x="2753105" y="204978"/>
                </a:lnTo>
                <a:lnTo>
                  <a:pt x="2794253" y="196596"/>
                </a:lnTo>
                <a:lnTo>
                  <a:pt x="2833877" y="187452"/>
                </a:lnTo>
                <a:lnTo>
                  <a:pt x="2871977" y="178308"/>
                </a:lnTo>
                <a:lnTo>
                  <a:pt x="2941320" y="158496"/>
                </a:lnTo>
                <a:lnTo>
                  <a:pt x="3003803" y="137922"/>
                </a:lnTo>
                <a:lnTo>
                  <a:pt x="3057144" y="115824"/>
                </a:lnTo>
                <a:lnTo>
                  <a:pt x="3080765" y="104394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5131" y="465273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495"/>
                </a:lnTo>
                <a:lnTo>
                  <a:pt x="519781" y="182489"/>
                </a:lnTo>
                <a:lnTo>
                  <a:pt x="503588" y="144236"/>
                </a:lnTo>
                <a:lnTo>
                  <a:pt x="481876" y="109288"/>
                </a:lnTo>
                <a:lnTo>
                  <a:pt x="455199" y="78200"/>
                </a:lnTo>
                <a:lnTo>
                  <a:pt x="424111" y="51523"/>
                </a:lnTo>
                <a:lnTo>
                  <a:pt x="389163" y="29811"/>
                </a:lnTo>
                <a:lnTo>
                  <a:pt x="350910" y="13618"/>
                </a:lnTo>
                <a:lnTo>
                  <a:pt x="309904" y="3496"/>
                </a:lnTo>
                <a:lnTo>
                  <a:pt x="266700" y="0"/>
                </a:lnTo>
                <a:lnTo>
                  <a:pt x="244857" y="885"/>
                </a:lnTo>
                <a:lnTo>
                  <a:pt x="202683" y="7764"/>
                </a:lnTo>
                <a:lnTo>
                  <a:pt x="162984" y="20990"/>
                </a:lnTo>
                <a:lnTo>
                  <a:pt x="126315" y="40012"/>
                </a:lnTo>
                <a:lnTo>
                  <a:pt x="93227" y="64275"/>
                </a:lnTo>
                <a:lnTo>
                  <a:pt x="64275" y="93227"/>
                </a:lnTo>
                <a:lnTo>
                  <a:pt x="40012" y="126315"/>
                </a:lnTo>
                <a:lnTo>
                  <a:pt x="20990" y="162984"/>
                </a:lnTo>
                <a:lnTo>
                  <a:pt x="7764" y="202683"/>
                </a:lnTo>
                <a:lnTo>
                  <a:pt x="885" y="244857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5886" y="5048916"/>
            <a:ext cx="2277085" cy="302109"/>
          </a:xfrm>
          <a:custGeom>
            <a:avLst/>
            <a:gdLst/>
            <a:ahLst/>
            <a:cxnLst/>
            <a:rect l="l" t="t" r="r" b="b"/>
            <a:pathLst>
              <a:path w="2270759" h="300989">
                <a:moveTo>
                  <a:pt x="70866" y="55625"/>
                </a:moveTo>
                <a:lnTo>
                  <a:pt x="6096" y="0"/>
                </a:lnTo>
                <a:lnTo>
                  <a:pt x="0" y="85344"/>
                </a:lnTo>
                <a:lnTo>
                  <a:pt x="15240" y="62932"/>
                </a:lnTo>
                <a:lnTo>
                  <a:pt x="15240" y="54863"/>
                </a:lnTo>
                <a:lnTo>
                  <a:pt x="35814" y="38861"/>
                </a:lnTo>
                <a:lnTo>
                  <a:pt x="43434" y="49529"/>
                </a:lnTo>
                <a:lnTo>
                  <a:pt x="44641" y="50736"/>
                </a:lnTo>
                <a:lnTo>
                  <a:pt x="70866" y="55625"/>
                </a:lnTo>
                <a:close/>
              </a:path>
              <a:path w="2270759" h="300989">
                <a:moveTo>
                  <a:pt x="44641" y="50736"/>
                </a:moveTo>
                <a:lnTo>
                  <a:pt x="43434" y="49529"/>
                </a:lnTo>
                <a:lnTo>
                  <a:pt x="35814" y="38861"/>
                </a:lnTo>
                <a:lnTo>
                  <a:pt x="15240" y="54863"/>
                </a:lnTo>
                <a:lnTo>
                  <a:pt x="18327" y="58392"/>
                </a:lnTo>
                <a:lnTo>
                  <a:pt x="25908" y="47244"/>
                </a:lnTo>
                <a:lnTo>
                  <a:pt x="44641" y="50736"/>
                </a:lnTo>
                <a:close/>
              </a:path>
              <a:path w="2270759" h="300989">
                <a:moveTo>
                  <a:pt x="18327" y="58392"/>
                </a:moveTo>
                <a:lnTo>
                  <a:pt x="15240" y="54863"/>
                </a:lnTo>
                <a:lnTo>
                  <a:pt x="15240" y="62932"/>
                </a:lnTo>
                <a:lnTo>
                  <a:pt x="18327" y="58392"/>
                </a:lnTo>
                <a:close/>
              </a:path>
              <a:path w="2270759" h="300989">
                <a:moveTo>
                  <a:pt x="2270760" y="92202"/>
                </a:moveTo>
                <a:lnTo>
                  <a:pt x="2255520" y="71628"/>
                </a:lnTo>
                <a:lnTo>
                  <a:pt x="2241041" y="83058"/>
                </a:lnTo>
                <a:lnTo>
                  <a:pt x="2224277" y="93725"/>
                </a:lnTo>
                <a:lnTo>
                  <a:pt x="2186939" y="115061"/>
                </a:lnTo>
                <a:lnTo>
                  <a:pt x="2143505" y="134874"/>
                </a:lnTo>
                <a:lnTo>
                  <a:pt x="2093213" y="153924"/>
                </a:lnTo>
                <a:lnTo>
                  <a:pt x="2038349" y="172211"/>
                </a:lnTo>
                <a:lnTo>
                  <a:pt x="1977389" y="188975"/>
                </a:lnTo>
                <a:lnTo>
                  <a:pt x="1911858" y="204216"/>
                </a:lnTo>
                <a:lnTo>
                  <a:pt x="1841753" y="218694"/>
                </a:lnTo>
                <a:lnTo>
                  <a:pt x="1767839" y="230885"/>
                </a:lnTo>
                <a:lnTo>
                  <a:pt x="1728977" y="236981"/>
                </a:lnTo>
                <a:lnTo>
                  <a:pt x="1649729" y="247649"/>
                </a:lnTo>
                <a:lnTo>
                  <a:pt x="1608581" y="252222"/>
                </a:lnTo>
                <a:lnTo>
                  <a:pt x="1566672" y="256794"/>
                </a:lnTo>
                <a:lnTo>
                  <a:pt x="1523999" y="260604"/>
                </a:lnTo>
                <a:lnTo>
                  <a:pt x="1436370" y="266699"/>
                </a:lnTo>
                <a:lnTo>
                  <a:pt x="1346453" y="271272"/>
                </a:lnTo>
                <a:lnTo>
                  <a:pt x="1255014" y="274319"/>
                </a:lnTo>
                <a:lnTo>
                  <a:pt x="1162050" y="275075"/>
                </a:lnTo>
                <a:lnTo>
                  <a:pt x="1103376" y="275081"/>
                </a:lnTo>
                <a:lnTo>
                  <a:pt x="988314" y="272002"/>
                </a:lnTo>
                <a:lnTo>
                  <a:pt x="933450" y="269747"/>
                </a:lnTo>
                <a:lnTo>
                  <a:pt x="877062" y="265830"/>
                </a:lnTo>
                <a:lnTo>
                  <a:pt x="824484" y="262128"/>
                </a:lnTo>
                <a:lnTo>
                  <a:pt x="771906" y="257555"/>
                </a:lnTo>
                <a:lnTo>
                  <a:pt x="720090" y="252984"/>
                </a:lnTo>
                <a:lnTo>
                  <a:pt x="669797" y="246887"/>
                </a:lnTo>
                <a:lnTo>
                  <a:pt x="621029" y="240791"/>
                </a:lnTo>
                <a:lnTo>
                  <a:pt x="573023" y="233934"/>
                </a:lnTo>
                <a:lnTo>
                  <a:pt x="526541" y="226313"/>
                </a:lnTo>
                <a:lnTo>
                  <a:pt x="482346" y="218694"/>
                </a:lnTo>
                <a:lnTo>
                  <a:pt x="438912" y="210311"/>
                </a:lnTo>
                <a:lnTo>
                  <a:pt x="397764" y="201167"/>
                </a:lnTo>
                <a:lnTo>
                  <a:pt x="357378" y="192024"/>
                </a:lnTo>
                <a:lnTo>
                  <a:pt x="320040" y="182117"/>
                </a:lnTo>
                <a:lnTo>
                  <a:pt x="249936" y="160781"/>
                </a:lnTo>
                <a:lnTo>
                  <a:pt x="187452" y="137922"/>
                </a:lnTo>
                <a:lnTo>
                  <a:pt x="134112" y="114300"/>
                </a:lnTo>
                <a:lnTo>
                  <a:pt x="90678" y="88391"/>
                </a:lnTo>
                <a:lnTo>
                  <a:pt x="56387" y="62484"/>
                </a:lnTo>
                <a:lnTo>
                  <a:pt x="44641" y="50736"/>
                </a:lnTo>
                <a:lnTo>
                  <a:pt x="25908" y="47244"/>
                </a:lnTo>
                <a:lnTo>
                  <a:pt x="18327" y="58392"/>
                </a:lnTo>
                <a:lnTo>
                  <a:pt x="25908" y="67055"/>
                </a:lnTo>
                <a:lnTo>
                  <a:pt x="40386" y="82296"/>
                </a:lnTo>
                <a:lnTo>
                  <a:pt x="76962" y="110490"/>
                </a:lnTo>
                <a:lnTo>
                  <a:pt x="123443" y="137160"/>
                </a:lnTo>
                <a:lnTo>
                  <a:pt x="178308" y="161544"/>
                </a:lnTo>
                <a:lnTo>
                  <a:pt x="242316" y="185166"/>
                </a:lnTo>
                <a:lnTo>
                  <a:pt x="313181" y="206502"/>
                </a:lnTo>
                <a:lnTo>
                  <a:pt x="352043" y="216408"/>
                </a:lnTo>
                <a:lnTo>
                  <a:pt x="392429" y="226313"/>
                </a:lnTo>
                <a:lnTo>
                  <a:pt x="434340" y="234696"/>
                </a:lnTo>
                <a:lnTo>
                  <a:pt x="477773" y="243840"/>
                </a:lnTo>
                <a:lnTo>
                  <a:pt x="522731" y="251460"/>
                </a:lnTo>
                <a:lnTo>
                  <a:pt x="569214" y="259079"/>
                </a:lnTo>
                <a:lnTo>
                  <a:pt x="617220" y="265938"/>
                </a:lnTo>
                <a:lnTo>
                  <a:pt x="666750" y="272034"/>
                </a:lnTo>
                <a:lnTo>
                  <a:pt x="717803" y="278129"/>
                </a:lnTo>
                <a:lnTo>
                  <a:pt x="769620" y="283463"/>
                </a:lnTo>
                <a:lnTo>
                  <a:pt x="822959" y="288035"/>
                </a:lnTo>
                <a:lnTo>
                  <a:pt x="877062" y="291846"/>
                </a:lnTo>
                <a:lnTo>
                  <a:pt x="931926" y="294894"/>
                </a:lnTo>
                <a:lnTo>
                  <a:pt x="989076" y="297210"/>
                </a:lnTo>
                <a:lnTo>
                  <a:pt x="1045464" y="299466"/>
                </a:lnTo>
                <a:lnTo>
                  <a:pt x="1162050" y="300990"/>
                </a:lnTo>
                <a:lnTo>
                  <a:pt x="1255776" y="299466"/>
                </a:lnTo>
                <a:lnTo>
                  <a:pt x="1347978" y="296417"/>
                </a:lnTo>
                <a:lnTo>
                  <a:pt x="1438656" y="291846"/>
                </a:lnTo>
                <a:lnTo>
                  <a:pt x="1526286" y="285749"/>
                </a:lnTo>
                <a:lnTo>
                  <a:pt x="1568958" y="281940"/>
                </a:lnTo>
                <a:lnTo>
                  <a:pt x="1652777" y="272796"/>
                </a:lnTo>
                <a:lnTo>
                  <a:pt x="1693163" y="267461"/>
                </a:lnTo>
                <a:lnTo>
                  <a:pt x="1732787" y="262128"/>
                </a:lnTo>
                <a:lnTo>
                  <a:pt x="1771649" y="256031"/>
                </a:lnTo>
                <a:lnTo>
                  <a:pt x="1809749" y="249935"/>
                </a:lnTo>
                <a:lnTo>
                  <a:pt x="1882901" y="236219"/>
                </a:lnTo>
                <a:lnTo>
                  <a:pt x="1951481" y="221741"/>
                </a:lnTo>
                <a:lnTo>
                  <a:pt x="2015489" y="204978"/>
                </a:lnTo>
                <a:lnTo>
                  <a:pt x="2074926" y="187452"/>
                </a:lnTo>
                <a:lnTo>
                  <a:pt x="2102358" y="177546"/>
                </a:lnTo>
                <a:lnTo>
                  <a:pt x="2128266" y="168402"/>
                </a:lnTo>
                <a:lnTo>
                  <a:pt x="2177034" y="147828"/>
                </a:lnTo>
                <a:lnTo>
                  <a:pt x="2219705" y="126491"/>
                </a:lnTo>
                <a:lnTo>
                  <a:pt x="2256281" y="103631"/>
                </a:lnTo>
                <a:lnTo>
                  <a:pt x="2270760" y="92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6530" y="1615919"/>
            <a:ext cx="5953788" cy="436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7"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  <a:p>
            <a:pPr marL="12737">
              <a:spcBef>
                <a:spcPts val="2167"/>
              </a:spcBef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	8	4	9	3	6</a:t>
            </a:r>
            <a:endParaRPr sz="3200">
              <a:latin typeface="Times New Roman"/>
              <a:cs typeface="Times New Roman"/>
            </a:endParaRPr>
          </a:p>
          <a:p>
            <a:pPr marL="12737">
              <a:spcBef>
                <a:spcPts val="2167"/>
              </a:spcBef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	4	8	9	3	6</a:t>
            </a:r>
            <a:endParaRPr sz="3200">
              <a:latin typeface="Times New Roman"/>
              <a:cs typeface="Times New Roman"/>
            </a:endParaRPr>
          </a:p>
          <a:p>
            <a:pPr marL="12737">
              <a:spcBef>
                <a:spcPts val="2167"/>
              </a:spcBef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	4	8	9	3	6</a:t>
            </a:r>
            <a:endParaRPr sz="3200">
              <a:latin typeface="Times New Roman"/>
              <a:cs typeface="Times New Roman"/>
            </a:endParaRPr>
          </a:p>
          <a:p>
            <a:pPr marL="12737">
              <a:spcBef>
                <a:spcPts val="2167"/>
              </a:spcBef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	3	4	8	9	6</a:t>
            </a:r>
            <a:endParaRPr sz="3200">
              <a:latin typeface="Times New Roman"/>
              <a:cs typeface="Times New Roman"/>
            </a:endParaRPr>
          </a:p>
          <a:p>
            <a:pPr marL="12737">
              <a:spcBef>
                <a:spcPts val="2167"/>
              </a:spcBef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  <a:tab pos="5149324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	3	4	6	8	9	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done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A4C730-55AE-41B2-8F48-1C90FCA7CF7C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39" indent="0">
              <a:lnSpc>
                <a:spcPts val="3772"/>
              </a:lnSpc>
              <a:buClr>
                <a:srgbClr val="CC0000"/>
              </a:buClr>
              <a:buNone/>
              <a:tabLst>
                <a:tab pos="239500" algn="l"/>
              </a:tabLst>
            </a:pPr>
            <a:endParaRPr lang="en-US" b="1" spc="-5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Course information</a:t>
            </a: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Insertio</a:t>
            </a:r>
            <a:r>
              <a:rPr lang="en-US" dirty="0">
                <a:latin typeface="Times New Roman"/>
                <a:cs typeface="Times New Roman"/>
              </a:rPr>
              <a:t>n </a:t>
            </a:r>
            <a:r>
              <a:rPr lang="en-US" spc="-5" dirty="0">
                <a:latin typeface="Times New Roman"/>
                <a:cs typeface="Times New Roman"/>
              </a:rPr>
              <a:t>sort</a:t>
            </a:r>
            <a:endParaRPr lang="en-US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Asymptoti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analysis</a:t>
            </a:r>
            <a:endParaRPr lang="en-US" dirty="0">
              <a:latin typeface="Times New Roman"/>
              <a:cs typeface="Times New Roman"/>
            </a:endParaRPr>
          </a:p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Merg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sort</a:t>
            </a:r>
            <a:endParaRPr lang="en-US" dirty="0">
              <a:latin typeface="Times New Roman"/>
              <a:cs typeface="Times New Roman"/>
            </a:endParaRPr>
          </a:p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lang="en-US" dirty="0">
                <a:latin typeface="Times New Roman"/>
                <a:cs typeface="Times New Roman"/>
              </a:rPr>
              <a:t>Recurrences</a:t>
            </a:r>
          </a:p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271BF-6463-4753-8AB9-B614CFDA64FC}" type="datetime1">
              <a:rPr lang="en-US" smtClean="0"/>
              <a:t>1/9/2017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60B5379A-D269-4E6B-8AC5-F93C6A409642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2903" y="1939443"/>
            <a:ext cx="7487128" cy="3628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96" marR="314662" indent="-231857">
              <a:lnSpc>
                <a:spcPts val="3270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runnin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depend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 already</a:t>
            </a:r>
            <a:r>
              <a:rPr sz="3200" spc="-5" dirty="0">
                <a:latin typeface="Times New Roman"/>
                <a:cs typeface="Times New Roman"/>
              </a:rPr>
              <a:t> sorte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easier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sort.</a:t>
            </a:r>
            <a:endParaRPr sz="3200">
              <a:latin typeface="Times New Roman"/>
              <a:cs typeface="Times New Roman"/>
            </a:endParaRPr>
          </a:p>
          <a:p>
            <a:pPr marL="244596" marR="5096" indent="-231857" algn="just">
              <a:lnSpc>
                <a:spcPts val="3270"/>
              </a:lnSpc>
              <a:spcBef>
                <a:spcPts val="963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5" dirty="0">
                <a:latin typeface="Times New Roman"/>
                <a:cs typeface="Times New Roman"/>
              </a:rPr>
              <a:t>Parameteriz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runnin</a:t>
            </a:r>
            <a:r>
              <a:rPr sz="3200" dirty="0">
                <a:latin typeface="Times New Roman"/>
                <a:cs typeface="Times New Roman"/>
              </a:rPr>
              <a:t>g time</a:t>
            </a:r>
            <a:r>
              <a:rPr sz="3200" spc="-5" dirty="0">
                <a:latin typeface="Times New Roman"/>
                <a:cs typeface="Times New Roman"/>
              </a:rPr>
              <a:t> b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siz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input,</a:t>
            </a:r>
            <a:r>
              <a:rPr sz="3200" spc="-5" dirty="0">
                <a:latin typeface="Times New Roman"/>
                <a:cs typeface="Times New Roman"/>
              </a:rPr>
              <a:t> sinc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</a:t>
            </a:r>
            <a:r>
              <a:rPr sz="3200" dirty="0"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sequence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easier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sor</a:t>
            </a:r>
            <a:r>
              <a:rPr sz="3200" dirty="0">
                <a:latin typeface="Times New Roman"/>
                <a:cs typeface="Times New Roman"/>
              </a:rPr>
              <a:t>t than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long</a:t>
            </a:r>
            <a:r>
              <a:rPr sz="3200" spc="-5" dirty="0">
                <a:latin typeface="Times New Roman"/>
                <a:cs typeface="Times New Roman"/>
              </a:rPr>
              <a:t> ones.</a:t>
            </a:r>
            <a:endParaRPr sz="3200">
              <a:latin typeface="Times New Roman"/>
              <a:cs typeface="Times New Roman"/>
            </a:endParaRPr>
          </a:p>
          <a:p>
            <a:pPr marL="244596" marR="664995" indent="-231857" algn="just">
              <a:lnSpc>
                <a:spcPct val="84900"/>
              </a:lnSpc>
              <a:spcBef>
                <a:spcPts val="953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5" dirty="0">
                <a:latin typeface="Times New Roman"/>
                <a:cs typeface="Times New Roman"/>
              </a:rPr>
              <a:t>Generally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see</a:t>
            </a:r>
            <a:r>
              <a:rPr sz="3200" dirty="0"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uppe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5" dirty="0">
                <a:latin typeface="Times New Roman"/>
                <a:cs typeface="Times New Roman"/>
              </a:rPr>
              <a:t>bound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runnin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time,</a:t>
            </a:r>
            <a:r>
              <a:rPr sz="3200" spc="-5" dirty="0">
                <a:latin typeface="Times New Roman"/>
                <a:cs typeface="Times New Roman"/>
              </a:rPr>
              <a:t> becaus</a:t>
            </a:r>
            <a:r>
              <a:rPr sz="3200" dirty="0">
                <a:latin typeface="Times New Roman"/>
                <a:cs typeface="Times New Roman"/>
              </a:rPr>
              <a:t>e everybody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likes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guarantee.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319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056C3ACF-9D5E-4255-AEF5-43946EC8554F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274" y="1117278"/>
            <a:ext cx="6458746" cy="5039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57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Worst-case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(usually)</a:t>
            </a:r>
            <a:endParaRPr sz="3200" dirty="0">
              <a:latin typeface="Times New Roman"/>
              <a:cs typeface="Times New Roman"/>
            </a:endParaRPr>
          </a:p>
          <a:p>
            <a:pPr marL="705124" marR="5096" indent="-238863">
              <a:lnSpc>
                <a:spcPts val="3270"/>
              </a:lnSpc>
              <a:spcBef>
                <a:spcPts val="502"/>
              </a:spcBef>
              <a:buClr>
                <a:srgbClr val="CC0000"/>
              </a:buClr>
              <a:buFont typeface="Times New Roman"/>
              <a:buChar char="•"/>
              <a:tabLst>
                <a:tab pos="705761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maximu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algorithm 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siz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>
              <a:lnSpc>
                <a:spcPts val="3556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Average-case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(sometimes)</a:t>
            </a:r>
            <a:endParaRPr sz="3200" dirty="0">
              <a:latin typeface="Times New Roman"/>
              <a:cs typeface="Times New Roman"/>
            </a:endParaRPr>
          </a:p>
          <a:p>
            <a:pPr marL="705124" marR="207015" indent="-238863">
              <a:lnSpc>
                <a:spcPts val="3270"/>
              </a:lnSpc>
              <a:spcBef>
                <a:spcPts val="497"/>
              </a:spcBef>
              <a:buClr>
                <a:srgbClr val="CC0000"/>
              </a:buClr>
              <a:buFont typeface="Times New Roman"/>
              <a:buChar char="•"/>
              <a:tabLst>
                <a:tab pos="705761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algorithm ove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siz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705124" marR="843346" indent="-238863">
              <a:lnSpc>
                <a:spcPts val="3270"/>
              </a:lnSpc>
              <a:spcBef>
                <a:spcPts val="386"/>
              </a:spcBef>
              <a:buClr>
                <a:srgbClr val="CC0000"/>
              </a:buClr>
              <a:buFont typeface="Times New Roman"/>
              <a:buChar char="•"/>
              <a:tabLst>
                <a:tab pos="705761" algn="l"/>
              </a:tabLst>
            </a:pPr>
            <a:r>
              <a:rPr sz="3200" spc="-5" dirty="0">
                <a:latin typeface="Times New Roman"/>
                <a:cs typeface="Times New Roman"/>
              </a:rPr>
              <a:t>Nee</a:t>
            </a:r>
            <a:r>
              <a:rPr sz="3200" dirty="0">
                <a:latin typeface="Times New Roman"/>
                <a:cs typeface="Times New Roman"/>
              </a:rPr>
              <a:t>d assumption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statistical distributio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inputs.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551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Best-case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(bogus)</a:t>
            </a:r>
            <a:endParaRPr sz="3200" dirty="0">
              <a:latin typeface="Times New Roman"/>
              <a:cs typeface="Times New Roman"/>
            </a:endParaRPr>
          </a:p>
          <a:p>
            <a:pPr marL="705124" marR="413393" indent="-238863">
              <a:lnSpc>
                <a:spcPts val="3270"/>
              </a:lnSpc>
              <a:spcBef>
                <a:spcPts val="497"/>
              </a:spcBef>
              <a:buClr>
                <a:srgbClr val="CC0000"/>
              </a:buClr>
              <a:buFont typeface="Times New Roman"/>
              <a:buChar char="•"/>
              <a:tabLst>
                <a:tab pos="705761" algn="l"/>
              </a:tabLst>
            </a:pPr>
            <a:r>
              <a:rPr sz="3200" spc="-5" dirty="0">
                <a:latin typeface="Times New Roman"/>
                <a:cs typeface="Times New Roman"/>
              </a:rPr>
              <a:t>Chea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wit</a:t>
            </a:r>
            <a:r>
              <a:rPr sz="3200" dirty="0">
                <a:latin typeface="Times New Roman"/>
                <a:cs typeface="Times New Roman"/>
              </a:rPr>
              <a:t>h a</a:t>
            </a:r>
            <a:r>
              <a:rPr sz="3200" spc="-5" dirty="0">
                <a:latin typeface="Times New Roman"/>
                <a:cs typeface="Times New Roman"/>
              </a:rPr>
              <a:t> slo</a:t>
            </a:r>
            <a:r>
              <a:rPr sz="3200" dirty="0">
                <a:latin typeface="Times New Roman"/>
                <a:cs typeface="Times New Roman"/>
              </a:rPr>
              <a:t>w </a:t>
            </a:r>
            <a:r>
              <a:rPr sz="3200" spc="-5" dirty="0">
                <a:latin typeface="Times New Roman"/>
                <a:cs typeface="Times New Roman"/>
              </a:rPr>
              <a:t>algorith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work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Times New Roman"/>
                <a:cs typeface="Times New Roman"/>
              </a:rPr>
              <a:t>fas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som</a:t>
            </a:r>
            <a:r>
              <a:rPr sz="3200" i="1" dirty="0">
                <a:latin typeface="Times New Roman"/>
                <a:cs typeface="Times New Roman"/>
              </a:rPr>
              <a:t>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904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Machine-Independent Running Time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9687A9BD-EE0F-4028-9EC6-3295FCA1C6D7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7322" y="1374286"/>
            <a:ext cx="7139452" cy="4316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latin typeface="Times New Roman"/>
                <a:cs typeface="Times New Roman"/>
              </a:rPr>
              <a:t>What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insertion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sort’</a:t>
            </a:r>
            <a:r>
              <a:rPr sz="3200" i="1" dirty="0">
                <a:latin typeface="Times New Roman"/>
                <a:cs typeface="Times New Roman"/>
              </a:rPr>
              <a:t>s worst-case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time?</a:t>
            </a:r>
            <a:endParaRPr sz="3200" dirty="0">
              <a:latin typeface="Times New Roman"/>
              <a:cs typeface="Times New Roman"/>
            </a:endParaRPr>
          </a:p>
          <a:p>
            <a:pPr marL="240137" indent="-227398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depend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spee</a:t>
            </a:r>
            <a:r>
              <a:rPr sz="3200" dirty="0">
                <a:latin typeface="Times New Roman"/>
                <a:cs typeface="Times New Roman"/>
              </a:rPr>
              <a:t>d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ou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computer:</a:t>
            </a:r>
            <a:endParaRPr sz="3200" dirty="0">
              <a:latin typeface="Times New Roman"/>
              <a:cs typeface="Times New Roman"/>
            </a:endParaRPr>
          </a:p>
          <a:p>
            <a:pPr marL="705124" lvl="1" indent="-23886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705761" algn="l"/>
              </a:tabLst>
            </a:pPr>
            <a:r>
              <a:rPr sz="3200" spc="-5" dirty="0">
                <a:latin typeface="Times New Roman"/>
                <a:cs typeface="Times New Roman"/>
              </a:rPr>
              <a:t>relativ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spee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(o</a:t>
            </a:r>
            <a:r>
              <a:rPr sz="3200" dirty="0">
                <a:latin typeface="Times New Roman"/>
                <a:cs typeface="Times New Roman"/>
              </a:rPr>
              <a:t>n the</a:t>
            </a:r>
            <a:r>
              <a:rPr sz="3200" spc="-5" dirty="0">
                <a:latin typeface="Times New Roman"/>
                <a:cs typeface="Times New Roman"/>
              </a:rPr>
              <a:t> sam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machine),</a:t>
            </a:r>
          </a:p>
          <a:p>
            <a:pPr marL="705124" lvl="1" indent="-238863">
              <a:buClr>
                <a:srgbClr val="CC0000"/>
              </a:buClr>
              <a:buFont typeface="Times New Roman"/>
              <a:buChar char="•"/>
              <a:tabLst>
                <a:tab pos="705761" algn="l"/>
              </a:tabLst>
            </a:pPr>
            <a:r>
              <a:rPr sz="3200" dirty="0">
                <a:latin typeface="Times New Roman"/>
                <a:cs typeface="Times New Roman"/>
              </a:rPr>
              <a:t>absolute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spee</a:t>
            </a:r>
            <a:r>
              <a:rPr sz="3200" dirty="0">
                <a:latin typeface="Times New Roman"/>
                <a:cs typeface="Times New Roman"/>
              </a:rPr>
              <a:t>d </a:t>
            </a:r>
            <a:r>
              <a:rPr sz="3200" spc="-5" dirty="0">
                <a:latin typeface="Times New Roman"/>
                <a:cs typeface="Times New Roman"/>
              </a:rPr>
              <a:t>(o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differen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machines).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732"/>
              </a:lnSpc>
              <a:spcBef>
                <a:spcPts val="1449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DE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240137" indent="-227398">
              <a:lnSpc>
                <a:spcPts val="3732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Ignor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machine-dependent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constants.</a:t>
            </a:r>
            <a:endParaRPr sz="3200" dirty="0">
              <a:latin typeface="Times New Roman"/>
              <a:cs typeface="Times New Roman"/>
            </a:endParaRPr>
          </a:p>
          <a:p>
            <a:pPr marL="240137" indent="-227398"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Loo</a:t>
            </a:r>
            <a:r>
              <a:rPr sz="3200" dirty="0">
                <a:latin typeface="Times New Roman"/>
                <a:cs typeface="Times New Roman"/>
              </a:rPr>
              <a:t>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growt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0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→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080"/>
                </a:solidFill>
                <a:latin typeface="Times New Roman"/>
                <a:cs typeface="Times New Roman"/>
              </a:rPr>
              <a:t>∞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652933">
              <a:spcBef>
                <a:spcPts val="1926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“Asymptoti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Analysis”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57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/>
              <a:t>Notation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581621AB-2977-4465-B477-8454FD35D050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9037" y="1952442"/>
            <a:ext cx="8286909" cy="3256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431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Math: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431"/>
              </a:lnSpc>
            </a:pPr>
            <a:r>
              <a:rPr sz="2800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=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{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|</a:t>
            </a:r>
            <a:r>
              <a:rPr sz="2800" spc="-14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positiv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constant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90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90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 dirty="0">
              <a:latin typeface="Times New Roman"/>
              <a:cs typeface="Times New Roman"/>
            </a:endParaRPr>
          </a:p>
          <a:p>
            <a:pPr marL="2652337" marR="98730">
              <a:lnSpc>
                <a:spcPct val="97900"/>
              </a:lnSpc>
              <a:spcBef>
                <a:spcPts val="140"/>
              </a:spcBef>
            </a:pP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90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0</a:t>
            </a:r>
            <a:r>
              <a:rPr sz="2900" spc="331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90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1</a:t>
            </a:r>
            <a:r>
              <a:rPr sz="2900" spc="-15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90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2900" spc="-15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</a:t>
            </a:r>
            <a:r>
              <a:rPr sz="28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90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0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}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732"/>
              </a:lnSpc>
              <a:spcBef>
                <a:spcPts val="12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Engineering:</a:t>
            </a:r>
            <a:endParaRPr sz="3200" dirty="0">
              <a:latin typeface="Times New Roman"/>
              <a:cs typeface="Times New Roman"/>
            </a:endParaRPr>
          </a:p>
          <a:p>
            <a:pPr marL="240137" indent="-227398">
              <a:lnSpc>
                <a:spcPts val="3732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Dro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low-order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terms;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ignore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leading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constants.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0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Example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spc="-7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 9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0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i="1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2 </a:t>
            </a:r>
            <a:r>
              <a:rPr sz="3200" i="1" spc="-391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 5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604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6</a:t>
            </a:r>
            <a:r>
              <a:rPr sz="32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02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performance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69ED728D-F191-4871-895B-8AAFC1BCF3A2}" type="datetime1">
              <a:rPr lang="en-US" sz="1400" smtClean="0"/>
              <a:t>1/9/2017</a:t>
            </a:fld>
            <a:endParaRPr sz="14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66006" y="2611874"/>
            <a:ext cx="76412" cy="2982848"/>
          </a:xfrm>
          <a:custGeom>
            <a:avLst/>
            <a:gdLst/>
            <a:ahLst/>
            <a:cxnLst/>
            <a:rect l="l" t="t" r="r" b="b"/>
            <a:pathLst>
              <a:path w="76200" h="29718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0480" y="56082"/>
                </a:lnTo>
                <a:lnTo>
                  <a:pt x="30480" y="51053"/>
                </a:lnTo>
                <a:lnTo>
                  <a:pt x="45720" y="51053"/>
                </a:lnTo>
                <a:lnTo>
                  <a:pt x="45720" y="56082"/>
                </a:lnTo>
                <a:lnTo>
                  <a:pt x="76200" y="76199"/>
                </a:lnTo>
                <a:close/>
              </a:path>
              <a:path w="76200" h="2971800">
                <a:moveTo>
                  <a:pt x="38099" y="51053"/>
                </a:moveTo>
                <a:lnTo>
                  <a:pt x="30480" y="51053"/>
                </a:lnTo>
                <a:lnTo>
                  <a:pt x="30480" y="56082"/>
                </a:lnTo>
                <a:lnTo>
                  <a:pt x="38099" y="51053"/>
                </a:lnTo>
                <a:close/>
              </a:path>
              <a:path w="76200" h="2971800">
                <a:moveTo>
                  <a:pt x="45720" y="2971799"/>
                </a:moveTo>
                <a:lnTo>
                  <a:pt x="45720" y="56082"/>
                </a:lnTo>
                <a:lnTo>
                  <a:pt x="38100" y="51053"/>
                </a:lnTo>
                <a:lnTo>
                  <a:pt x="30480" y="56082"/>
                </a:lnTo>
                <a:lnTo>
                  <a:pt x="30480" y="2971799"/>
                </a:lnTo>
                <a:lnTo>
                  <a:pt x="45720" y="2971799"/>
                </a:lnTo>
                <a:close/>
              </a:path>
              <a:path w="76200" h="2971800">
                <a:moveTo>
                  <a:pt x="45720" y="56082"/>
                </a:moveTo>
                <a:lnTo>
                  <a:pt x="45720" y="51053"/>
                </a:lnTo>
                <a:lnTo>
                  <a:pt x="38100" y="51053"/>
                </a:lnTo>
                <a:lnTo>
                  <a:pt x="45720" y="56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212" y="5556480"/>
            <a:ext cx="3591376" cy="76483"/>
          </a:xfrm>
          <a:custGeom>
            <a:avLst/>
            <a:gdLst/>
            <a:ahLst/>
            <a:cxnLst/>
            <a:rect l="l" t="t" r="r" b="b"/>
            <a:pathLst>
              <a:path w="3581400" h="76200">
                <a:moveTo>
                  <a:pt x="3530345" y="38100"/>
                </a:moveTo>
                <a:lnTo>
                  <a:pt x="3525316" y="30480"/>
                </a:lnTo>
                <a:lnTo>
                  <a:pt x="0" y="30480"/>
                </a:lnTo>
                <a:lnTo>
                  <a:pt x="0" y="45720"/>
                </a:lnTo>
                <a:lnTo>
                  <a:pt x="3525316" y="45719"/>
                </a:lnTo>
                <a:lnTo>
                  <a:pt x="3530345" y="38100"/>
                </a:lnTo>
                <a:close/>
              </a:path>
              <a:path w="3581400" h="76200">
                <a:moveTo>
                  <a:pt x="3581400" y="38100"/>
                </a:moveTo>
                <a:lnTo>
                  <a:pt x="3505200" y="0"/>
                </a:lnTo>
                <a:lnTo>
                  <a:pt x="3525316" y="30479"/>
                </a:lnTo>
                <a:lnTo>
                  <a:pt x="3530345" y="30480"/>
                </a:lnTo>
                <a:lnTo>
                  <a:pt x="3530345" y="63627"/>
                </a:lnTo>
                <a:lnTo>
                  <a:pt x="3581400" y="38100"/>
                </a:lnTo>
                <a:close/>
              </a:path>
              <a:path w="3581400" h="76200">
                <a:moveTo>
                  <a:pt x="3530345" y="63627"/>
                </a:moveTo>
                <a:lnTo>
                  <a:pt x="3530345" y="45720"/>
                </a:lnTo>
                <a:lnTo>
                  <a:pt x="3525316" y="45720"/>
                </a:lnTo>
                <a:lnTo>
                  <a:pt x="3505200" y="76200"/>
                </a:lnTo>
                <a:lnTo>
                  <a:pt x="3530345" y="63627"/>
                </a:lnTo>
                <a:close/>
              </a:path>
              <a:path w="3581400" h="76200">
                <a:moveTo>
                  <a:pt x="3530345" y="45720"/>
                </a:moveTo>
                <a:lnTo>
                  <a:pt x="3530345" y="38100"/>
                </a:lnTo>
                <a:lnTo>
                  <a:pt x="3525316" y="45720"/>
                </a:lnTo>
                <a:lnTo>
                  <a:pt x="3530345" y="45720"/>
                </a:lnTo>
                <a:close/>
              </a:path>
              <a:path w="3581400" h="76200">
                <a:moveTo>
                  <a:pt x="3530345" y="38100"/>
                </a:moveTo>
                <a:lnTo>
                  <a:pt x="3530345" y="30480"/>
                </a:lnTo>
                <a:lnTo>
                  <a:pt x="3525316" y="30480"/>
                </a:lnTo>
                <a:lnTo>
                  <a:pt x="353034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3448" y="3408065"/>
            <a:ext cx="3285727" cy="963052"/>
          </a:xfrm>
          <a:custGeom>
            <a:avLst/>
            <a:gdLst/>
            <a:ahLst/>
            <a:cxnLst/>
            <a:rect l="l" t="t" r="r" b="b"/>
            <a:pathLst>
              <a:path w="3276600" h="959485">
                <a:moveTo>
                  <a:pt x="0" y="959358"/>
                </a:moveTo>
                <a:lnTo>
                  <a:pt x="206623" y="956594"/>
                </a:lnTo>
                <a:lnTo>
                  <a:pt x="411094" y="948379"/>
                </a:lnTo>
                <a:lnTo>
                  <a:pt x="613021" y="934828"/>
                </a:lnTo>
                <a:lnTo>
                  <a:pt x="812011" y="916058"/>
                </a:lnTo>
                <a:lnTo>
                  <a:pt x="1007673" y="892183"/>
                </a:lnTo>
                <a:lnTo>
                  <a:pt x="1199614" y="863318"/>
                </a:lnTo>
                <a:lnTo>
                  <a:pt x="1387443" y="829580"/>
                </a:lnTo>
                <a:lnTo>
                  <a:pt x="1570768" y="791084"/>
                </a:lnTo>
                <a:lnTo>
                  <a:pt x="1749196" y="747944"/>
                </a:lnTo>
                <a:lnTo>
                  <a:pt x="1922335" y="700278"/>
                </a:lnTo>
                <a:lnTo>
                  <a:pt x="2089793" y="648199"/>
                </a:lnTo>
                <a:lnTo>
                  <a:pt x="2251179" y="591824"/>
                </a:lnTo>
                <a:lnTo>
                  <a:pt x="2406100" y="531267"/>
                </a:lnTo>
                <a:lnTo>
                  <a:pt x="2554164" y="466645"/>
                </a:lnTo>
                <a:lnTo>
                  <a:pt x="2694979" y="398073"/>
                </a:lnTo>
                <a:lnTo>
                  <a:pt x="2828153" y="325666"/>
                </a:lnTo>
                <a:lnTo>
                  <a:pt x="2953294" y="249540"/>
                </a:lnTo>
                <a:lnTo>
                  <a:pt x="3070011" y="169810"/>
                </a:lnTo>
                <a:lnTo>
                  <a:pt x="3177910" y="86591"/>
                </a:lnTo>
                <a:lnTo>
                  <a:pt x="3276600" y="0"/>
                </a:lnTo>
              </a:path>
            </a:pathLst>
          </a:custGeom>
          <a:ln w="254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9760" y="2846677"/>
            <a:ext cx="3309923" cy="2212916"/>
          </a:xfrm>
          <a:custGeom>
            <a:avLst/>
            <a:gdLst/>
            <a:ahLst/>
            <a:cxnLst/>
            <a:rect l="l" t="t" r="r" b="b"/>
            <a:pathLst>
              <a:path w="3300729" h="2204720">
                <a:moveTo>
                  <a:pt x="0" y="2204466"/>
                </a:moveTo>
                <a:lnTo>
                  <a:pt x="220867" y="2156787"/>
                </a:lnTo>
                <a:lnTo>
                  <a:pt x="437514" y="2101428"/>
                </a:lnTo>
                <a:lnTo>
                  <a:pt x="649665" y="2038571"/>
                </a:lnTo>
                <a:lnTo>
                  <a:pt x="857042" y="1968398"/>
                </a:lnTo>
                <a:lnTo>
                  <a:pt x="1059370" y="1891093"/>
                </a:lnTo>
                <a:lnTo>
                  <a:pt x="1256371" y="1806839"/>
                </a:lnTo>
                <a:lnTo>
                  <a:pt x="1447770" y="1715818"/>
                </a:lnTo>
                <a:lnTo>
                  <a:pt x="1633289" y="1618213"/>
                </a:lnTo>
                <a:lnTo>
                  <a:pt x="1812651" y="1514208"/>
                </a:lnTo>
                <a:lnTo>
                  <a:pt x="1985581" y="1403985"/>
                </a:lnTo>
                <a:lnTo>
                  <a:pt x="2151801" y="1287726"/>
                </a:lnTo>
                <a:lnTo>
                  <a:pt x="2311036" y="1165616"/>
                </a:lnTo>
                <a:lnTo>
                  <a:pt x="2463008" y="1037836"/>
                </a:lnTo>
                <a:lnTo>
                  <a:pt x="2607440" y="904570"/>
                </a:lnTo>
                <a:lnTo>
                  <a:pt x="2744057" y="766000"/>
                </a:lnTo>
                <a:lnTo>
                  <a:pt x="2872581" y="622310"/>
                </a:lnTo>
                <a:lnTo>
                  <a:pt x="2992736" y="473682"/>
                </a:lnTo>
                <a:lnTo>
                  <a:pt x="3104246" y="320299"/>
                </a:lnTo>
                <a:lnTo>
                  <a:pt x="3206833" y="162344"/>
                </a:lnTo>
                <a:lnTo>
                  <a:pt x="3300221" y="0"/>
                </a:lnTo>
              </a:path>
            </a:pathLst>
          </a:custGeom>
          <a:ln w="254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2228" y="3988573"/>
            <a:ext cx="0" cy="1606149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58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65004" y="5647834"/>
            <a:ext cx="2298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06" y="4106690"/>
            <a:ext cx="727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127" y="5622609"/>
            <a:ext cx="2808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60" y="1186505"/>
            <a:ext cx="7612571" cy="2728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get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enough,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 marL="12739"/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always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beats a </a:t>
            </a:r>
            <a:r>
              <a:rPr sz="3200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4466423" marR="5096" indent="-228034">
              <a:lnSpc>
                <a:spcPts val="2869"/>
              </a:lnSpc>
              <a:spcBef>
                <a:spcPts val="1284"/>
              </a:spcBef>
              <a:buClr>
                <a:srgbClr val="CC0000"/>
              </a:buClr>
              <a:buFont typeface="Times New Roman"/>
              <a:buChar char="•"/>
              <a:tabLst>
                <a:tab pos="4467060" algn="l"/>
              </a:tabLst>
            </a:pP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shouldn’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ignore asymptoticall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slower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however.</a:t>
            </a:r>
            <a:endParaRPr sz="2800">
              <a:latin typeface="Times New Roman"/>
              <a:cs typeface="Times New Roman"/>
            </a:endParaRPr>
          </a:p>
          <a:p>
            <a:pPr marL="4466423" indent="-228034">
              <a:lnSpc>
                <a:spcPts val="3355"/>
              </a:lnSpc>
              <a:spcBef>
                <a:spcPts val="166"/>
              </a:spcBef>
              <a:buClr>
                <a:srgbClr val="CC0000"/>
              </a:buClr>
              <a:buFont typeface="Times New Roman"/>
              <a:buChar char="•"/>
              <a:tabLst>
                <a:tab pos="4467060" algn="l"/>
              </a:tabLst>
            </a:pPr>
            <a:r>
              <a:rPr sz="2800" spc="-5" dirty="0">
                <a:latin typeface="Times New Roman"/>
                <a:cs typeface="Times New Roman"/>
              </a:rPr>
              <a:t>Real-worl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2619" y="3801593"/>
            <a:ext cx="3566542" cy="111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2869"/>
              </a:lnSpc>
            </a:pPr>
            <a:r>
              <a:rPr sz="2800" spc="-10" dirty="0">
                <a:latin typeface="Times New Roman"/>
                <a:cs typeface="Times New Roman"/>
              </a:rPr>
              <a:t>situation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ofte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cal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carefu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balancin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of engineerin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objectives.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4914" y="4981701"/>
            <a:ext cx="3724461" cy="1113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37" marR="5096" indent="-227398">
              <a:lnSpc>
                <a:spcPct val="85300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2800" spc="-10" dirty="0">
                <a:latin typeface="Times New Roman"/>
                <a:cs typeface="Times New Roman"/>
              </a:rPr>
              <a:t>Asymptoti</a:t>
            </a:r>
            <a:r>
              <a:rPr sz="2800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analysi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usefu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too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hel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to structur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ou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thinking.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807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Analysis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0D159FDA-73FD-4D52-9FDC-63224C6D28C4}" type="datetime1">
              <a:rPr lang="en-US" sz="1400" smtClean="0"/>
              <a:t>1/9/2017</a:t>
            </a:fld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1709" y="1288227"/>
            <a:ext cx="5429728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421"/>
              </a:lnSpc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Worst case: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</a:t>
            </a:r>
            <a:r>
              <a:rPr sz="3200" dirty="0"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revers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sorted.</a:t>
            </a:r>
            <a:endParaRPr sz="3200" dirty="0">
              <a:latin typeface="Times New Roman"/>
              <a:cs typeface="Times New Roman"/>
            </a:endParaRPr>
          </a:p>
          <a:p>
            <a:pPr marR="1621085" algn="ctr">
              <a:lnSpc>
                <a:spcPts val="2448"/>
              </a:lnSpc>
            </a:pP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068" y="1865721"/>
            <a:ext cx="390403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i="1" spc="-38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33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6600" spc="466" baseline="-7575" dirty="0">
                <a:solidFill>
                  <a:srgbClr val="009A9A"/>
                </a:solidFill>
                <a:latin typeface="Symbol"/>
                <a:cs typeface="Symbol"/>
              </a:rPr>
              <a:t></a:t>
            </a:r>
            <a:r>
              <a:rPr sz="3200" spc="3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-1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166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4300" spc="-431" dirty="0">
                <a:solidFill>
                  <a:srgbClr val="009A9A"/>
                </a:solidFill>
                <a:latin typeface="Symbol"/>
                <a:cs typeface="Symbol"/>
              </a:rPr>
              <a:t></a:t>
            </a:r>
            <a:r>
              <a:rPr sz="3200" i="1" spc="15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4300" spc="-371" dirty="0">
                <a:solidFill>
                  <a:srgbClr val="009A9A"/>
                </a:solidFill>
                <a:latin typeface="Symbol"/>
                <a:cs typeface="Symbol"/>
              </a:rPr>
              <a:t></a:t>
            </a:r>
            <a:endParaRPr sz="43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708" y="2481690"/>
            <a:ext cx="7660329" cy="3552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90600" algn="ctr"/>
            <a:r>
              <a:rPr sz="2400" i="1" spc="196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400" spc="105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3446"/>
              </a:lnSpc>
              <a:spcBef>
                <a:spcPts val="100"/>
              </a:spcBef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Average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case: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spc="-5" dirty="0">
                <a:latin typeface="Times New Roman"/>
                <a:cs typeface="Times New Roman"/>
              </a:rPr>
              <a:t>permutation</a:t>
            </a:r>
            <a:r>
              <a:rPr sz="3200" dirty="0">
                <a:latin typeface="Times New Roman"/>
                <a:cs typeface="Times New Roman"/>
              </a:rPr>
              <a:t>s equally</a:t>
            </a:r>
            <a:r>
              <a:rPr sz="3200" spc="-5" dirty="0">
                <a:latin typeface="Times New Roman"/>
                <a:cs typeface="Times New Roman"/>
              </a:rPr>
              <a:t> likely.</a:t>
            </a:r>
            <a:endParaRPr sz="3200" dirty="0">
              <a:latin typeface="Times New Roman"/>
              <a:cs typeface="Times New Roman"/>
            </a:endParaRPr>
          </a:p>
          <a:p>
            <a:pPr marR="3853022" algn="ctr">
              <a:lnSpc>
                <a:spcPts val="1650"/>
              </a:lnSpc>
            </a:pP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464987">
              <a:lnSpc>
                <a:spcPts val="4464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i="1" spc="-38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33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6600" spc="466" baseline="-7575" dirty="0">
                <a:solidFill>
                  <a:srgbClr val="009A9A"/>
                </a:solidFill>
                <a:latin typeface="Symbol"/>
                <a:cs typeface="Symbol"/>
              </a:rPr>
              <a:t></a:t>
            </a:r>
            <a:r>
              <a:rPr sz="3200" spc="3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3200" i="1" spc="-26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spc="-32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15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4300" spc="-435">
                <a:solidFill>
                  <a:srgbClr val="009A9A"/>
                </a:solidFill>
                <a:latin typeface="Symbol"/>
                <a:cs typeface="Symbol"/>
              </a:rPr>
              <a:t></a:t>
            </a:r>
            <a:r>
              <a:rPr sz="3200" i="1" spc="16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18518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4300" spc="-371">
                <a:solidFill>
                  <a:srgbClr val="009A9A"/>
                </a:solidFill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  <a:p>
            <a:pPr marR="3790600" algn="ctr">
              <a:spcBef>
                <a:spcPts val="140"/>
              </a:spcBef>
            </a:pPr>
            <a:r>
              <a:rPr sz="2400" i="1" spc="196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400" spc="105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spcBef>
                <a:spcPts val="652"/>
              </a:spcBef>
            </a:pPr>
            <a:r>
              <a:rPr sz="3200" i="1" spc="-5" dirty="0">
                <a:latin typeface="Times New Roman"/>
                <a:cs typeface="Times New Roman"/>
              </a:rPr>
              <a:t>I</a:t>
            </a:r>
            <a:r>
              <a:rPr sz="3200" i="1" dirty="0">
                <a:latin typeface="Times New Roman"/>
                <a:cs typeface="Times New Roman"/>
              </a:rPr>
              <a:t>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insertion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sor</a:t>
            </a:r>
            <a:r>
              <a:rPr sz="3200" i="1" dirty="0">
                <a:latin typeface="Times New Roman"/>
                <a:cs typeface="Times New Roman"/>
              </a:rPr>
              <a:t>t a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fast</a:t>
            </a:r>
            <a:r>
              <a:rPr sz="3200" i="1" spc="-5" dirty="0">
                <a:latin typeface="Times New Roman"/>
                <a:cs typeface="Times New Roman"/>
              </a:rPr>
              <a:t> sortin</a:t>
            </a:r>
            <a:r>
              <a:rPr sz="3200" i="1" dirty="0">
                <a:latin typeface="Times New Roman"/>
                <a:cs typeface="Times New Roman"/>
              </a:rPr>
              <a:t>g </a:t>
            </a:r>
            <a:r>
              <a:rPr sz="3200" i="1" spc="-5" dirty="0">
                <a:latin typeface="Times New Roman"/>
                <a:cs typeface="Times New Roman"/>
              </a:rPr>
              <a:t>algorithm?</a:t>
            </a:r>
            <a:endParaRPr sz="3200" dirty="0">
              <a:latin typeface="Times New Roman"/>
              <a:cs typeface="Times New Roman"/>
            </a:endParaRPr>
          </a:p>
          <a:p>
            <a:pPr marL="240137" indent="-227398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Moderatel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5" dirty="0">
                <a:latin typeface="Times New Roman"/>
                <a:cs typeface="Times New Roman"/>
              </a:rPr>
              <a:t>smal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40137" indent="-227398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all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larg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29024" y="1917963"/>
            <a:ext cx="29819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[arithmeti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series]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956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794500" y="5612303"/>
            <a:ext cx="21336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CC9C8D7B-6E55-4ADC-BFA3-96D797DE5A17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111604" y="5612303"/>
            <a:ext cx="421299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15763" y="1562137"/>
            <a:ext cx="7413083" cy="407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b="1" spc="-10" dirty="0">
                <a:latin typeface="Times New Roman"/>
                <a:cs typeface="Times New Roman"/>
              </a:rPr>
              <a:t>M</a:t>
            </a:r>
            <a:r>
              <a:rPr lang="en-US" sz="2400" b="1" spc="-5" dirty="0">
                <a:latin typeface="Times New Roman"/>
                <a:cs typeface="Times New Roman"/>
              </a:rPr>
              <a:t>ERG</a:t>
            </a:r>
            <a:r>
              <a:rPr lang="en-US" sz="2400" b="1" dirty="0">
                <a:latin typeface="Times New Roman"/>
                <a:cs typeface="Times New Roman"/>
              </a:rPr>
              <a:t>E</a:t>
            </a:r>
            <a:r>
              <a:rPr lang="en-US" sz="3200" b="1" spc="-10" dirty="0">
                <a:latin typeface="Times New Roman"/>
                <a:cs typeface="Times New Roman"/>
              </a:rPr>
              <a:t>-S</a:t>
            </a:r>
            <a:r>
              <a:rPr lang="en-US" sz="2400" b="1" spc="-10" dirty="0">
                <a:latin typeface="Times New Roman"/>
                <a:cs typeface="Times New Roman"/>
              </a:rPr>
              <a:t>OR</a:t>
            </a:r>
            <a:r>
              <a:rPr lang="en-US" sz="2400" b="1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 </a:t>
            </a:r>
            <a:r>
              <a:rPr lang="en-US"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lang="en-US" sz="3200" dirty="0">
              <a:latin typeface="Times New Roman"/>
              <a:cs typeface="Times New Roman"/>
            </a:endParaRPr>
          </a:p>
          <a:p>
            <a:pPr marL="607668" indent="-458617">
              <a:spcBef>
                <a:spcPts val="226"/>
              </a:spcBef>
              <a:buClr>
                <a:srgbClr val="CC0000"/>
              </a:buClr>
              <a:buFont typeface="Times New Roman"/>
              <a:buAutoNum type="arabicPeriod"/>
              <a:tabLst>
                <a:tab pos="60830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f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r>
              <a:rPr lang="en-US" sz="3200" dirty="0">
                <a:latin typeface="Times New Roman"/>
                <a:cs typeface="Times New Roman"/>
              </a:rPr>
              <a:t>,</a:t>
            </a:r>
            <a:r>
              <a:rPr lang="en-US" sz="3200" spc="-5" dirty="0">
                <a:latin typeface="Times New Roman"/>
                <a:cs typeface="Times New Roman"/>
              </a:rPr>
              <a:t> done.</a:t>
            </a:r>
            <a:endParaRPr lang="en-US" sz="3200" dirty="0">
              <a:latin typeface="Times New Roman"/>
              <a:cs typeface="Times New Roman"/>
            </a:endParaRPr>
          </a:p>
          <a:p>
            <a:pPr marL="607668" marR="5096" indent="-458617">
              <a:lnSpc>
                <a:spcPts val="3270"/>
              </a:lnSpc>
              <a:spcBef>
                <a:spcPts val="772"/>
              </a:spcBef>
              <a:buClr>
                <a:srgbClr val="CC0000"/>
              </a:buClr>
              <a:buFont typeface="Times New Roman"/>
              <a:buAutoNum type="arabicPeriod"/>
              <a:tabLst>
                <a:tab pos="60830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Recursivel</a:t>
            </a:r>
            <a:r>
              <a:rPr lang="en-US" sz="3200" dirty="0">
                <a:latin typeface="Times New Roman"/>
                <a:cs typeface="Times New Roman"/>
              </a:rPr>
              <a:t>y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</a:p>
          <a:p>
            <a:pPr marL="149051" marR="5096">
              <a:lnSpc>
                <a:spcPts val="3270"/>
              </a:lnSpc>
              <a:spcBef>
                <a:spcPts val="772"/>
              </a:spcBef>
              <a:buClr>
                <a:srgbClr val="CC0000"/>
              </a:buClr>
              <a:tabLst>
                <a:tab pos="608305" algn="l"/>
              </a:tabLst>
            </a:pPr>
            <a:r>
              <a:rPr lang="en-US"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lang="en-US" sz="320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>
                <a:solidFill>
                  <a:srgbClr val="212121"/>
                </a:solidFill>
                <a:latin typeface="Times New Roman"/>
                <a:cs typeface="Times New Roman"/>
              </a:rPr>
              <a:t>ERGE-</a:t>
            </a:r>
            <a:r>
              <a:rPr lang="en-US" sz="32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>
                <a:solidFill>
                  <a:srgbClr val="212121"/>
                </a:solidFill>
                <a:latin typeface="Times New Roman"/>
                <a:cs typeface="Times New Roman"/>
              </a:rPr>
              <a:t>ORT </a:t>
            </a:r>
            <a:r>
              <a:rPr lang="en-US"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.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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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</a:p>
          <a:p>
            <a:pPr marL="149051" marR="5096">
              <a:lnSpc>
                <a:spcPts val="3270"/>
              </a:lnSpc>
              <a:spcBef>
                <a:spcPts val="772"/>
              </a:spcBef>
              <a:buClr>
                <a:srgbClr val="CC0000"/>
              </a:buClr>
              <a:tabLst>
                <a:tab pos="60830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	</a:t>
            </a:r>
            <a:r>
              <a:rPr lang="en-US" sz="320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>
                <a:solidFill>
                  <a:srgbClr val="212121"/>
                </a:solidFill>
                <a:latin typeface="Times New Roman"/>
                <a:cs typeface="Times New Roman"/>
              </a:rPr>
              <a:t>ERGE</a:t>
            </a:r>
            <a:r>
              <a:rPr lang="en-US" sz="3200" dirty="0">
                <a:solidFill>
                  <a:srgbClr val="212121"/>
                </a:solidFill>
                <a:latin typeface="Times New Roman"/>
                <a:cs typeface="Times New Roman"/>
              </a:rPr>
              <a:t>-S</a:t>
            </a:r>
            <a:r>
              <a:rPr lang="en-US" sz="2400" dirty="0">
                <a:solidFill>
                  <a:srgbClr val="212121"/>
                </a:solidFill>
                <a:latin typeface="Times New Roman"/>
                <a:cs typeface="Times New Roman"/>
              </a:rPr>
              <a:t>ORT </a:t>
            </a:r>
            <a:r>
              <a:rPr lang="en-US"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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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</a:p>
          <a:p>
            <a:pPr marL="149051">
              <a:spcBef>
                <a:spcPts val="176"/>
              </a:spcBef>
            </a:pPr>
            <a:r>
              <a:rPr lang="en-US"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3.</a:t>
            </a:r>
            <a:r>
              <a:rPr lang="en-US" sz="3200" b="1" i="1" spc="396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“Merge”</a:t>
            </a:r>
            <a:r>
              <a:rPr lang="en-US"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sorte</a:t>
            </a:r>
            <a:r>
              <a:rPr lang="en-US" sz="3200" dirty="0">
                <a:latin typeface="Times New Roman"/>
                <a:cs typeface="Times New Roman"/>
              </a:rPr>
              <a:t>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lists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037622"/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Ke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y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subroutine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ERGE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39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Two Sorted Arrays</a:t>
            </a: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AFCD5FAF-3B6D-4FF4-972B-6AE09F67CDA5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19494" y="3883309"/>
            <a:ext cx="179569" cy="463999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20659" y="393732"/>
                </a:lnTo>
                <a:lnTo>
                  <a:pt x="17525" y="403098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  <a:path w="179069" h="462279">
                <a:moveTo>
                  <a:pt x="80771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1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484" y="350548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1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921" y="756"/>
                </a:lnTo>
                <a:lnTo>
                  <a:pt x="156545" y="11631"/>
                </a:lnTo>
                <a:lnTo>
                  <a:pt x="108415" y="34192"/>
                </a:lnTo>
                <a:lnTo>
                  <a:pt x="67151" y="66865"/>
                </a:lnTo>
                <a:lnTo>
                  <a:pt x="34374" y="108076"/>
                </a:lnTo>
                <a:lnTo>
                  <a:pt x="11704" y="156252"/>
                </a:lnTo>
                <a:lnTo>
                  <a:pt x="761" y="209818"/>
                </a:lnTo>
                <a:lnTo>
                  <a:pt x="0" y="228600"/>
                </a:lnTo>
                <a:lnTo>
                  <a:pt x="761" y="247381"/>
                </a:lnTo>
                <a:lnTo>
                  <a:pt x="11704" y="300947"/>
                </a:lnTo>
                <a:lnTo>
                  <a:pt x="34374" y="349123"/>
                </a:lnTo>
                <a:lnTo>
                  <a:pt x="67151" y="390334"/>
                </a:lnTo>
                <a:lnTo>
                  <a:pt x="108415" y="423007"/>
                </a:lnTo>
                <a:lnTo>
                  <a:pt x="156545" y="445568"/>
                </a:lnTo>
                <a:lnTo>
                  <a:pt x="209921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3381" y="3486363"/>
            <a:ext cx="496680" cy="497141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7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1"/>
                </a:lnTo>
                <a:lnTo>
                  <a:pt x="439420" y="90677"/>
                </a:lnTo>
                <a:lnTo>
                  <a:pt x="430530" y="81533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1"/>
                </a:lnTo>
                <a:lnTo>
                  <a:pt x="375920" y="35814"/>
                </a:lnTo>
                <a:lnTo>
                  <a:pt x="365760" y="30479"/>
                </a:lnTo>
                <a:lnTo>
                  <a:pt x="355600" y="24383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73990" y="10667"/>
                </a:lnTo>
                <a:lnTo>
                  <a:pt x="129540" y="29717"/>
                </a:lnTo>
                <a:lnTo>
                  <a:pt x="81280" y="64007"/>
                </a:lnTo>
                <a:lnTo>
                  <a:pt x="49530" y="99060"/>
                </a:lnTo>
                <a:lnTo>
                  <a:pt x="24130" y="140207"/>
                </a:lnTo>
                <a:lnTo>
                  <a:pt x="7619" y="185165"/>
                </a:lnTo>
                <a:lnTo>
                  <a:pt x="0" y="234695"/>
                </a:lnTo>
                <a:lnTo>
                  <a:pt x="0" y="246887"/>
                </a:lnTo>
                <a:lnTo>
                  <a:pt x="1269" y="272795"/>
                </a:lnTo>
                <a:lnTo>
                  <a:pt x="2540" y="284988"/>
                </a:lnTo>
                <a:lnTo>
                  <a:pt x="7619" y="309371"/>
                </a:lnTo>
                <a:lnTo>
                  <a:pt x="12700" y="324611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5"/>
                </a:lnTo>
                <a:lnTo>
                  <a:pt x="40640" y="135635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40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40"/>
                </a:lnTo>
                <a:lnTo>
                  <a:pt x="306070" y="19812"/>
                </a:lnTo>
                <a:lnTo>
                  <a:pt x="317500" y="23621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3"/>
                </a:lnTo>
                <a:lnTo>
                  <a:pt x="448309" y="125729"/>
                </a:lnTo>
                <a:lnTo>
                  <a:pt x="471170" y="177545"/>
                </a:lnTo>
                <a:lnTo>
                  <a:pt x="481330" y="224027"/>
                </a:lnTo>
                <a:lnTo>
                  <a:pt x="481330" y="235457"/>
                </a:lnTo>
                <a:lnTo>
                  <a:pt x="482600" y="247650"/>
                </a:lnTo>
                <a:lnTo>
                  <a:pt x="482600" y="325373"/>
                </a:lnTo>
                <a:lnTo>
                  <a:pt x="487680" y="310133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3"/>
                </a:moveTo>
                <a:lnTo>
                  <a:pt x="482600" y="247650"/>
                </a:lnTo>
                <a:lnTo>
                  <a:pt x="481330" y="272033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1"/>
                </a:lnTo>
                <a:lnTo>
                  <a:pt x="458470" y="349757"/>
                </a:lnTo>
                <a:lnTo>
                  <a:pt x="435609" y="388620"/>
                </a:lnTo>
                <a:lnTo>
                  <a:pt x="405130" y="421385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3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3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7"/>
                </a:lnTo>
                <a:lnTo>
                  <a:pt x="146050" y="459485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4"/>
                </a:lnTo>
                <a:lnTo>
                  <a:pt x="35559" y="348995"/>
                </a:lnTo>
                <a:lnTo>
                  <a:pt x="30480" y="339090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1"/>
                </a:lnTo>
                <a:lnTo>
                  <a:pt x="19050" y="343662"/>
                </a:lnTo>
                <a:lnTo>
                  <a:pt x="29209" y="364997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1"/>
                </a:lnTo>
                <a:lnTo>
                  <a:pt x="64769" y="413765"/>
                </a:lnTo>
                <a:lnTo>
                  <a:pt x="72390" y="422147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5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90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40"/>
                </a:lnTo>
                <a:lnTo>
                  <a:pt x="476250" y="344424"/>
                </a:lnTo>
                <a:lnTo>
                  <a:pt x="482600" y="325373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7"/>
                </a:lnTo>
                <a:lnTo>
                  <a:pt x="381000" y="69341"/>
                </a:lnTo>
                <a:lnTo>
                  <a:pt x="370840" y="63245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5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7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1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40" y="281940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40"/>
                </a:lnTo>
                <a:lnTo>
                  <a:pt x="54609" y="166115"/>
                </a:lnTo>
                <a:lnTo>
                  <a:pt x="73659" y="131064"/>
                </a:lnTo>
                <a:lnTo>
                  <a:pt x="78740" y="122682"/>
                </a:lnTo>
                <a:lnTo>
                  <a:pt x="114300" y="86105"/>
                </a:lnTo>
                <a:lnTo>
                  <a:pt x="147319" y="63245"/>
                </a:lnTo>
                <a:lnTo>
                  <a:pt x="194309" y="44957"/>
                </a:lnTo>
                <a:lnTo>
                  <a:pt x="205740" y="42671"/>
                </a:lnTo>
                <a:lnTo>
                  <a:pt x="214630" y="40385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5"/>
                </a:lnTo>
                <a:lnTo>
                  <a:pt x="355600" y="67817"/>
                </a:lnTo>
                <a:lnTo>
                  <a:pt x="364490" y="73914"/>
                </a:lnTo>
                <a:lnTo>
                  <a:pt x="373380" y="79247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1"/>
                </a:lnTo>
                <a:lnTo>
                  <a:pt x="452120" y="204977"/>
                </a:lnTo>
                <a:lnTo>
                  <a:pt x="454659" y="214883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7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5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1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90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5"/>
                </a:lnTo>
                <a:lnTo>
                  <a:pt x="41909" y="290321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7"/>
                </a:lnTo>
                <a:lnTo>
                  <a:pt x="151130" y="448055"/>
                </a:lnTo>
                <a:lnTo>
                  <a:pt x="191769" y="463295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1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597" y="350548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2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921" y="756"/>
                </a:lnTo>
                <a:lnTo>
                  <a:pt x="156545" y="11631"/>
                </a:lnTo>
                <a:lnTo>
                  <a:pt x="108415" y="34192"/>
                </a:lnTo>
                <a:lnTo>
                  <a:pt x="67151" y="66865"/>
                </a:lnTo>
                <a:lnTo>
                  <a:pt x="34374" y="108076"/>
                </a:lnTo>
                <a:lnTo>
                  <a:pt x="11704" y="156252"/>
                </a:lnTo>
                <a:lnTo>
                  <a:pt x="761" y="209818"/>
                </a:lnTo>
                <a:lnTo>
                  <a:pt x="0" y="228600"/>
                </a:lnTo>
                <a:lnTo>
                  <a:pt x="761" y="247381"/>
                </a:lnTo>
                <a:lnTo>
                  <a:pt x="11704" y="300947"/>
                </a:lnTo>
                <a:lnTo>
                  <a:pt x="34374" y="349123"/>
                </a:lnTo>
                <a:lnTo>
                  <a:pt x="67151" y="390334"/>
                </a:lnTo>
                <a:lnTo>
                  <a:pt x="108415" y="423007"/>
                </a:lnTo>
                <a:lnTo>
                  <a:pt x="156545" y="445568"/>
                </a:lnTo>
                <a:lnTo>
                  <a:pt x="209921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2039" y="1899737"/>
            <a:ext cx="881925" cy="2015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549704" algn="l"/>
              </a:tabLst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spcBef>
                <a:spcPts val="1439"/>
              </a:spcBef>
              <a:tabLst>
                <a:tab pos="549704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3	</a:t>
            </a: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spcBef>
                <a:spcPts val="1439"/>
              </a:spcBef>
              <a:tabLst>
                <a:tab pos="550341" algn="l"/>
              </a:tabLst>
            </a:pPr>
            <a:r>
              <a:rPr sz="2400" dirty="0">
                <a:latin typeface="Times New Roman"/>
                <a:cs typeface="Times New Roman"/>
              </a:rPr>
              <a:t>7	9</a:t>
            </a:r>
          </a:p>
          <a:p>
            <a:pPr algn="ctr">
              <a:spcBef>
                <a:spcPts val="1429"/>
              </a:spcBef>
              <a:tabLst>
                <a:tab pos="550341" algn="l"/>
              </a:tabLst>
            </a:pPr>
            <a:r>
              <a:rPr sz="2400" dirty="0">
                <a:latin typeface="Times New Roman"/>
                <a:cs typeface="Times New Roman"/>
              </a:rPr>
              <a:t>2	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2987" y="4429038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" name="object 9"/>
          <p:cNvSpPr/>
          <p:nvPr/>
        </p:nvSpPr>
        <p:spPr>
          <a:xfrm>
            <a:off x="2141325" y="3798165"/>
            <a:ext cx="185300" cy="539207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5" y="482345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5"/>
                </a:lnTo>
                <a:lnTo>
                  <a:pt x="137160" y="486155"/>
                </a:lnTo>
                <a:lnTo>
                  <a:pt x="134556" y="477073"/>
                </a:lnTo>
                <a:lnTo>
                  <a:pt x="101346" y="466343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64592" y="478535"/>
                </a:moveTo>
                <a:lnTo>
                  <a:pt x="161937" y="469273"/>
                </a:lnTo>
                <a:lnTo>
                  <a:pt x="150875" y="482345"/>
                </a:lnTo>
                <a:lnTo>
                  <a:pt x="134556" y="477073"/>
                </a:lnTo>
                <a:lnTo>
                  <a:pt x="137160" y="486155"/>
                </a:lnTo>
                <a:lnTo>
                  <a:pt x="164592" y="478535"/>
                </a:lnTo>
                <a:close/>
              </a:path>
              <a:path w="184785" h="537210">
                <a:moveTo>
                  <a:pt x="184403" y="442721"/>
                </a:moveTo>
                <a:lnTo>
                  <a:pt x="161937" y="469273"/>
                </a:lnTo>
                <a:lnTo>
                  <a:pt x="164592" y="478535"/>
                </a:lnTo>
                <a:lnTo>
                  <a:pt x="164592" y="535542"/>
                </a:lnTo>
                <a:lnTo>
                  <a:pt x="166116" y="537209"/>
                </a:lnTo>
                <a:lnTo>
                  <a:pt x="184403" y="442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0362" y="297010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228600"/>
                </a:moveTo>
                <a:lnTo>
                  <a:pt x="450569" y="173586"/>
                </a:lnTo>
                <a:lnTo>
                  <a:pt x="431729" y="123439"/>
                </a:lnTo>
                <a:lnTo>
                  <a:pt x="402251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921" y="756"/>
                </a:lnTo>
                <a:lnTo>
                  <a:pt x="156545" y="11631"/>
                </a:lnTo>
                <a:lnTo>
                  <a:pt x="108414" y="34192"/>
                </a:lnTo>
                <a:lnTo>
                  <a:pt x="67151" y="66865"/>
                </a:lnTo>
                <a:lnTo>
                  <a:pt x="34374" y="108076"/>
                </a:lnTo>
                <a:lnTo>
                  <a:pt x="11704" y="156252"/>
                </a:lnTo>
                <a:lnTo>
                  <a:pt x="761" y="209818"/>
                </a:lnTo>
                <a:lnTo>
                  <a:pt x="0" y="228600"/>
                </a:lnTo>
                <a:lnTo>
                  <a:pt x="761" y="247381"/>
                </a:lnTo>
                <a:lnTo>
                  <a:pt x="11704" y="300947"/>
                </a:lnTo>
                <a:lnTo>
                  <a:pt x="34374" y="349123"/>
                </a:lnTo>
                <a:lnTo>
                  <a:pt x="67151" y="390334"/>
                </a:lnTo>
                <a:lnTo>
                  <a:pt x="108414" y="423007"/>
                </a:lnTo>
                <a:lnTo>
                  <a:pt x="156545" y="445568"/>
                </a:lnTo>
                <a:lnTo>
                  <a:pt x="209921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2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199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65477" y="350548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1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921" y="756"/>
                </a:lnTo>
                <a:lnTo>
                  <a:pt x="156545" y="11631"/>
                </a:lnTo>
                <a:lnTo>
                  <a:pt x="108414" y="34192"/>
                </a:lnTo>
                <a:lnTo>
                  <a:pt x="67151" y="66865"/>
                </a:lnTo>
                <a:lnTo>
                  <a:pt x="34374" y="108076"/>
                </a:lnTo>
                <a:lnTo>
                  <a:pt x="11704" y="156252"/>
                </a:lnTo>
                <a:lnTo>
                  <a:pt x="761" y="209818"/>
                </a:lnTo>
                <a:lnTo>
                  <a:pt x="0" y="228600"/>
                </a:lnTo>
                <a:lnTo>
                  <a:pt x="761" y="247381"/>
                </a:lnTo>
                <a:lnTo>
                  <a:pt x="11704" y="300947"/>
                </a:lnTo>
                <a:lnTo>
                  <a:pt x="34374" y="349123"/>
                </a:lnTo>
                <a:lnTo>
                  <a:pt x="67151" y="390334"/>
                </a:lnTo>
                <a:lnTo>
                  <a:pt x="108414" y="423007"/>
                </a:lnTo>
                <a:lnTo>
                  <a:pt x="156545" y="445568"/>
                </a:lnTo>
                <a:lnTo>
                  <a:pt x="209921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5801" y="3486363"/>
            <a:ext cx="496680" cy="497141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7"/>
                </a:lnTo>
                <a:lnTo>
                  <a:pt x="492759" y="210312"/>
                </a:lnTo>
                <a:lnTo>
                  <a:pt x="490219" y="198120"/>
                </a:lnTo>
                <a:lnTo>
                  <a:pt x="486409" y="185927"/>
                </a:lnTo>
                <a:lnTo>
                  <a:pt x="483869" y="17449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3"/>
                </a:lnTo>
                <a:lnTo>
                  <a:pt x="445769" y="99821"/>
                </a:lnTo>
                <a:lnTo>
                  <a:pt x="439419" y="90677"/>
                </a:lnTo>
                <a:lnTo>
                  <a:pt x="430530" y="81533"/>
                </a:lnTo>
                <a:lnTo>
                  <a:pt x="422909" y="73151"/>
                </a:lnTo>
                <a:lnTo>
                  <a:pt x="414019" y="64770"/>
                </a:lnTo>
                <a:lnTo>
                  <a:pt x="405130" y="57150"/>
                </a:lnTo>
                <a:lnTo>
                  <a:pt x="394969" y="49529"/>
                </a:lnTo>
                <a:lnTo>
                  <a:pt x="386080" y="42671"/>
                </a:lnTo>
                <a:lnTo>
                  <a:pt x="375919" y="35814"/>
                </a:lnTo>
                <a:lnTo>
                  <a:pt x="365760" y="30479"/>
                </a:lnTo>
                <a:lnTo>
                  <a:pt x="355600" y="24383"/>
                </a:lnTo>
                <a:lnTo>
                  <a:pt x="332739" y="15240"/>
                </a:lnTo>
                <a:lnTo>
                  <a:pt x="309880" y="7620"/>
                </a:lnTo>
                <a:lnTo>
                  <a:pt x="285750" y="3047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7"/>
                </a:lnTo>
                <a:lnTo>
                  <a:pt x="198119" y="4571"/>
                </a:lnTo>
                <a:lnTo>
                  <a:pt x="151130" y="19050"/>
                </a:lnTo>
                <a:lnTo>
                  <a:pt x="109219" y="41910"/>
                </a:lnTo>
                <a:lnTo>
                  <a:pt x="64769" y="80771"/>
                </a:lnTo>
                <a:lnTo>
                  <a:pt x="29210" y="128777"/>
                </a:lnTo>
                <a:lnTo>
                  <a:pt x="24130" y="140207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5"/>
                </a:lnTo>
                <a:lnTo>
                  <a:pt x="0" y="246887"/>
                </a:lnTo>
                <a:lnTo>
                  <a:pt x="1269" y="272795"/>
                </a:lnTo>
                <a:lnTo>
                  <a:pt x="2539" y="284988"/>
                </a:lnTo>
                <a:lnTo>
                  <a:pt x="7619" y="309371"/>
                </a:lnTo>
                <a:lnTo>
                  <a:pt x="12700" y="327659"/>
                </a:lnTo>
                <a:lnTo>
                  <a:pt x="12700" y="235457"/>
                </a:lnTo>
                <a:lnTo>
                  <a:pt x="16510" y="200405"/>
                </a:lnTo>
                <a:lnTo>
                  <a:pt x="30480" y="156210"/>
                </a:lnTo>
                <a:lnTo>
                  <a:pt x="52069" y="115824"/>
                </a:lnTo>
                <a:lnTo>
                  <a:pt x="81280" y="81533"/>
                </a:lnTo>
                <a:lnTo>
                  <a:pt x="115569" y="52577"/>
                </a:lnTo>
                <a:lnTo>
                  <a:pt x="166369" y="26670"/>
                </a:lnTo>
                <a:lnTo>
                  <a:pt x="212089" y="15240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40"/>
                </a:lnTo>
                <a:lnTo>
                  <a:pt x="306069" y="19812"/>
                </a:lnTo>
                <a:lnTo>
                  <a:pt x="317500" y="23621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3"/>
                </a:lnTo>
                <a:lnTo>
                  <a:pt x="427990" y="98297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5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1169" y="177545"/>
                </a:lnTo>
                <a:lnTo>
                  <a:pt x="474980" y="188975"/>
                </a:lnTo>
                <a:lnTo>
                  <a:pt x="480059" y="211835"/>
                </a:lnTo>
                <a:lnTo>
                  <a:pt x="481330" y="224027"/>
                </a:lnTo>
                <a:lnTo>
                  <a:pt x="481330" y="235457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3869" y="321564"/>
                </a:lnTo>
                <a:lnTo>
                  <a:pt x="486409" y="310133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7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3"/>
                </a:lnTo>
                <a:lnTo>
                  <a:pt x="480059" y="283464"/>
                </a:lnTo>
                <a:lnTo>
                  <a:pt x="467359" y="328421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1"/>
                </a:lnTo>
                <a:lnTo>
                  <a:pt x="369569" y="448817"/>
                </a:lnTo>
                <a:lnTo>
                  <a:pt x="349250" y="459485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3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3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446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4"/>
                </a:lnTo>
                <a:lnTo>
                  <a:pt x="35560" y="348995"/>
                </a:lnTo>
                <a:lnTo>
                  <a:pt x="30480" y="339090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7659"/>
                </a:lnTo>
                <a:lnTo>
                  <a:pt x="29210" y="364997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6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71780" y="493775"/>
                </a:lnTo>
                <a:lnTo>
                  <a:pt x="295910" y="490727"/>
                </a:lnTo>
                <a:lnTo>
                  <a:pt x="308610" y="487679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5"/>
                </a:lnTo>
                <a:lnTo>
                  <a:pt x="386080" y="453390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22909" y="422910"/>
                </a:lnTo>
                <a:lnTo>
                  <a:pt x="429259" y="414527"/>
                </a:lnTo>
                <a:lnTo>
                  <a:pt x="438150" y="405383"/>
                </a:lnTo>
                <a:lnTo>
                  <a:pt x="445769" y="396240"/>
                </a:lnTo>
                <a:lnTo>
                  <a:pt x="458469" y="376427"/>
                </a:lnTo>
                <a:lnTo>
                  <a:pt x="464819" y="365760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2479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7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69" y="28194"/>
                </a:lnTo>
                <a:lnTo>
                  <a:pt x="270510" y="26670"/>
                </a:lnTo>
                <a:lnTo>
                  <a:pt x="257810" y="25907"/>
                </a:lnTo>
                <a:lnTo>
                  <a:pt x="247650" y="25145"/>
                </a:lnTo>
                <a:lnTo>
                  <a:pt x="223519" y="26670"/>
                </a:lnTo>
                <a:lnTo>
                  <a:pt x="213360" y="28194"/>
                </a:lnTo>
                <a:lnTo>
                  <a:pt x="201930" y="29717"/>
                </a:lnTo>
                <a:lnTo>
                  <a:pt x="191769" y="32765"/>
                </a:lnTo>
                <a:lnTo>
                  <a:pt x="151130" y="47244"/>
                </a:lnTo>
                <a:lnTo>
                  <a:pt x="114300" y="69341"/>
                </a:lnTo>
                <a:lnTo>
                  <a:pt x="82550" y="98297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29210" y="202691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40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4"/>
                </a:lnTo>
                <a:lnTo>
                  <a:pt x="39369" y="216407"/>
                </a:lnTo>
                <a:lnTo>
                  <a:pt x="50800" y="176021"/>
                </a:lnTo>
                <a:lnTo>
                  <a:pt x="73660" y="131064"/>
                </a:lnTo>
                <a:lnTo>
                  <a:pt x="99060" y="99821"/>
                </a:lnTo>
                <a:lnTo>
                  <a:pt x="129539" y="73914"/>
                </a:lnTo>
                <a:lnTo>
                  <a:pt x="175260" y="51053"/>
                </a:lnTo>
                <a:lnTo>
                  <a:pt x="214630" y="40385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5"/>
                </a:lnTo>
                <a:lnTo>
                  <a:pt x="355600" y="67817"/>
                </a:lnTo>
                <a:lnTo>
                  <a:pt x="372110" y="79247"/>
                </a:lnTo>
                <a:lnTo>
                  <a:pt x="381000" y="85344"/>
                </a:lnTo>
                <a:lnTo>
                  <a:pt x="420369" y="130301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1"/>
                </a:lnTo>
                <a:lnTo>
                  <a:pt x="452119" y="204977"/>
                </a:lnTo>
                <a:lnTo>
                  <a:pt x="454659" y="214883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7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30" y="268224"/>
                </a:lnTo>
                <a:lnTo>
                  <a:pt x="452119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1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5"/>
                </a:lnTo>
                <a:lnTo>
                  <a:pt x="388619" y="402335"/>
                </a:lnTo>
                <a:lnTo>
                  <a:pt x="372110" y="415290"/>
                </a:lnTo>
                <a:lnTo>
                  <a:pt x="365760" y="421385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7819" y="436625"/>
                </a:lnTo>
                <a:lnTo>
                  <a:pt x="299719" y="450341"/>
                </a:lnTo>
                <a:lnTo>
                  <a:pt x="269239" y="455675"/>
                </a:lnTo>
                <a:lnTo>
                  <a:pt x="259080" y="457030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90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731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63500" y="348233"/>
                </a:lnTo>
                <a:lnTo>
                  <a:pt x="54610" y="329945"/>
                </a:lnTo>
                <a:lnTo>
                  <a:pt x="41910" y="290321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1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69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69" y="448055"/>
                </a:lnTo>
                <a:lnTo>
                  <a:pt x="353060" y="442721"/>
                </a:lnTo>
                <a:lnTo>
                  <a:pt x="372110" y="432053"/>
                </a:lnTo>
                <a:lnTo>
                  <a:pt x="381000" y="425957"/>
                </a:lnTo>
                <a:lnTo>
                  <a:pt x="397510" y="412241"/>
                </a:lnTo>
                <a:lnTo>
                  <a:pt x="405130" y="404621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154" y="1899737"/>
            <a:ext cx="882562" cy="2015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550978" algn="l"/>
              </a:tabLst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spcBef>
                <a:spcPts val="1439"/>
              </a:spcBef>
              <a:tabLst>
                <a:tab pos="550978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3	</a:t>
            </a: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spcBef>
                <a:spcPts val="1439"/>
              </a:spcBef>
              <a:tabLst>
                <a:tab pos="550978" algn="l"/>
              </a:tabLst>
            </a:pPr>
            <a:r>
              <a:rPr sz="2400" dirty="0">
                <a:latin typeface="Times New Roman"/>
                <a:cs typeface="Times New Roman"/>
              </a:rPr>
              <a:t>7	9</a:t>
            </a:r>
          </a:p>
          <a:p>
            <a:pPr marL="89176">
              <a:spcBef>
                <a:spcPts val="1429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object 14"/>
          <p:cNvSpPr/>
          <p:nvPr/>
        </p:nvSpPr>
        <p:spPr>
          <a:xfrm>
            <a:off x="3516746" y="3044289"/>
            <a:ext cx="270627" cy="1302765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1"/>
                </a:lnTo>
                <a:lnTo>
                  <a:pt x="217094" y="1234518"/>
                </a:lnTo>
                <a:lnTo>
                  <a:pt x="232410" y="1241297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8" y="1282319"/>
                </a:moveTo>
                <a:lnTo>
                  <a:pt x="246888" y="1239011"/>
                </a:lnTo>
                <a:lnTo>
                  <a:pt x="218694" y="1243583"/>
                </a:lnTo>
                <a:lnTo>
                  <a:pt x="217094" y="1234518"/>
                </a:lnTo>
                <a:lnTo>
                  <a:pt x="185928" y="1220723"/>
                </a:lnTo>
                <a:lnTo>
                  <a:pt x="242316" y="1297685"/>
                </a:lnTo>
                <a:lnTo>
                  <a:pt x="246888" y="1282319"/>
                </a:lnTo>
                <a:close/>
              </a:path>
              <a:path w="269875" h="1297939">
                <a:moveTo>
                  <a:pt x="246888" y="1239011"/>
                </a:moveTo>
                <a:lnTo>
                  <a:pt x="245136" y="1229090"/>
                </a:lnTo>
                <a:lnTo>
                  <a:pt x="232410" y="1241297"/>
                </a:lnTo>
                <a:lnTo>
                  <a:pt x="217094" y="1234518"/>
                </a:lnTo>
                <a:lnTo>
                  <a:pt x="218694" y="1243583"/>
                </a:lnTo>
                <a:lnTo>
                  <a:pt x="246888" y="1239011"/>
                </a:lnTo>
                <a:close/>
              </a:path>
              <a:path w="269875" h="1297939">
                <a:moveTo>
                  <a:pt x="269748" y="1205483"/>
                </a:moveTo>
                <a:lnTo>
                  <a:pt x="245136" y="1229090"/>
                </a:lnTo>
                <a:lnTo>
                  <a:pt x="246888" y="1239011"/>
                </a:lnTo>
                <a:lnTo>
                  <a:pt x="246888" y="1282319"/>
                </a:lnTo>
                <a:lnTo>
                  <a:pt x="269748" y="1205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242" y="297010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2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6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381"/>
                </a:lnTo>
                <a:lnTo>
                  <a:pt x="11631" y="300947"/>
                </a:lnTo>
                <a:lnTo>
                  <a:pt x="34192" y="349123"/>
                </a:lnTo>
                <a:lnTo>
                  <a:pt x="66865" y="390334"/>
                </a:lnTo>
                <a:lnTo>
                  <a:pt x="108076" y="423007"/>
                </a:lnTo>
                <a:lnTo>
                  <a:pt x="156252" y="445568"/>
                </a:lnTo>
                <a:lnTo>
                  <a:pt x="209818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3356" y="297010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2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6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381"/>
                </a:lnTo>
                <a:lnTo>
                  <a:pt x="11631" y="300947"/>
                </a:lnTo>
                <a:lnTo>
                  <a:pt x="34192" y="349123"/>
                </a:lnTo>
                <a:lnTo>
                  <a:pt x="66865" y="390334"/>
                </a:lnTo>
                <a:lnTo>
                  <a:pt x="108076" y="423007"/>
                </a:lnTo>
                <a:lnTo>
                  <a:pt x="156252" y="445568"/>
                </a:lnTo>
                <a:lnTo>
                  <a:pt x="209818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4253" y="2950980"/>
            <a:ext cx="496680" cy="497141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7"/>
                </a:lnTo>
                <a:lnTo>
                  <a:pt x="476250" y="151637"/>
                </a:lnTo>
                <a:lnTo>
                  <a:pt x="464820" y="130301"/>
                </a:lnTo>
                <a:lnTo>
                  <a:pt x="458470" y="119633"/>
                </a:lnTo>
                <a:lnTo>
                  <a:pt x="453389" y="109727"/>
                </a:lnTo>
                <a:lnTo>
                  <a:pt x="414020" y="64770"/>
                </a:lnTo>
                <a:lnTo>
                  <a:pt x="375920" y="35814"/>
                </a:lnTo>
                <a:lnTo>
                  <a:pt x="365760" y="30479"/>
                </a:lnTo>
                <a:lnTo>
                  <a:pt x="355600" y="24383"/>
                </a:lnTo>
                <a:lnTo>
                  <a:pt x="332739" y="15240"/>
                </a:lnTo>
                <a:lnTo>
                  <a:pt x="309879" y="7620"/>
                </a:lnTo>
                <a:lnTo>
                  <a:pt x="285750" y="3047"/>
                </a:lnTo>
                <a:lnTo>
                  <a:pt x="260350" y="0"/>
                </a:lnTo>
                <a:lnTo>
                  <a:pt x="234950" y="0"/>
                </a:lnTo>
                <a:lnTo>
                  <a:pt x="209550" y="3047"/>
                </a:lnTo>
                <a:lnTo>
                  <a:pt x="198120" y="4571"/>
                </a:lnTo>
                <a:lnTo>
                  <a:pt x="186689" y="7620"/>
                </a:lnTo>
                <a:lnTo>
                  <a:pt x="173989" y="10667"/>
                </a:lnTo>
                <a:lnTo>
                  <a:pt x="129539" y="29717"/>
                </a:lnTo>
                <a:lnTo>
                  <a:pt x="81279" y="64008"/>
                </a:lnTo>
                <a:lnTo>
                  <a:pt x="48260" y="99060"/>
                </a:lnTo>
                <a:lnTo>
                  <a:pt x="24129" y="140208"/>
                </a:lnTo>
                <a:lnTo>
                  <a:pt x="19050" y="150875"/>
                </a:lnTo>
                <a:lnTo>
                  <a:pt x="15239" y="162305"/>
                </a:lnTo>
                <a:lnTo>
                  <a:pt x="10160" y="173735"/>
                </a:lnTo>
                <a:lnTo>
                  <a:pt x="7620" y="185165"/>
                </a:lnTo>
                <a:lnTo>
                  <a:pt x="2539" y="209550"/>
                </a:lnTo>
                <a:lnTo>
                  <a:pt x="0" y="234695"/>
                </a:lnTo>
                <a:lnTo>
                  <a:pt x="0" y="246887"/>
                </a:lnTo>
                <a:lnTo>
                  <a:pt x="1270" y="272795"/>
                </a:lnTo>
                <a:lnTo>
                  <a:pt x="2539" y="284988"/>
                </a:lnTo>
                <a:lnTo>
                  <a:pt x="7620" y="309371"/>
                </a:lnTo>
                <a:lnTo>
                  <a:pt x="12700" y="324611"/>
                </a:lnTo>
                <a:lnTo>
                  <a:pt x="12700" y="223265"/>
                </a:lnTo>
                <a:lnTo>
                  <a:pt x="15239" y="211835"/>
                </a:lnTo>
                <a:lnTo>
                  <a:pt x="30479" y="156210"/>
                </a:lnTo>
                <a:lnTo>
                  <a:pt x="53339" y="115824"/>
                </a:lnTo>
                <a:lnTo>
                  <a:pt x="58420" y="106679"/>
                </a:lnTo>
                <a:lnTo>
                  <a:pt x="97789" y="66294"/>
                </a:lnTo>
                <a:lnTo>
                  <a:pt x="134620" y="41147"/>
                </a:lnTo>
                <a:lnTo>
                  <a:pt x="146050" y="35814"/>
                </a:lnTo>
                <a:lnTo>
                  <a:pt x="154939" y="31241"/>
                </a:lnTo>
                <a:lnTo>
                  <a:pt x="210820" y="15240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40"/>
                </a:lnTo>
                <a:lnTo>
                  <a:pt x="306070" y="19812"/>
                </a:lnTo>
                <a:lnTo>
                  <a:pt x="317500" y="23621"/>
                </a:lnTo>
                <a:lnTo>
                  <a:pt x="327660" y="26670"/>
                </a:lnTo>
                <a:lnTo>
                  <a:pt x="349250" y="35814"/>
                </a:lnTo>
                <a:lnTo>
                  <a:pt x="369570" y="46482"/>
                </a:lnTo>
                <a:lnTo>
                  <a:pt x="378460" y="52577"/>
                </a:lnTo>
                <a:lnTo>
                  <a:pt x="388620" y="59435"/>
                </a:lnTo>
                <a:lnTo>
                  <a:pt x="396239" y="66294"/>
                </a:lnTo>
                <a:lnTo>
                  <a:pt x="405129" y="73914"/>
                </a:lnTo>
                <a:lnTo>
                  <a:pt x="421639" y="89915"/>
                </a:lnTo>
                <a:lnTo>
                  <a:pt x="441960" y="116585"/>
                </a:lnTo>
                <a:lnTo>
                  <a:pt x="448310" y="125729"/>
                </a:lnTo>
                <a:lnTo>
                  <a:pt x="458470" y="145541"/>
                </a:lnTo>
                <a:lnTo>
                  <a:pt x="467360" y="166877"/>
                </a:lnTo>
                <a:lnTo>
                  <a:pt x="472439" y="177545"/>
                </a:lnTo>
                <a:lnTo>
                  <a:pt x="474979" y="188975"/>
                </a:lnTo>
                <a:lnTo>
                  <a:pt x="478789" y="211835"/>
                </a:lnTo>
                <a:lnTo>
                  <a:pt x="481329" y="224027"/>
                </a:lnTo>
                <a:lnTo>
                  <a:pt x="481329" y="325373"/>
                </a:lnTo>
                <a:lnTo>
                  <a:pt x="486410" y="310133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5373"/>
                </a:moveTo>
                <a:lnTo>
                  <a:pt x="481329" y="272033"/>
                </a:lnTo>
                <a:lnTo>
                  <a:pt x="478789" y="283464"/>
                </a:lnTo>
                <a:lnTo>
                  <a:pt x="474979" y="306324"/>
                </a:lnTo>
                <a:lnTo>
                  <a:pt x="472439" y="317753"/>
                </a:lnTo>
                <a:lnTo>
                  <a:pt x="467360" y="328421"/>
                </a:lnTo>
                <a:lnTo>
                  <a:pt x="458470" y="349758"/>
                </a:lnTo>
                <a:lnTo>
                  <a:pt x="448310" y="369570"/>
                </a:lnTo>
                <a:lnTo>
                  <a:pt x="412750" y="413765"/>
                </a:lnTo>
                <a:lnTo>
                  <a:pt x="378460" y="442721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3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5"/>
                </a:lnTo>
                <a:lnTo>
                  <a:pt x="124460" y="448817"/>
                </a:lnTo>
                <a:lnTo>
                  <a:pt x="115570" y="442721"/>
                </a:lnTo>
                <a:lnTo>
                  <a:pt x="105410" y="435864"/>
                </a:lnTo>
                <a:lnTo>
                  <a:pt x="66039" y="397001"/>
                </a:lnTo>
                <a:lnTo>
                  <a:pt x="40639" y="359664"/>
                </a:lnTo>
                <a:lnTo>
                  <a:pt x="35560" y="348995"/>
                </a:lnTo>
                <a:lnTo>
                  <a:pt x="30479" y="339090"/>
                </a:lnTo>
                <a:lnTo>
                  <a:pt x="22860" y="317753"/>
                </a:lnTo>
                <a:lnTo>
                  <a:pt x="19050" y="306324"/>
                </a:lnTo>
                <a:lnTo>
                  <a:pt x="15239" y="283464"/>
                </a:lnTo>
                <a:lnTo>
                  <a:pt x="12700" y="271271"/>
                </a:lnTo>
                <a:lnTo>
                  <a:pt x="12700" y="324611"/>
                </a:lnTo>
                <a:lnTo>
                  <a:pt x="19050" y="343662"/>
                </a:lnTo>
                <a:lnTo>
                  <a:pt x="29210" y="364997"/>
                </a:lnTo>
                <a:lnTo>
                  <a:pt x="35560" y="375665"/>
                </a:lnTo>
                <a:lnTo>
                  <a:pt x="40639" y="385571"/>
                </a:lnTo>
                <a:lnTo>
                  <a:pt x="80010" y="430529"/>
                </a:lnTo>
                <a:lnTo>
                  <a:pt x="118110" y="459485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4489" y="465582"/>
                </a:lnTo>
                <a:lnTo>
                  <a:pt x="384810" y="453390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1639" y="422910"/>
                </a:lnTo>
                <a:lnTo>
                  <a:pt x="429260" y="414527"/>
                </a:lnTo>
                <a:lnTo>
                  <a:pt x="438150" y="405383"/>
                </a:lnTo>
                <a:lnTo>
                  <a:pt x="445770" y="396240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1329" y="325373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69239" y="26670"/>
                </a:lnTo>
                <a:lnTo>
                  <a:pt x="257810" y="25908"/>
                </a:lnTo>
                <a:lnTo>
                  <a:pt x="247650" y="25145"/>
                </a:lnTo>
                <a:lnTo>
                  <a:pt x="224789" y="26670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1"/>
                </a:lnTo>
                <a:lnTo>
                  <a:pt x="151129" y="47244"/>
                </a:lnTo>
                <a:lnTo>
                  <a:pt x="114300" y="69341"/>
                </a:lnTo>
                <a:lnTo>
                  <a:pt x="82550" y="98297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4129" y="247650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4"/>
                </a:lnTo>
                <a:lnTo>
                  <a:pt x="39370" y="216408"/>
                </a:lnTo>
                <a:lnTo>
                  <a:pt x="41910" y="205740"/>
                </a:lnTo>
                <a:lnTo>
                  <a:pt x="46989" y="185927"/>
                </a:lnTo>
                <a:lnTo>
                  <a:pt x="50800" y="176021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54939" y="58674"/>
                </a:lnTo>
                <a:lnTo>
                  <a:pt x="165100" y="54864"/>
                </a:lnTo>
                <a:lnTo>
                  <a:pt x="173989" y="51053"/>
                </a:lnTo>
                <a:lnTo>
                  <a:pt x="194310" y="44958"/>
                </a:lnTo>
                <a:lnTo>
                  <a:pt x="214629" y="40385"/>
                </a:lnTo>
                <a:lnTo>
                  <a:pt x="224789" y="38862"/>
                </a:lnTo>
                <a:lnTo>
                  <a:pt x="234950" y="38184"/>
                </a:lnTo>
                <a:lnTo>
                  <a:pt x="260350" y="38290"/>
                </a:lnTo>
                <a:lnTo>
                  <a:pt x="298450" y="44195"/>
                </a:lnTo>
                <a:lnTo>
                  <a:pt x="355600" y="67817"/>
                </a:lnTo>
                <a:lnTo>
                  <a:pt x="363220" y="73914"/>
                </a:lnTo>
                <a:lnTo>
                  <a:pt x="372110" y="79247"/>
                </a:lnTo>
                <a:lnTo>
                  <a:pt x="408939" y="114300"/>
                </a:lnTo>
                <a:lnTo>
                  <a:pt x="420370" y="130301"/>
                </a:lnTo>
                <a:lnTo>
                  <a:pt x="431800" y="147065"/>
                </a:lnTo>
                <a:lnTo>
                  <a:pt x="439420" y="165353"/>
                </a:lnTo>
                <a:lnTo>
                  <a:pt x="447039" y="185165"/>
                </a:lnTo>
                <a:lnTo>
                  <a:pt x="454660" y="214883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89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1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396239" y="395477"/>
                </a:lnTo>
                <a:lnTo>
                  <a:pt x="372110" y="415290"/>
                </a:lnTo>
                <a:lnTo>
                  <a:pt x="364489" y="421385"/>
                </a:lnTo>
                <a:lnTo>
                  <a:pt x="347979" y="432053"/>
                </a:lnTo>
                <a:lnTo>
                  <a:pt x="339089" y="436625"/>
                </a:lnTo>
                <a:lnTo>
                  <a:pt x="328929" y="440435"/>
                </a:lnTo>
                <a:lnTo>
                  <a:pt x="320039" y="444245"/>
                </a:lnTo>
                <a:lnTo>
                  <a:pt x="309879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4"/>
                </a:lnTo>
                <a:lnTo>
                  <a:pt x="269239" y="455675"/>
                </a:lnTo>
                <a:lnTo>
                  <a:pt x="259079" y="457030"/>
                </a:lnTo>
                <a:lnTo>
                  <a:pt x="236220" y="457115"/>
                </a:lnTo>
                <a:lnTo>
                  <a:pt x="226060" y="456438"/>
                </a:lnTo>
                <a:lnTo>
                  <a:pt x="205739" y="453390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75260" y="445007"/>
                </a:lnTo>
                <a:lnTo>
                  <a:pt x="166370" y="441197"/>
                </a:lnTo>
                <a:lnTo>
                  <a:pt x="156210" y="436625"/>
                </a:lnTo>
                <a:lnTo>
                  <a:pt x="148589" y="432053"/>
                </a:lnTo>
                <a:lnTo>
                  <a:pt x="138429" y="426720"/>
                </a:lnTo>
                <a:lnTo>
                  <a:pt x="99060" y="396240"/>
                </a:lnTo>
                <a:lnTo>
                  <a:pt x="73660" y="364997"/>
                </a:lnTo>
                <a:lnTo>
                  <a:pt x="67310" y="356615"/>
                </a:lnTo>
                <a:lnTo>
                  <a:pt x="63500" y="348233"/>
                </a:lnTo>
                <a:lnTo>
                  <a:pt x="58420" y="339090"/>
                </a:lnTo>
                <a:lnTo>
                  <a:pt x="54610" y="329945"/>
                </a:lnTo>
                <a:lnTo>
                  <a:pt x="50800" y="320040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7"/>
                </a:lnTo>
                <a:lnTo>
                  <a:pt x="132079" y="437388"/>
                </a:lnTo>
                <a:lnTo>
                  <a:pt x="140970" y="443483"/>
                </a:lnTo>
                <a:lnTo>
                  <a:pt x="181610" y="460247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69239" y="468629"/>
                </a:lnTo>
                <a:lnTo>
                  <a:pt x="323850" y="456438"/>
                </a:lnTo>
                <a:lnTo>
                  <a:pt x="353060" y="442721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7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4727" y="3272973"/>
            <a:ext cx="293550" cy="1073953"/>
          </a:xfrm>
          <a:custGeom>
            <a:avLst/>
            <a:gdLst/>
            <a:ahLst/>
            <a:cxnLst/>
            <a:rect l="l" t="t" r="r" b="b"/>
            <a:pathLst>
              <a:path w="292735" h="1069975">
                <a:moveTo>
                  <a:pt x="22998" y="1001120"/>
                </a:moveTo>
                <a:lnTo>
                  <a:pt x="0" y="976122"/>
                </a:lnTo>
                <a:lnTo>
                  <a:pt x="20574" y="1066500"/>
                </a:lnTo>
                <a:lnTo>
                  <a:pt x="20574" y="1011174"/>
                </a:lnTo>
                <a:lnTo>
                  <a:pt x="22998" y="1001120"/>
                </a:lnTo>
                <a:close/>
              </a:path>
              <a:path w="292735" h="1069975">
                <a:moveTo>
                  <a:pt x="50898" y="1008437"/>
                </a:moveTo>
                <a:lnTo>
                  <a:pt x="35052" y="1014222"/>
                </a:lnTo>
                <a:lnTo>
                  <a:pt x="22998" y="1001120"/>
                </a:lnTo>
                <a:lnTo>
                  <a:pt x="20574" y="1011174"/>
                </a:lnTo>
                <a:lnTo>
                  <a:pt x="48768" y="1017270"/>
                </a:lnTo>
                <a:lnTo>
                  <a:pt x="50898" y="1008437"/>
                </a:lnTo>
                <a:close/>
              </a:path>
              <a:path w="292735" h="1069975">
                <a:moveTo>
                  <a:pt x="83058" y="996696"/>
                </a:moveTo>
                <a:lnTo>
                  <a:pt x="50898" y="1008437"/>
                </a:lnTo>
                <a:lnTo>
                  <a:pt x="48768" y="1017270"/>
                </a:lnTo>
                <a:lnTo>
                  <a:pt x="20574" y="1011174"/>
                </a:lnTo>
                <a:lnTo>
                  <a:pt x="20574" y="1066500"/>
                </a:lnTo>
                <a:lnTo>
                  <a:pt x="21336" y="1069848"/>
                </a:lnTo>
                <a:lnTo>
                  <a:pt x="83058" y="996696"/>
                </a:lnTo>
                <a:close/>
              </a:path>
              <a:path w="292735" h="1069975">
                <a:moveTo>
                  <a:pt x="292608" y="6096"/>
                </a:moveTo>
                <a:lnTo>
                  <a:pt x="264413" y="0"/>
                </a:lnTo>
                <a:lnTo>
                  <a:pt x="22998" y="1001120"/>
                </a:lnTo>
                <a:lnTo>
                  <a:pt x="35052" y="1014222"/>
                </a:lnTo>
                <a:lnTo>
                  <a:pt x="50898" y="1008437"/>
                </a:lnTo>
                <a:lnTo>
                  <a:pt x="2926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6122" y="297010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1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6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381"/>
                </a:lnTo>
                <a:lnTo>
                  <a:pt x="11631" y="300947"/>
                </a:lnTo>
                <a:lnTo>
                  <a:pt x="34192" y="349123"/>
                </a:lnTo>
                <a:lnTo>
                  <a:pt x="66865" y="390334"/>
                </a:lnTo>
                <a:lnTo>
                  <a:pt x="108076" y="423007"/>
                </a:lnTo>
                <a:lnTo>
                  <a:pt x="156252" y="445568"/>
                </a:lnTo>
                <a:lnTo>
                  <a:pt x="209818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26446" y="2950980"/>
            <a:ext cx="496680" cy="497141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22503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7"/>
                </a:lnTo>
                <a:lnTo>
                  <a:pt x="476250" y="151637"/>
                </a:lnTo>
                <a:lnTo>
                  <a:pt x="464820" y="130301"/>
                </a:lnTo>
                <a:lnTo>
                  <a:pt x="458470" y="119633"/>
                </a:lnTo>
                <a:lnTo>
                  <a:pt x="453389" y="109727"/>
                </a:lnTo>
                <a:lnTo>
                  <a:pt x="414020" y="64770"/>
                </a:lnTo>
                <a:lnTo>
                  <a:pt x="375920" y="35814"/>
                </a:lnTo>
                <a:lnTo>
                  <a:pt x="365760" y="30479"/>
                </a:lnTo>
                <a:lnTo>
                  <a:pt x="354329" y="24383"/>
                </a:lnTo>
                <a:lnTo>
                  <a:pt x="309879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20"/>
                </a:lnTo>
                <a:lnTo>
                  <a:pt x="129539" y="29717"/>
                </a:lnTo>
                <a:lnTo>
                  <a:pt x="81279" y="64008"/>
                </a:lnTo>
                <a:lnTo>
                  <a:pt x="48260" y="99060"/>
                </a:lnTo>
                <a:lnTo>
                  <a:pt x="24129" y="140208"/>
                </a:lnTo>
                <a:lnTo>
                  <a:pt x="19050" y="150876"/>
                </a:lnTo>
                <a:lnTo>
                  <a:pt x="7620" y="185165"/>
                </a:lnTo>
                <a:lnTo>
                  <a:pt x="2539" y="209550"/>
                </a:lnTo>
                <a:lnTo>
                  <a:pt x="0" y="234695"/>
                </a:lnTo>
                <a:lnTo>
                  <a:pt x="0" y="259841"/>
                </a:lnTo>
                <a:lnTo>
                  <a:pt x="3810" y="297179"/>
                </a:lnTo>
                <a:lnTo>
                  <a:pt x="7620" y="309371"/>
                </a:lnTo>
                <a:lnTo>
                  <a:pt x="10160" y="320801"/>
                </a:lnTo>
                <a:lnTo>
                  <a:pt x="12700" y="328421"/>
                </a:lnTo>
                <a:lnTo>
                  <a:pt x="12700" y="223265"/>
                </a:lnTo>
                <a:lnTo>
                  <a:pt x="15239" y="211835"/>
                </a:lnTo>
                <a:lnTo>
                  <a:pt x="26670" y="166877"/>
                </a:lnTo>
                <a:lnTo>
                  <a:pt x="45720" y="125729"/>
                </a:lnTo>
                <a:lnTo>
                  <a:pt x="81279" y="81533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40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40"/>
                </a:lnTo>
                <a:lnTo>
                  <a:pt x="306070" y="19812"/>
                </a:lnTo>
                <a:lnTo>
                  <a:pt x="317500" y="23621"/>
                </a:lnTo>
                <a:lnTo>
                  <a:pt x="327660" y="26670"/>
                </a:lnTo>
                <a:lnTo>
                  <a:pt x="349250" y="35814"/>
                </a:lnTo>
                <a:lnTo>
                  <a:pt x="369570" y="46482"/>
                </a:lnTo>
                <a:lnTo>
                  <a:pt x="378460" y="52577"/>
                </a:lnTo>
                <a:lnTo>
                  <a:pt x="388620" y="59435"/>
                </a:lnTo>
                <a:lnTo>
                  <a:pt x="427989" y="98297"/>
                </a:lnTo>
                <a:lnTo>
                  <a:pt x="458470" y="145541"/>
                </a:lnTo>
                <a:lnTo>
                  <a:pt x="474979" y="188975"/>
                </a:lnTo>
                <a:lnTo>
                  <a:pt x="481329" y="224027"/>
                </a:lnTo>
                <a:lnTo>
                  <a:pt x="481329" y="328421"/>
                </a:lnTo>
                <a:lnTo>
                  <a:pt x="486410" y="310133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1"/>
                </a:moveTo>
                <a:lnTo>
                  <a:pt x="481329" y="272033"/>
                </a:lnTo>
                <a:lnTo>
                  <a:pt x="480060" y="283464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59410" y="454151"/>
                </a:lnTo>
                <a:lnTo>
                  <a:pt x="347979" y="459485"/>
                </a:lnTo>
                <a:lnTo>
                  <a:pt x="339089" y="46405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3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5"/>
                </a:lnTo>
                <a:lnTo>
                  <a:pt x="124460" y="448817"/>
                </a:lnTo>
                <a:lnTo>
                  <a:pt x="115570" y="442721"/>
                </a:lnTo>
                <a:lnTo>
                  <a:pt x="105410" y="435864"/>
                </a:lnTo>
                <a:lnTo>
                  <a:pt x="66039" y="397001"/>
                </a:lnTo>
                <a:lnTo>
                  <a:pt x="40639" y="359664"/>
                </a:lnTo>
                <a:lnTo>
                  <a:pt x="35560" y="348995"/>
                </a:lnTo>
                <a:lnTo>
                  <a:pt x="30479" y="339090"/>
                </a:lnTo>
                <a:lnTo>
                  <a:pt x="22860" y="317753"/>
                </a:lnTo>
                <a:lnTo>
                  <a:pt x="19050" y="306324"/>
                </a:lnTo>
                <a:lnTo>
                  <a:pt x="15239" y="283464"/>
                </a:lnTo>
                <a:lnTo>
                  <a:pt x="12700" y="271271"/>
                </a:lnTo>
                <a:lnTo>
                  <a:pt x="12700" y="328421"/>
                </a:lnTo>
                <a:lnTo>
                  <a:pt x="13970" y="332232"/>
                </a:lnTo>
                <a:lnTo>
                  <a:pt x="35560" y="375665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10" y="453390"/>
                </a:lnTo>
                <a:lnTo>
                  <a:pt x="429260" y="414527"/>
                </a:lnTo>
                <a:lnTo>
                  <a:pt x="458470" y="376427"/>
                </a:lnTo>
                <a:lnTo>
                  <a:pt x="480060" y="332994"/>
                </a:lnTo>
                <a:lnTo>
                  <a:pt x="481329" y="328421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50"/>
                </a:lnTo>
                <a:lnTo>
                  <a:pt x="431800" y="123444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5"/>
                </a:lnTo>
                <a:lnTo>
                  <a:pt x="224789" y="26670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1"/>
                </a:lnTo>
                <a:lnTo>
                  <a:pt x="149860" y="47244"/>
                </a:lnTo>
                <a:lnTo>
                  <a:pt x="114300" y="69341"/>
                </a:lnTo>
                <a:lnTo>
                  <a:pt x="82550" y="98297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10" y="161544"/>
                </a:lnTo>
                <a:lnTo>
                  <a:pt x="34289" y="181356"/>
                </a:lnTo>
                <a:lnTo>
                  <a:pt x="29210" y="202691"/>
                </a:lnTo>
                <a:lnTo>
                  <a:pt x="24129" y="247650"/>
                </a:lnTo>
                <a:lnTo>
                  <a:pt x="29210" y="292608"/>
                </a:lnTo>
                <a:lnTo>
                  <a:pt x="34289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10" y="205740"/>
                </a:lnTo>
                <a:lnTo>
                  <a:pt x="43179" y="195833"/>
                </a:lnTo>
                <a:lnTo>
                  <a:pt x="49529" y="176021"/>
                </a:lnTo>
                <a:lnTo>
                  <a:pt x="53339" y="166115"/>
                </a:lnTo>
                <a:lnTo>
                  <a:pt x="62229" y="147827"/>
                </a:lnTo>
                <a:lnTo>
                  <a:pt x="67310" y="139445"/>
                </a:lnTo>
                <a:lnTo>
                  <a:pt x="73660" y="131064"/>
                </a:lnTo>
                <a:lnTo>
                  <a:pt x="78739" y="122682"/>
                </a:lnTo>
                <a:lnTo>
                  <a:pt x="114300" y="86106"/>
                </a:lnTo>
                <a:lnTo>
                  <a:pt x="146050" y="63245"/>
                </a:lnTo>
                <a:lnTo>
                  <a:pt x="194310" y="44958"/>
                </a:lnTo>
                <a:lnTo>
                  <a:pt x="234950" y="38184"/>
                </a:lnTo>
                <a:lnTo>
                  <a:pt x="259079" y="38269"/>
                </a:lnTo>
                <a:lnTo>
                  <a:pt x="267970" y="38862"/>
                </a:lnTo>
                <a:lnTo>
                  <a:pt x="278129" y="40385"/>
                </a:lnTo>
                <a:lnTo>
                  <a:pt x="289560" y="41910"/>
                </a:lnTo>
                <a:lnTo>
                  <a:pt x="327660" y="54101"/>
                </a:lnTo>
                <a:lnTo>
                  <a:pt x="363220" y="73914"/>
                </a:lnTo>
                <a:lnTo>
                  <a:pt x="372110" y="79247"/>
                </a:lnTo>
                <a:lnTo>
                  <a:pt x="408939" y="114300"/>
                </a:lnTo>
                <a:lnTo>
                  <a:pt x="420370" y="130301"/>
                </a:lnTo>
                <a:lnTo>
                  <a:pt x="431800" y="147065"/>
                </a:lnTo>
                <a:lnTo>
                  <a:pt x="439420" y="165353"/>
                </a:lnTo>
                <a:lnTo>
                  <a:pt x="443229" y="175260"/>
                </a:lnTo>
                <a:lnTo>
                  <a:pt x="449579" y="195071"/>
                </a:lnTo>
                <a:lnTo>
                  <a:pt x="454660" y="214883"/>
                </a:lnTo>
                <a:lnTo>
                  <a:pt x="454660" y="225551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7555"/>
                </a:lnTo>
                <a:lnTo>
                  <a:pt x="455929" y="268985"/>
                </a:lnTo>
                <a:lnTo>
                  <a:pt x="453389" y="289560"/>
                </a:lnTo>
                <a:lnTo>
                  <a:pt x="449579" y="299465"/>
                </a:lnTo>
                <a:lnTo>
                  <a:pt x="444500" y="319277"/>
                </a:lnTo>
                <a:lnTo>
                  <a:pt x="440689" y="328421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26720" y="355853"/>
                </a:lnTo>
                <a:lnTo>
                  <a:pt x="415289" y="372617"/>
                </a:lnTo>
                <a:lnTo>
                  <a:pt x="396239" y="395477"/>
                </a:lnTo>
                <a:lnTo>
                  <a:pt x="381000" y="409194"/>
                </a:lnTo>
                <a:lnTo>
                  <a:pt x="372110" y="415290"/>
                </a:lnTo>
                <a:lnTo>
                  <a:pt x="364489" y="421385"/>
                </a:lnTo>
                <a:lnTo>
                  <a:pt x="347979" y="432053"/>
                </a:lnTo>
                <a:lnTo>
                  <a:pt x="339089" y="436625"/>
                </a:lnTo>
                <a:lnTo>
                  <a:pt x="328929" y="440435"/>
                </a:lnTo>
                <a:lnTo>
                  <a:pt x="320039" y="444245"/>
                </a:lnTo>
                <a:lnTo>
                  <a:pt x="299720" y="450341"/>
                </a:lnTo>
                <a:lnTo>
                  <a:pt x="279400" y="454914"/>
                </a:lnTo>
                <a:lnTo>
                  <a:pt x="269239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60" y="456438"/>
                </a:lnTo>
                <a:lnTo>
                  <a:pt x="205739" y="453390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6"/>
                </a:lnTo>
                <a:lnTo>
                  <a:pt x="105410" y="403097"/>
                </a:lnTo>
                <a:lnTo>
                  <a:pt x="85089" y="381000"/>
                </a:lnTo>
                <a:lnTo>
                  <a:pt x="80010" y="373379"/>
                </a:lnTo>
                <a:lnTo>
                  <a:pt x="73660" y="364997"/>
                </a:lnTo>
                <a:lnTo>
                  <a:pt x="54610" y="329945"/>
                </a:lnTo>
                <a:lnTo>
                  <a:pt x="39370" y="280415"/>
                </a:lnTo>
                <a:lnTo>
                  <a:pt x="38100" y="269747"/>
                </a:lnTo>
                <a:lnTo>
                  <a:pt x="38100" y="323850"/>
                </a:lnTo>
                <a:lnTo>
                  <a:pt x="62229" y="371856"/>
                </a:lnTo>
                <a:lnTo>
                  <a:pt x="76200" y="389382"/>
                </a:lnTo>
                <a:lnTo>
                  <a:pt x="82550" y="397001"/>
                </a:lnTo>
                <a:lnTo>
                  <a:pt x="97789" y="412241"/>
                </a:lnTo>
                <a:lnTo>
                  <a:pt x="114300" y="425957"/>
                </a:lnTo>
                <a:lnTo>
                  <a:pt x="123189" y="432053"/>
                </a:lnTo>
                <a:lnTo>
                  <a:pt x="132079" y="437388"/>
                </a:lnTo>
                <a:lnTo>
                  <a:pt x="140970" y="443483"/>
                </a:lnTo>
                <a:lnTo>
                  <a:pt x="180339" y="460247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13689" y="459485"/>
                </a:lnTo>
                <a:lnTo>
                  <a:pt x="381000" y="425957"/>
                </a:lnTo>
                <a:lnTo>
                  <a:pt x="411479" y="397001"/>
                </a:lnTo>
                <a:lnTo>
                  <a:pt x="436879" y="362712"/>
                </a:lnTo>
                <a:lnTo>
                  <a:pt x="443229" y="353567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1237" y="243471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1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6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599"/>
                </a:lnTo>
                <a:lnTo>
                  <a:pt x="756" y="247381"/>
                </a:lnTo>
                <a:lnTo>
                  <a:pt x="11631" y="300947"/>
                </a:lnTo>
                <a:lnTo>
                  <a:pt x="34192" y="349123"/>
                </a:lnTo>
                <a:lnTo>
                  <a:pt x="66865" y="390334"/>
                </a:lnTo>
                <a:lnTo>
                  <a:pt x="108076" y="423007"/>
                </a:lnTo>
                <a:lnTo>
                  <a:pt x="156252" y="445568"/>
                </a:lnTo>
                <a:lnTo>
                  <a:pt x="209818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3436" y="2661872"/>
            <a:ext cx="286546" cy="1685180"/>
          </a:xfrm>
          <a:custGeom>
            <a:avLst/>
            <a:gdLst/>
            <a:ahLst/>
            <a:cxnLst/>
            <a:rect l="l" t="t" r="r" b="b"/>
            <a:pathLst>
              <a:path w="285750" h="1678939">
                <a:moveTo>
                  <a:pt x="25665" y="1611107"/>
                </a:moveTo>
                <a:lnTo>
                  <a:pt x="0" y="1588007"/>
                </a:lnTo>
                <a:lnTo>
                  <a:pt x="24383" y="1660549"/>
                </a:lnTo>
                <a:lnTo>
                  <a:pt x="24383" y="1620012"/>
                </a:lnTo>
                <a:lnTo>
                  <a:pt x="25665" y="1611107"/>
                </a:lnTo>
                <a:close/>
              </a:path>
              <a:path w="285750" h="1678939">
                <a:moveTo>
                  <a:pt x="37534" y="1621789"/>
                </a:moveTo>
                <a:lnTo>
                  <a:pt x="25665" y="1611107"/>
                </a:lnTo>
                <a:lnTo>
                  <a:pt x="24383" y="1620012"/>
                </a:lnTo>
                <a:lnTo>
                  <a:pt x="37534" y="1621789"/>
                </a:lnTo>
                <a:close/>
              </a:path>
              <a:path w="285750" h="1678939">
                <a:moveTo>
                  <a:pt x="85344" y="1600199"/>
                </a:moveTo>
                <a:lnTo>
                  <a:pt x="53859" y="1614926"/>
                </a:lnTo>
                <a:lnTo>
                  <a:pt x="52578" y="1623821"/>
                </a:lnTo>
                <a:lnTo>
                  <a:pt x="38817" y="1621962"/>
                </a:lnTo>
                <a:lnTo>
                  <a:pt x="38100" y="1622298"/>
                </a:lnTo>
                <a:lnTo>
                  <a:pt x="37534" y="1621789"/>
                </a:lnTo>
                <a:lnTo>
                  <a:pt x="24383" y="1620012"/>
                </a:lnTo>
                <a:lnTo>
                  <a:pt x="24383" y="1660549"/>
                </a:lnTo>
                <a:lnTo>
                  <a:pt x="30480" y="1678686"/>
                </a:lnTo>
                <a:lnTo>
                  <a:pt x="85344" y="1600199"/>
                </a:lnTo>
                <a:close/>
              </a:path>
              <a:path w="285750" h="1678939">
                <a:moveTo>
                  <a:pt x="285750" y="4572"/>
                </a:moveTo>
                <a:lnTo>
                  <a:pt x="257556" y="0"/>
                </a:lnTo>
                <a:lnTo>
                  <a:pt x="25665" y="1611107"/>
                </a:lnTo>
                <a:lnTo>
                  <a:pt x="37534" y="1621789"/>
                </a:lnTo>
                <a:lnTo>
                  <a:pt x="38817" y="1621962"/>
                </a:lnTo>
                <a:lnTo>
                  <a:pt x="53859" y="1614926"/>
                </a:lnTo>
                <a:lnTo>
                  <a:pt x="285750" y="4572"/>
                </a:lnTo>
                <a:close/>
              </a:path>
              <a:path w="285750" h="1678939">
                <a:moveTo>
                  <a:pt x="53859" y="1614926"/>
                </a:moveTo>
                <a:lnTo>
                  <a:pt x="38817" y="1621962"/>
                </a:lnTo>
                <a:lnTo>
                  <a:pt x="52578" y="1623821"/>
                </a:lnTo>
                <a:lnTo>
                  <a:pt x="53859" y="1614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04002" y="243471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0526" y="173586"/>
                </a:lnTo>
                <a:lnTo>
                  <a:pt x="431585" y="123439"/>
                </a:lnTo>
                <a:lnTo>
                  <a:pt x="401997" y="79731"/>
                </a:lnTo>
                <a:lnTo>
                  <a:pt x="363382" y="44037"/>
                </a:lnTo>
                <a:lnTo>
                  <a:pt x="317360" y="17930"/>
                </a:lnTo>
                <a:lnTo>
                  <a:pt x="265553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6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599"/>
                </a:lnTo>
                <a:lnTo>
                  <a:pt x="756" y="247381"/>
                </a:lnTo>
                <a:lnTo>
                  <a:pt x="11631" y="300947"/>
                </a:lnTo>
                <a:lnTo>
                  <a:pt x="34192" y="349123"/>
                </a:lnTo>
                <a:lnTo>
                  <a:pt x="66865" y="390334"/>
                </a:lnTo>
                <a:lnTo>
                  <a:pt x="108076" y="423007"/>
                </a:lnTo>
                <a:lnTo>
                  <a:pt x="156252" y="445568"/>
                </a:lnTo>
                <a:lnTo>
                  <a:pt x="209818" y="456443"/>
                </a:lnTo>
                <a:lnTo>
                  <a:pt x="228600" y="457199"/>
                </a:lnTo>
                <a:lnTo>
                  <a:pt x="247277" y="456443"/>
                </a:lnTo>
                <a:lnTo>
                  <a:pt x="300654" y="445568"/>
                </a:lnTo>
                <a:lnTo>
                  <a:pt x="348784" y="423007"/>
                </a:lnTo>
                <a:lnTo>
                  <a:pt x="390048" y="390334"/>
                </a:lnTo>
                <a:lnTo>
                  <a:pt x="422825" y="349123"/>
                </a:lnTo>
                <a:lnTo>
                  <a:pt x="445495" y="300947"/>
                </a:lnTo>
                <a:lnTo>
                  <a:pt x="456438" y="247381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8130" y="2415597"/>
            <a:ext cx="496680" cy="497141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48411"/>
                </a:moveTo>
                <a:lnTo>
                  <a:pt x="491490" y="210311"/>
                </a:lnTo>
                <a:lnTo>
                  <a:pt x="476250" y="151637"/>
                </a:lnTo>
                <a:lnTo>
                  <a:pt x="445770" y="99821"/>
                </a:lnTo>
                <a:lnTo>
                  <a:pt x="414020" y="64770"/>
                </a:lnTo>
                <a:lnTo>
                  <a:pt x="375920" y="35813"/>
                </a:lnTo>
                <a:lnTo>
                  <a:pt x="364490" y="30480"/>
                </a:lnTo>
                <a:lnTo>
                  <a:pt x="354329" y="24383"/>
                </a:lnTo>
                <a:lnTo>
                  <a:pt x="309879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1"/>
                </a:lnTo>
                <a:lnTo>
                  <a:pt x="151129" y="19049"/>
                </a:lnTo>
                <a:lnTo>
                  <a:pt x="109220" y="41909"/>
                </a:lnTo>
                <a:lnTo>
                  <a:pt x="81279" y="64007"/>
                </a:lnTo>
                <a:lnTo>
                  <a:pt x="71120" y="72389"/>
                </a:lnTo>
                <a:lnTo>
                  <a:pt x="63500" y="80771"/>
                </a:lnTo>
                <a:lnTo>
                  <a:pt x="48259" y="99059"/>
                </a:lnTo>
                <a:lnTo>
                  <a:pt x="29209" y="128777"/>
                </a:lnTo>
                <a:lnTo>
                  <a:pt x="24129" y="140207"/>
                </a:lnTo>
                <a:lnTo>
                  <a:pt x="19050" y="150875"/>
                </a:lnTo>
                <a:lnTo>
                  <a:pt x="13970" y="162305"/>
                </a:lnTo>
                <a:lnTo>
                  <a:pt x="6350" y="185165"/>
                </a:lnTo>
                <a:lnTo>
                  <a:pt x="2540" y="209549"/>
                </a:lnTo>
                <a:lnTo>
                  <a:pt x="0" y="234695"/>
                </a:lnTo>
                <a:lnTo>
                  <a:pt x="0" y="272795"/>
                </a:lnTo>
                <a:lnTo>
                  <a:pt x="1270" y="284987"/>
                </a:lnTo>
                <a:lnTo>
                  <a:pt x="6350" y="309371"/>
                </a:lnTo>
                <a:lnTo>
                  <a:pt x="12700" y="328421"/>
                </a:lnTo>
                <a:lnTo>
                  <a:pt x="12700" y="223265"/>
                </a:lnTo>
                <a:lnTo>
                  <a:pt x="13970" y="211835"/>
                </a:lnTo>
                <a:lnTo>
                  <a:pt x="25400" y="166877"/>
                </a:lnTo>
                <a:lnTo>
                  <a:pt x="45720" y="125730"/>
                </a:lnTo>
                <a:lnTo>
                  <a:pt x="81279" y="81533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09" y="15239"/>
                </a:lnTo>
                <a:lnTo>
                  <a:pt x="306070" y="19811"/>
                </a:lnTo>
                <a:lnTo>
                  <a:pt x="317500" y="23621"/>
                </a:lnTo>
                <a:lnTo>
                  <a:pt x="327659" y="26670"/>
                </a:lnTo>
                <a:lnTo>
                  <a:pt x="368300" y="46481"/>
                </a:lnTo>
                <a:lnTo>
                  <a:pt x="412750" y="81533"/>
                </a:lnTo>
                <a:lnTo>
                  <a:pt x="441959" y="116585"/>
                </a:lnTo>
                <a:lnTo>
                  <a:pt x="467359" y="166877"/>
                </a:lnTo>
                <a:lnTo>
                  <a:pt x="478790" y="211835"/>
                </a:lnTo>
                <a:lnTo>
                  <a:pt x="481329" y="224027"/>
                </a:lnTo>
                <a:lnTo>
                  <a:pt x="481329" y="325373"/>
                </a:lnTo>
                <a:lnTo>
                  <a:pt x="486409" y="310133"/>
                </a:lnTo>
                <a:lnTo>
                  <a:pt x="491490" y="285749"/>
                </a:lnTo>
                <a:lnTo>
                  <a:pt x="495300" y="248411"/>
                </a:lnTo>
                <a:close/>
              </a:path>
              <a:path w="495300" h="495300">
                <a:moveTo>
                  <a:pt x="481329" y="325373"/>
                </a:moveTo>
                <a:lnTo>
                  <a:pt x="481329" y="272033"/>
                </a:lnTo>
                <a:lnTo>
                  <a:pt x="478790" y="283463"/>
                </a:lnTo>
                <a:lnTo>
                  <a:pt x="477520" y="294893"/>
                </a:lnTo>
                <a:lnTo>
                  <a:pt x="471170" y="317753"/>
                </a:lnTo>
                <a:lnTo>
                  <a:pt x="463550" y="339089"/>
                </a:lnTo>
                <a:lnTo>
                  <a:pt x="458470" y="349757"/>
                </a:lnTo>
                <a:lnTo>
                  <a:pt x="453390" y="359663"/>
                </a:lnTo>
                <a:lnTo>
                  <a:pt x="440690" y="379475"/>
                </a:lnTo>
                <a:lnTo>
                  <a:pt x="435609" y="388620"/>
                </a:lnTo>
                <a:lnTo>
                  <a:pt x="396240" y="429005"/>
                </a:lnTo>
                <a:lnTo>
                  <a:pt x="359409" y="454151"/>
                </a:lnTo>
                <a:lnTo>
                  <a:pt x="316229" y="471677"/>
                </a:lnTo>
                <a:lnTo>
                  <a:pt x="306070" y="475487"/>
                </a:lnTo>
                <a:lnTo>
                  <a:pt x="283209" y="480060"/>
                </a:lnTo>
                <a:lnTo>
                  <a:pt x="270509" y="481583"/>
                </a:lnTo>
                <a:lnTo>
                  <a:pt x="260350" y="482193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60"/>
                </a:lnTo>
                <a:lnTo>
                  <a:pt x="187959" y="475487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5"/>
                </a:lnTo>
                <a:lnTo>
                  <a:pt x="124459" y="448817"/>
                </a:lnTo>
                <a:lnTo>
                  <a:pt x="115570" y="442721"/>
                </a:lnTo>
                <a:lnTo>
                  <a:pt x="105409" y="435864"/>
                </a:lnTo>
                <a:lnTo>
                  <a:pt x="97790" y="429005"/>
                </a:lnTo>
                <a:lnTo>
                  <a:pt x="88900" y="421385"/>
                </a:lnTo>
                <a:lnTo>
                  <a:pt x="72390" y="405383"/>
                </a:lnTo>
                <a:lnTo>
                  <a:pt x="52070" y="378714"/>
                </a:lnTo>
                <a:lnTo>
                  <a:pt x="45720" y="369570"/>
                </a:lnTo>
                <a:lnTo>
                  <a:pt x="40640" y="359663"/>
                </a:lnTo>
                <a:lnTo>
                  <a:pt x="35559" y="348995"/>
                </a:lnTo>
                <a:lnTo>
                  <a:pt x="30479" y="339089"/>
                </a:lnTo>
                <a:lnTo>
                  <a:pt x="25400" y="328421"/>
                </a:lnTo>
                <a:lnTo>
                  <a:pt x="21590" y="317753"/>
                </a:lnTo>
                <a:lnTo>
                  <a:pt x="13970" y="283463"/>
                </a:lnTo>
                <a:lnTo>
                  <a:pt x="12700" y="271271"/>
                </a:lnTo>
                <a:lnTo>
                  <a:pt x="12700" y="328421"/>
                </a:lnTo>
                <a:lnTo>
                  <a:pt x="13970" y="332231"/>
                </a:lnTo>
                <a:lnTo>
                  <a:pt x="19050" y="343661"/>
                </a:lnTo>
                <a:lnTo>
                  <a:pt x="29209" y="364997"/>
                </a:lnTo>
                <a:lnTo>
                  <a:pt x="35559" y="375665"/>
                </a:lnTo>
                <a:lnTo>
                  <a:pt x="40640" y="385571"/>
                </a:lnTo>
                <a:lnTo>
                  <a:pt x="80009" y="430529"/>
                </a:lnTo>
                <a:lnTo>
                  <a:pt x="118109" y="459485"/>
                </a:lnTo>
                <a:lnTo>
                  <a:pt x="128270" y="464820"/>
                </a:lnTo>
                <a:lnTo>
                  <a:pt x="138429" y="470915"/>
                </a:lnTo>
                <a:lnTo>
                  <a:pt x="161290" y="480060"/>
                </a:lnTo>
                <a:lnTo>
                  <a:pt x="184150" y="487679"/>
                </a:lnTo>
                <a:lnTo>
                  <a:pt x="209550" y="492251"/>
                </a:lnTo>
                <a:lnTo>
                  <a:pt x="233679" y="495299"/>
                </a:lnTo>
                <a:lnTo>
                  <a:pt x="259079" y="495299"/>
                </a:lnTo>
                <a:lnTo>
                  <a:pt x="284479" y="492251"/>
                </a:lnTo>
                <a:lnTo>
                  <a:pt x="295909" y="490727"/>
                </a:lnTo>
                <a:lnTo>
                  <a:pt x="307340" y="487679"/>
                </a:lnTo>
                <a:lnTo>
                  <a:pt x="320040" y="484631"/>
                </a:lnTo>
                <a:lnTo>
                  <a:pt x="331470" y="480060"/>
                </a:lnTo>
                <a:lnTo>
                  <a:pt x="342900" y="476249"/>
                </a:lnTo>
                <a:lnTo>
                  <a:pt x="364490" y="465581"/>
                </a:lnTo>
                <a:lnTo>
                  <a:pt x="412750" y="431291"/>
                </a:lnTo>
                <a:lnTo>
                  <a:pt x="444500" y="396240"/>
                </a:lnTo>
                <a:lnTo>
                  <a:pt x="469900" y="355091"/>
                </a:lnTo>
                <a:lnTo>
                  <a:pt x="474979" y="344423"/>
                </a:lnTo>
                <a:lnTo>
                  <a:pt x="481329" y="325373"/>
                </a:lnTo>
                <a:close/>
              </a:path>
              <a:path w="495300" h="495300">
                <a:moveTo>
                  <a:pt x="469900" y="247649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49"/>
                </a:lnTo>
                <a:lnTo>
                  <a:pt x="452120" y="160781"/>
                </a:lnTo>
                <a:lnTo>
                  <a:pt x="447040" y="150875"/>
                </a:lnTo>
                <a:lnTo>
                  <a:pt x="431800" y="123443"/>
                </a:lnTo>
                <a:lnTo>
                  <a:pt x="424179" y="114299"/>
                </a:lnTo>
                <a:lnTo>
                  <a:pt x="419100" y="105917"/>
                </a:lnTo>
                <a:lnTo>
                  <a:pt x="379729" y="69341"/>
                </a:lnTo>
                <a:lnTo>
                  <a:pt x="332740" y="42671"/>
                </a:lnTo>
                <a:lnTo>
                  <a:pt x="290829" y="29717"/>
                </a:lnTo>
                <a:lnTo>
                  <a:pt x="256540" y="25812"/>
                </a:lnTo>
                <a:lnTo>
                  <a:pt x="247650" y="25145"/>
                </a:lnTo>
                <a:lnTo>
                  <a:pt x="223520" y="26670"/>
                </a:lnTo>
                <a:lnTo>
                  <a:pt x="212090" y="28193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40" y="35051"/>
                </a:lnTo>
                <a:lnTo>
                  <a:pt x="160020" y="42671"/>
                </a:lnTo>
                <a:lnTo>
                  <a:pt x="149859" y="47243"/>
                </a:lnTo>
                <a:lnTo>
                  <a:pt x="140970" y="52577"/>
                </a:lnTo>
                <a:lnTo>
                  <a:pt x="130809" y="57911"/>
                </a:lnTo>
                <a:lnTo>
                  <a:pt x="123190" y="63245"/>
                </a:lnTo>
                <a:lnTo>
                  <a:pt x="114300" y="69341"/>
                </a:lnTo>
                <a:lnTo>
                  <a:pt x="105409" y="76199"/>
                </a:lnTo>
                <a:lnTo>
                  <a:pt x="97790" y="83057"/>
                </a:lnTo>
                <a:lnTo>
                  <a:pt x="88900" y="90677"/>
                </a:lnTo>
                <a:lnTo>
                  <a:pt x="68579" y="115061"/>
                </a:lnTo>
                <a:lnTo>
                  <a:pt x="62229" y="123443"/>
                </a:lnTo>
                <a:lnTo>
                  <a:pt x="57150" y="132587"/>
                </a:lnTo>
                <a:lnTo>
                  <a:pt x="50800" y="141731"/>
                </a:lnTo>
                <a:lnTo>
                  <a:pt x="34290" y="181355"/>
                </a:lnTo>
                <a:lnTo>
                  <a:pt x="25400" y="224789"/>
                </a:lnTo>
                <a:lnTo>
                  <a:pt x="24129" y="247649"/>
                </a:lnTo>
                <a:lnTo>
                  <a:pt x="25400" y="270509"/>
                </a:lnTo>
                <a:lnTo>
                  <a:pt x="27940" y="281939"/>
                </a:lnTo>
                <a:lnTo>
                  <a:pt x="29209" y="292607"/>
                </a:lnTo>
                <a:lnTo>
                  <a:pt x="34290" y="313943"/>
                </a:lnTo>
                <a:lnTo>
                  <a:pt x="38100" y="323849"/>
                </a:lnTo>
                <a:lnTo>
                  <a:pt x="38100" y="226313"/>
                </a:lnTo>
                <a:lnTo>
                  <a:pt x="40640" y="205739"/>
                </a:lnTo>
                <a:lnTo>
                  <a:pt x="53340" y="166115"/>
                </a:lnTo>
                <a:lnTo>
                  <a:pt x="72390" y="131063"/>
                </a:lnTo>
                <a:lnTo>
                  <a:pt x="97790" y="99821"/>
                </a:lnTo>
                <a:lnTo>
                  <a:pt x="129540" y="73913"/>
                </a:lnTo>
                <a:lnTo>
                  <a:pt x="165100" y="54863"/>
                </a:lnTo>
                <a:lnTo>
                  <a:pt x="173990" y="51053"/>
                </a:lnTo>
                <a:lnTo>
                  <a:pt x="184150" y="48005"/>
                </a:lnTo>
                <a:lnTo>
                  <a:pt x="193040" y="44957"/>
                </a:lnTo>
                <a:lnTo>
                  <a:pt x="204470" y="42671"/>
                </a:lnTo>
                <a:lnTo>
                  <a:pt x="214629" y="40385"/>
                </a:lnTo>
                <a:lnTo>
                  <a:pt x="224790" y="38861"/>
                </a:lnTo>
                <a:lnTo>
                  <a:pt x="233679" y="38195"/>
                </a:lnTo>
                <a:lnTo>
                  <a:pt x="259079" y="38269"/>
                </a:lnTo>
                <a:lnTo>
                  <a:pt x="298450" y="44195"/>
                </a:lnTo>
                <a:lnTo>
                  <a:pt x="337820" y="58673"/>
                </a:lnTo>
                <a:lnTo>
                  <a:pt x="345440" y="63245"/>
                </a:lnTo>
                <a:lnTo>
                  <a:pt x="355600" y="67817"/>
                </a:lnTo>
                <a:lnTo>
                  <a:pt x="363220" y="73913"/>
                </a:lnTo>
                <a:lnTo>
                  <a:pt x="372109" y="79247"/>
                </a:lnTo>
                <a:lnTo>
                  <a:pt x="379729" y="85343"/>
                </a:lnTo>
                <a:lnTo>
                  <a:pt x="394970" y="99059"/>
                </a:lnTo>
                <a:lnTo>
                  <a:pt x="408940" y="114299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59" y="214883"/>
                </a:lnTo>
                <a:lnTo>
                  <a:pt x="457200" y="246887"/>
                </a:lnTo>
                <a:lnTo>
                  <a:pt x="457200" y="318896"/>
                </a:lnTo>
                <a:lnTo>
                  <a:pt x="458470" y="313943"/>
                </a:lnTo>
                <a:lnTo>
                  <a:pt x="464820" y="292607"/>
                </a:lnTo>
                <a:lnTo>
                  <a:pt x="469900" y="247649"/>
                </a:lnTo>
                <a:close/>
              </a:path>
              <a:path w="495300" h="495300">
                <a:moveTo>
                  <a:pt x="457200" y="318896"/>
                </a:moveTo>
                <a:lnTo>
                  <a:pt x="457200" y="246887"/>
                </a:lnTo>
                <a:lnTo>
                  <a:pt x="455929" y="258317"/>
                </a:lnTo>
                <a:lnTo>
                  <a:pt x="454659" y="268223"/>
                </a:lnTo>
                <a:lnTo>
                  <a:pt x="454659" y="278891"/>
                </a:lnTo>
                <a:lnTo>
                  <a:pt x="452120" y="289559"/>
                </a:lnTo>
                <a:lnTo>
                  <a:pt x="447040" y="309371"/>
                </a:lnTo>
                <a:lnTo>
                  <a:pt x="443229" y="319277"/>
                </a:lnTo>
                <a:lnTo>
                  <a:pt x="440690" y="328421"/>
                </a:lnTo>
                <a:lnTo>
                  <a:pt x="435609" y="338327"/>
                </a:lnTo>
                <a:lnTo>
                  <a:pt x="431800" y="346709"/>
                </a:lnTo>
                <a:lnTo>
                  <a:pt x="425450" y="355853"/>
                </a:lnTo>
                <a:lnTo>
                  <a:pt x="402590" y="387858"/>
                </a:lnTo>
                <a:lnTo>
                  <a:pt x="372109" y="415290"/>
                </a:lnTo>
                <a:lnTo>
                  <a:pt x="364490" y="421385"/>
                </a:lnTo>
                <a:lnTo>
                  <a:pt x="328929" y="440435"/>
                </a:lnTo>
                <a:lnTo>
                  <a:pt x="279400" y="454914"/>
                </a:lnTo>
                <a:lnTo>
                  <a:pt x="269240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59" y="456437"/>
                </a:lnTo>
                <a:lnTo>
                  <a:pt x="215900" y="454914"/>
                </a:lnTo>
                <a:lnTo>
                  <a:pt x="204470" y="453390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75259" y="445008"/>
                </a:lnTo>
                <a:lnTo>
                  <a:pt x="165100" y="441197"/>
                </a:lnTo>
                <a:lnTo>
                  <a:pt x="147320" y="432053"/>
                </a:lnTo>
                <a:lnTo>
                  <a:pt x="121920" y="416051"/>
                </a:lnTo>
                <a:lnTo>
                  <a:pt x="114300" y="409955"/>
                </a:lnTo>
                <a:lnTo>
                  <a:pt x="105409" y="403097"/>
                </a:lnTo>
                <a:lnTo>
                  <a:pt x="85090" y="380999"/>
                </a:lnTo>
                <a:lnTo>
                  <a:pt x="78740" y="373380"/>
                </a:lnTo>
                <a:lnTo>
                  <a:pt x="73659" y="364997"/>
                </a:lnTo>
                <a:lnTo>
                  <a:pt x="62229" y="348233"/>
                </a:lnTo>
                <a:lnTo>
                  <a:pt x="54609" y="329945"/>
                </a:lnTo>
                <a:lnTo>
                  <a:pt x="46990" y="310133"/>
                </a:lnTo>
                <a:lnTo>
                  <a:pt x="39370" y="280415"/>
                </a:lnTo>
                <a:lnTo>
                  <a:pt x="38100" y="269747"/>
                </a:lnTo>
                <a:lnTo>
                  <a:pt x="38100" y="323849"/>
                </a:lnTo>
                <a:lnTo>
                  <a:pt x="41909" y="334517"/>
                </a:lnTo>
                <a:lnTo>
                  <a:pt x="46990" y="344423"/>
                </a:lnTo>
                <a:lnTo>
                  <a:pt x="50800" y="353567"/>
                </a:lnTo>
                <a:lnTo>
                  <a:pt x="57150" y="362711"/>
                </a:lnTo>
                <a:lnTo>
                  <a:pt x="68579" y="380999"/>
                </a:lnTo>
                <a:lnTo>
                  <a:pt x="76200" y="389381"/>
                </a:lnTo>
                <a:lnTo>
                  <a:pt x="105409" y="419099"/>
                </a:lnTo>
                <a:lnTo>
                  <a:pt x="132079" y="437387"/>
                </a:lnTo>
                <a:lnTo>
                  <a:pt x="140970" y="443483"/>
                </a:lnTo>
                <a:lnTo>
                  <a:pt x="151129" y="448055"/>
                </a:lnTo>
                <a:lnTo>
                  <a:pt x="160020" y="452627"/>
                </a:lnTo>
                <a:lnTo>
                  <a:pt x="171450" y="456437"/>
                </a:lnTo>
                <a:lnTo>
                  <a:pt x="180340" y="460247"/>
                </a:lnTo>
                <a:lnTo>
                  <a:pt x="191770" y="463295"/>
                </a:lnTo>
                <a:lnTo>
                  <a:pt x="201929" y="465581"/>
                </a:lnTo>
                <a:lnTo>
                  <a:pt x="213359" y="467105"/>
                </a:lnTo>
                <a:lnTo>
                  <a:pt x="223520" y="468629"/>
                </a:lnTo>
                <a:lnTo>
                  <a:pt x="247650" y="470153"/>
                </a:lnTo>
                <a:lnTo>
                  <a:pt x="269240" y="468629"/>
                </a:lnTo>
                <a:lnTo>
                  <a:pt x="292100" y="465581"/>
                </a:lnTo>
                <a:lnTo>
                  <a:pt x="334009" y="452627"/>
                </a:lnTo>
                <a:lnTo>
                  <a:pt x="381000" y="425958"/>
                </a:lnTo>
                <a:lnTo>
                  <a:pt x="387350" y="419099"/>
                </a:lnTo>
                <a:lnTo>
                  <a:pt x="396240" y="412241"/>
                </a:lnTo>
                <a:lnTo>
                  <a:pt x="425450" y="380237"/>
                </a:lnTo>
                <a:lnTo>
                  <a:pt x="452120" y="333755"/>
                </a:lnTo>
                <a:lnTo>
                  <a:pt x="455929" y="323849"/>
                </a:lnTo>
                <a:lnTo>
                  <a:pt x="457200" y="318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9116" y="243471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0526" y="173586"/>
                </a:lnTo>
                <a:lnTo>
                  <a:pt x="431585" y="123439"/>
                </a:lnTo>
                <a:lnTo>
                  <a:pt x="401997" y="79731"/>
                </a:lnTo>
                <a:lnTo>
                  <a:pt x="363382" y="44037"/>
                </a:lnTo>
                <a:lnTo>
                  <a:pt x="317360" y="17930"/>
                </a:lnTo>
                <a:lnTo>
                  <a:pt x="265553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6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599"/>
                </a:lnTo>
                <a:lnTo>
                  <a:pt x="756" y="247381"/>
                </a:lnTo>
                <a:lnTo>
                  <a:pt x="11631" y="300947"/>
                </a:lnTo>
                <a:lnTo>
                  <a:pt x="34192" y="349123"/>
                </a:lnTo>
                <a:lnTo>
                  <a:pt x="66865" y="390334"/>
                </a:lnTo>
                <a:lnTo>
                  <a:pt x="108076" y="423007"/>
                </a:lnTo>
                <a:lnTo>
                  <a:pt x="156252" y="445568"/>
                </a:lnTo>
                <a:lnTo>
                  <a:pt x="209818" y="456443"/>
                </a:lnTo>
                <a:lnTo>
                  <a:pt x="228600" y="457199"/>
                </a:lnTo>
                <a:lnTo>
                  <a:pt x="247277" y="456443"/>
                </a:lnTo>
                <a:lnTo>
                  <a:pt x="300654" y="445568"/>
                </a:lnTo>
                <a:lnTo>
                  <a:pt x="348784" y="423007"/>
                </a:lnTo>
                <a:lnTo>
                  <a:pt x="390048" y="390334"/>
                </a:lnTo>
                <a:lnTo>
                  <a:pt x="422825" y="349123"/>
                </a:lnTo>
                <a:lnTo>
                  <a:pt x="445495" y="300947"/>
                </a:lnTo>
                <a:lnTo>
                  <a:pt x="456438" y="247381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37497" y="2050771"/>
            <a:ext cx="274447" cy="2296410"/>
          </a:xfrm>
          <a:custGeom>
            <a:avLst/>
            <a:gdLst/>
            <a:ahLst/>
            <a:cxnLst/>
            <a:rect l="l" t="t" r="r" b="b"/>
            <a:pathLst>
              <a:path w="273684" h="2287904">
                <a:moveTo>
                  <a:pt x="26100" y="2219190"/>
                </a:moveTo>
                <a:lnTo>
                  <a:pt x="0" y="2197607"/>
                </a:lnTo>
                <a:lnTo>
                  <a:pt x="25145" y="2263547"/>
                </a:lnTo>
                <a:lnTo>
                  <a:pt x="25145" y="2228850"/>
                </a:lnTo>
                <a:lnTo>
                  <a:pt x="26100" y="2219190"/>
                </a:lnTo>
                <a:close/>
              </a:path>
              <a:path w="273684" h="2287904">
                <a:moveTo>
                  <a:pt x="55035" y="2222411"/>
                </a:moveTo>
                <a:lnTo>
                  <a:pt x="39623" y="2230374"/>
                </a:lnTo>
                <a:lnTo>
                  <a:pt x="26100" y="2219190"/>
                </a:lnTo>
                <a:lnTo>
                  <a:pt x="25145" y="2228850"/>
                </a:lnTo>
                <a:lnTo>
                  <a:pt x="54101" y="2231898"/>
                </a:lnTo>
                <a:lnTo>
                  <a:pt x="55035" y="2222411"/>
                </a:lnTo>
                <a:close/>
              </a:path>
              <a:path w="273684" h="2287904">
                <a:moveTo>
                  <a:pt x="85343" y="2206751"/>
                </a:moveTo>
                <a:lnTo>
                  <a:pt x="55035" y="2222411"/>
                </a:lnTo>
                <a:lnTo>
                  <a:pt x="54101" y="2231898"/>
                </a:lnTo>
                <a:lnTo>
                  <a:pt x="25145" y="2228850"/>
                </a:lnTo>
                <a:lnTo>
                  <a:pt x="25145" y="2263547"/>
                </a:lnTo>
                <a:lnTo>
                  <a:pt x="34289" y="2287524"/>
                </a:lnTo>
                <a:lnTo>
                  <a:pt x="85343" y="2206751"/>
                </a:lnTo>
                <a:close/>
              </a:path>
              <a:path w="273684" h="2287904">
                <a:moveTo>
                  <a:pt x="273557" y="3048"/>
                </a:moveTo>
                <a:lnTo>
                  <a:pt x="245363" y="0"/>
                </a:lnTo>
                <a:lnTo>
                  <a:pt x="26100" y="2219190"/>
                </a:lnTo>
                <a:lnTo>
                  <a:pt x="39623" y="2230374"/>
                </a:lnTo>
                <a:lnTo>
                  <a:pt x="55035" y="2222411"/>
                </a:lnTo>
                <a:lnTo>
                  <a:pt x="27355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1880" y="186055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26" y="173586"/>
                </a:lnTo>
                <a:lnTo>
                  <a:pt x="431585" y="123439"/>
                </a:lnTo>
                <a:lnTo>
                  <a:pt x="401997" y="79731"/>
                </a:lnTo>
                <a:lnTo>
                  <a:pt x="363382" y="44037"/>
                </a:lnTo>
                <a:lnTo>
                  <a:pt x="317361" y="17930"/>
                </a:lnTo>
                <a:lnTo>
                  <a:pt x="265553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7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381"/>
                </a:lnTo>
                <a:lnTo>
                  <a:pt x="11631" y="300947"/>
                </a:lnTo>
                <a:lnTo>
                  <a:pt x="34192" y="349123"/>
                </a:lnTo>
                <a:lnTo>
                  <a:pt x="66865" y="390334"/>
                </a:lnTo>
                <a:lnTo>
                  <a:pt x="108077" y="423007"/>
                </a:lnTo>
                <a:lnTo>
                  <a:pt x="156252" y="445568"/>
                </a:lnTo>
                <a:lnTo>
                  <a:pt x="209818" y="456443"/>
                </a:lnTo>
                <a:lnTo>
                  <a:pt x="228600" y="457200"/>
                </a:lnTo>
                <a:lnTo>
                  <a:pt x="247278" y="456443"/>
                </a:lnTo>
                <a:lnTo>
                  <a:pt x="300654" y="445568"/>
                </a:lnTo>
                <a:lnTo>
                  <a:pt x="348785" y="423007"/>
                </a:lnTo>
                <a:lnTo>
                  <a:pt x="390048" y="390334"/>
                </a:lnTo>
                <a:lnTo>
                  <a:pt x="422825" y="349123"/>
                </a:lnTo>
                <a:lnTo>
                  <a:pt x="445495" y="300947"/>
                </a:lnTo>
                <a:lnTo>
                  <a:pt x="456438" y="247381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81058" y="1850866"/>
            <a:ext cx="496680" cy="497141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48412"/>
                </a:moveTo>
                <a:lnTo>
                  <a:pt x="491490" y="210312"/>
                </a:lnTo>
                <a:lnTo>
                  <a:pt x="480059" y="163068"/>
                </a:lnTo>
                <a:lnTo>
                  <a:pt x="458470" y="119633"/>
                </a:lnTo>
                <a:lnTo>
                  <a:pt x="430529" y="81533"/>
                </a:lnTo>
                <a:lnTo>
                  <a:pt x="396240" y="49530"/>
                </a:lnTo>
                <a:lnTo>
                  <a:pt x="365759" y="30480"/>
                </a:lnTo>
                <a:lnTo>
                  <a:pt x="354329" y="24383"/>
                </a:lnTo>
                <a:lnTo>
                  <a:pt x="308609" y="7620"/>
                </a:lnTo>
                <a:lnTo>
                  <a:pt x="271779" y="1524"/>
                </a:lnTo>
                <a:lnTo>
                  <a:pt x="260350" y="0"/>
                </a:lnTo>
                <a:lnTo>
                  <a:pt x="234950" y="0"/>
                </a:lnTo>
                <a:lnTo>
                  <a:pt x="222250" y="1524"/>
                </a:lnTo>
                <a:lnTo>
                  <a:pt x="173990" y="10668"/>
                </a:lnTo>
                <a:lnTo>
                  <a:pt x="129540" y="29718"/>
                </a:lnTo>
                <a:lnTo>
                  <a:pt x="119379" y="35813"/>
                </a:lnTo>
                <a:lnTo>
                  <a:pt x="107950" y="41910"/>
                </a:lnTo>
                <a:lnTo>
                  <a:pt x="99059" y="48768"/>
                </a:lnTo>
                <a:lnTo>
                  <a:pt x="88900" y="56388"/>
                </a:lnTo>
                <a:lnTo>
                  <a:pt x="81279" y="64007"/>
                </a:lnTo>
                <a:lnTo>
                  <a:pt x="63500" y="80772"/>
                </a:lnTo>
                <a:lnTo>
                  <a:pt x="55879" y="89916"/>
                </a:lnTo>
                <a:lnTo>
                  <a:pt x="49529" y="99060"/>
                </a:lnTo>
                <a:lnTo>
                  <a:pt x="35559" y="118872"/>
                </a:lnTo>
                <a:lnTo>
                  <a:pt x="29209" y="128778"/>
                </a:lnTo>
                <a:lnTo>
                  <a:pt x="24129" y="140207"/>
                </a:lnTo>
                <a:lnTo>
                  <a:pt x="19050" y="150875"/>
                </a:lnTo>
                <a:lnTo>
                  <a:pt x="15240" y="162306"/>
                </a:lnTo>
                <a:lnTo>
                  <a:pt x="10159" y="173735"/>
                </a:lnTo>
                <a:lnTo>
                  <a:pt x="7620" y="185166"/>
                </a:lnTo>
                <a:lnTo>
                  <a:pt x="3809" y="197357"/>
                </a:lnTo>
                <a:lnTo>
                  <a:pt x="1270" y="209550"/>
                </a:lnTo>
                <a:lnTo>
                  <a:pt x="0" y="221741"/>
                </a:lnTo>
                <a:lnTo>
                  <a:pt x="0" y="272796"/>
                </a:lnTo>
                <a:lnTo>
                  <a:pt x="1270" y="284988"/>
                </a:lnTo>
                <a:lnTo>
                  <a:pt x="3809" y="297180"/>
                </a:lnTo>
                <a:lnTo>
                  <a:pt x="7620" y="309372"/>
                </a:lnTo>
                <a:lnTo>
                  <a:pt x="10159" y="320801"/>
                </a:lnTo>
                <a:lnTo>
                  <a:pt x="11429" y="324611"/>
                </a:lnTo>
                <a:lnTo>
                  <a:pt x="11429" y="247650"/>
                </a:lnTo>
                <a:lnTo>
                  <a:pt x="12700" y="223266"/>
                </a:lnTo>
                <a:lnTo>
                  <a:pt x="15240" y="211835"/>
                </a:lnTo>
                <a:lnTo>
                  <a:pt x="19050" y="188975"/>
                </a:lnTo>
                <a:lnTo>
                  <a:pt x="22859" y="177546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66370" y="26670"/>
                </a:lnTo>
                <a:lnTo>
                  <a:pt x="210820" y="15239"/>
                </a:lnTo>
                <a:lnTo>
                  <a:pt x="233679" y="13030"/>
                </a:lnTo>
                <a:lnTo>
                  <a:pt x="260350" y="13038"/>
                </a:lnTo>
                <a:lnTo>
                  <a:pt x="270509" y="13716"/>
                </a:lnTo>
                <a:lnTo>
                  <a:pt x="283209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59" y="26670"/>
                </a:lnTo>
                <a:lnTo>
                  <a:pt x="369570" y="46481"/>
                </a:lnTo>
                <a:lnTo>
                  <a:pt x="412750" y="81533"/>
                </a:lnTo>
                <a:lnTo>
                  <a:pt x="447040" y="125730"/>
                </a:lnTo>
                <a:lnTo>
                  <a:pt x="453390" y="135635"/>
                </a:lnTo>
                <a:lnTo>
                  <a:pt x="471170" y="177545"/>
                </a:lnTo>
                <a:lnTo>
                  <a:pt x="481329" y="235457"/>
                </a:lnTo>
                <a:lnTo>
                  <a:pt x="481329" y="329183"/>
                </a:lnTo>
                <a:lnTo>
                  <a:pt x="483870" y="321563"/>
                </a:lnTo>
                <a:lnTo>
                  <a:pt x="486409" y="310133"/>
                </a:lnTo>
                <a:lnTo>
                  <a:pt x="491490" y="285750"/>
                </a:lnTo>
                <a:lnTo>
                  <a:pt x="495300" y="248412"/>
                </a:lnTo>
                <a:close/>
              </a:path>
              <a:path w="495300" h="495300">
                <a:moveTo>
                  <a:pt x="481329" y="329183"/>
                </a:moveTo>
                <a:lnTo>
                  <a:pt x="481329" y="259841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53390" y="359663"/>
                </a:lnTo>
                <a:lnTo>
                  <a:pt x="412750" y="413766"/>
                </a:lnTo>
                <a:lnTo>
                  <a:pt x="378459" y="442722"/>
                </a:lnTo>
                <a:lnTo>
                  <a:pt x="327659" y="468630"/>
                </a:lnTo>
                <a:lnTo>
                  <a:pt x="316229" y="471677"/>
                </a:lnTo>
                <a:lnTo>
                  <a:pt x="306070" y="475488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6529" y="471677"/>
                </a:lnTo>
                <a:lnTo>
                  <a:pt x="165100" y="468630"/>
                </a:lnTo>
                <a:lnTo>
                  <a:pt x="115570" y="442722"/>
                </a:lnTo>
                <a:lnTo>
                  <a:pt x="80009" y="413766"/>
                </a:lnTo>
                <a:lnTo>
                  <a:pt x="66040" y="397001"/>
                </a:lnTo>
                <a:lnTo>
                  <a:pt x="58420" y="387857"/>
                </a:lnTo>
                <a:lnTo>
                  <a:pt x="45720" y="369570"/>
                </a:lnTo>
                <a:lnTo>
                  <a:pt x="39370" y="359663"/>
                </a:lnTo>
                <a:lnTo>
                  <a:pt x="35559" y="348996"/>
                </a:lnTo>
                <a:lnTo>
                  <a:pt x="30479" y="339090"/>
                </a:lnTo>
                <a:lnTo>
                  <a:pt x="22859" y="317753"/>
                </a:lnTo>
                <a:lnTo>
                  <a:pt x="19050" y="306324"/>
                </a:lnTo>
                <a:lnTo>
                  <a:pt x="15240" y="283463"/>
                </a:lnTo>
                <a:lnTo>
                  <a:pt x="12700" y="271272"/>
                </a:lnTo>
                <a:lnTo>
                  <a:pt x="12700" y="259841"/>
                </a:lnTo>
                <a:lnTo>
                  <a:pt x="11429" y="247650"/>
                </a:lnTo>
                <a:lnTo>
                  <a:pt x="11429" y="324611"/>
                </a:lnTo>
                <a:lnTo>
                  <a:pt x="13970" y="332231"/>
                </a:lnTo>
                <a:lnTo>
                  <a:pt x="19050" y="343662"/>
                </a:lnTo>
                <a:lnTo>
                  <a:pt x="22859" y="354330"/>
                </a:lnTo>
                <a:lnTo>
                  <a:pt x="29209" y="364997"/>
                </a:lnTo>
                <a:lnTo>
                  <a:pt x="34290" y="375666"/>
                </a:lnTo>
                <a:lnTo>
                  <a:pt x="48259" y="395478"/>
                </a:lnTo>
                <a:lnTo>
                  <a:pt x="54609" y="404622"/>
                </a:lnTo>
                <a:lnTo>
                  <a:pt x="63500" y="413766"/>
                </a:lnTo>
                <a:lnTo>
                  <a:pt x="71120" y="422147"/>
                </a:lnTo>
                <a:lnTo>
                  <a:pt x="80009" y="430530"/>
                </a:lnTo>
                <a:lnTo>
                  <a:pt x="88900" y="438150"/>
                </a:lnTo>
                <a:lnTo>
                  <a:pt x="99059" y="445770"/>
                </a:lnTo>
                <a:lnTo>
                  <a:pt x="107950" y="452628"/>
                </a:lnTo>
                <a:lnTo>
                  <a:pt x="118109" y="459485"/>
                </a:lnTo>
                <a:lnTo>
                  <a:pt x="128270" y="464820"/>
                </a:lnTo>
                <a:lnTo>
                  <a:pt x="138429" y="470916"/>
                </a:lnTo>
                <a:lnTo>
                  <a:pt x="184150" y="487680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295909" y="490727"/>
                </a:lnTo>
                <a:lnTo>
                  <a:pt x="320040" y="484631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09" y="453389"/>
                </a:lnTo>
                <a:lnTo>
                  <a:pt x="430529" y="414527"/>
                </a:lnTo>
                <a:lnTo>
                  <a:pt x="458470" y="376427"/>
                </a:lnTo>
                <a:lnTo>
                  <a:pt x="480059" y="332994"/>
                </a:lnTo>
                <a:lnTo>
                  <a:pt x="481329" y="329183"/>
                </a:lnTo>
                <a:close/>
              </a:path>
              <a:path w="495300" h="495300">
                <a:moveTo>
                  <a:pt x="468629" y="270510"/>
                </a:moveTo>
                <a:lnTo>
                  <a:pt x="468629" y="224789"/>
                </a:lnTo>
                <a:lnTo>
                  <a:pt x="466090" y="213360"/>
                </a:lnTo>
                <a:lnTo>
                  <a:pt x="462279" y="192024"/>
                </a:lnTo>
                <a:lnTo>
                  <a:pt x="458470" y="181356"/>
                </a:lnTo>
                <a:lnTo>
                  <a:pt x="455929" y="171450"/>
                </a:lnTo>
                <a:lnTo>
                  <a:pt x="450850" y="160781"/>
                </a:lnTo>
                <a:lnTo>
                  <a:pt x="447040" y="150875"/>
                </a:lnTo>
                <a:lnTo>
                  <a:pt x="436879" y="132587"/>
                </a:lnTo>
                <a:lnTo>
                  <a:pt x="424179" y="114300"/>
                </a:lnTo>
                <a:lnTo>
                  <a:pt x="419100" y="105918"/>
                </a:lnTo>
                <a:lnTo>
                  <a:pt x="379729" y="69341"/>
                </a:lnTo>
                <a:lnTo>
                  <a:pt x="342900" y="47243"/>
                </a:lnTo>
                <a:lnTo>
                  <a:pt x="302259" y="32003"/>
                </a:lnTo>
                <a:lnTo>
                  <a:pt x="246379" y="25145"/>
                </a:lnTo>
                <a:lnTo>
                  <a:pt x="233679" y="26003"/>
                </a:lnTo>
                <a:lnTo>
                  <a:pt x="224790" y="26670"/>
                </a:lnTo>
                <a:lnTo>
                  <a:pt x="201929" y="29718"/>
                </a:lnTo>
                <a:lnTo>
                  <a:pt x="191770" y="32766"/>
                </a:lnTo>
                <a:lnTo>
                  <a:pt x="180340" y="35051"/>
                </a:lnTo>
                <a:lnTo>
                  <a:pt x="160020" y="42672"/>
                </a:lnTo>
                <a:lnTo>
                  <a:pt x="149859" y="47243"/>
                </a:lnTo>
                <a:lnTo>
                  <a:pt x="140970" y="52578"/>
                </a:lnTo>
                <a:lnTo>
                  <a:pt x="121920" y="63246"/>
                </a:lnTo>
                <a:lnTo>
                  <a:pt x="114300" y="69341"/>
                </a:lnTo>
                <a:lnTo>
                  <a:pt x="96520" y="83057"/>
                </a:lnTo>
                <a:lnTo>
                  <a:pt x="88900" y="90678"/>
                </a:lnTo>
                <a:lnTo>
                  <a:pt x="82550" y="98297"/>
                </a:lnTo>
                <a:lnTo>
                  <a:pt x="74929" y="106680"/>
                </a:lnTo>
                <a:lnTo>
                  <a:pt x="62229" y="123444"/>
                </a:lnTo>
                <a:lnTo>
                  <a:pt x="57150" y="132588"/>
                </a:lnTo>
                <a:lnTo>
                  <a:pt x="50800" y="141731"/>
                </a:lnTo>
                <a:lnTo>
                  <a:pt x="41909" y="161544"/>
                </a:lnTo>
                <a:lnTo>
                  <a:pt x="34290" y="181356"/>
                </a:lnTo>
                <a:lnTo>
                  <a:pt x="29209" y="202691"/>
                </a:lnTo>
                <a:lnTo>
                  <a:pt x="26670" y="214122"/>
                </a:lnTo>
                <a:lnTo>
                  <a:pt x="24129" y="236220"/>
                </a:lnTo>
                <a:lnTo>
                  <a:pt x="24129" y="259080"/>
                </a:lnTo>
                <a:lnTo>
                  <a:pt x="26670" y="270510"/>
                </a:lnTo>
                <a:lnTo>
                  <a:pt x="26670" y="281940"/>
                </a:lnTo>
                <a:lnTo>
                  <a:pt x="34290" y="313944"/>
                </a:lnTo>
                <a:lnTo>
                  <a:pt x="38100" y="323850"/>
                </a:lnTo>
                <a:lnTo>
                  <a:pt x="38100" y="226313"/>
                </a:lnTo>
                <a:lnTo>
                  <a:pt x="39370" y="216407"/>
                </a:lnTo>
                <a:lnTo>
                  <a:pt x="41909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72390" y="131063"/>
                </a:lnTo>
                <a:lnTo>
                  <a:pt x="105409" y="92963"/>
                </a:lnTo>
                <a:lnTo>
                  <a:pt x="121920" y="80010"/>
                </a:lnTo>
                <a:lnTo>
                  <a:pt x="129540" y="73913"/>
                </a:lnTo>
                <a:lnTo>
                  <a:pt x="138429" y="68580"/>
                </a:lnTo>
                <a:lnTo>
                  <a:pt x="146050" y="63245"/>
                </a:lnTo>
                <a:lnTo>
                  <a:pt x="156209" y="58674"/>
                </a:lnTo>
                <a:lnTo>
                  <a:pt x="194309" y="44957"/>
                </a:lnTo>
                <a:lnTo>
                  <a:pt x="234950" y="38184"/>
                </a:lnTo>
                <a:lnTo>
                  <a:pt x="259079" y="38269"/>
                </a:lnTo>
                <a:lnTo>
                  <a:pt x="298450" y="44195"/>
                </a:lnTo>
                <a:lnTo>
                  <a:pt x="355600" y="67818"/>
                </a:lnTo>
                <a:lnTo>
                  <a:pt x="363220" y="73913"/>
                </a:lnTo>
                <a:lnTo>
                  <a:pt x="372109" y="79247"/>
                </a:lnTo>
                <a:lnTo>
                  <a:pt x="379729" y="85343"/>
                </a:lnTo>
                <a:lnTo>
                  <a:pt x="394970" y="99060"/>
                </a:lnTo>
                <a:lnTo>
                  <a:pt x="407670" y="114300"/>
                </a:lnTo>
                <a:lnTo>
                  <a:pt x="415290" y="121920"/>
                </a:lnTo>
                <a:lnTo>
                  <a:pt x="420370" y="130301"/>
                </a:lnTo>
                <a:lnTo>
                  <a:pt x="426720" y="138683"/>
                </a:lnTo>
                <a:lnTo>
                  <a:pt x="430529" y="147066"/>
                </a:lnTo>
                <a:lnTo>
                  <a:pt x="449579" y="195072"/>
                </a:lnTo>
                <a:lnTo>
                  <a:pt x="457200" y="246887"/>
                </a:lnTo>
                <a:lnTo>
                  <a:pt x="457200" y="318897"/>
                </a:lnTo>
                <a:lnTo>
                  <a:pt x="458470" y="313944"/>
                </a:lnTo>
                <a:lnTo>
                  <a:pt x="462279" y="303275"/>
                </a:lnTo>
                <a:lnTo>
                  <a:pt x="464820" y="292607"/>
                </a:lnTo>
                <a:lnTo>
                  <a:pt x="466090" y="281177"/>
                </a:lnTo>
                <a:lnTo>
                  <a:pt x="468629" y="270510"/>
                </a:lnTo>
                <a:close/>
              </a:path>
              <a:path w="495300" h="495300">
                <a:moveTo>
                  <a:pt x="457200" y="318897"/>
                </a:moveTo>
                <a:lnTo>
                  <a:pt x="457200" y="246887"/>
                </a:lnTo>
                <a:lnTo>
                  <a:pt x="455929" y="258318"/>
                </a:lnTo>
                <a:lnTo>
                  <a:pt x="454659" y="268224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49579" y="299466"/>
                </a:lnTo>
                <a:lnTo>
                  <a:pt x="443229" y="319277"/>
                </a:lnTo>
                <a:lnTo>
                  <a:pt x="439420" y="328422"/>
                </a:lnTo>
                <a:lnTo>
                  <a:pt x="435609" y="338327"/>
                </a:lnTo>
                <a:lnTo>
                  <a:pt x="431800" y="346710"/>
                </a:lnTo>
                <a:lnTo>
                  <a:pt x="426720" y="355853"/>
                </a:lnTo>
                <a:lnTo>
                  <a:pt x="420370" y="364235"/>
                </a:lnTo>
                <a:lnTo>
                  <a:pt x="415290" y="372618"/>
                </a:lnTo>
                <a:lnTo>
                  <a:pt x="381000" y="409194"/>
                </a:lnTo>
                <a:lnTo>
                  <a:pt x="346709" y="432053"/>
                </a:lnTo>
                <a:lnTo>
                  <a:pt x="299720" y="450341"/>
                </a:lnTo>
                <a:lnTo>
                  <a:pt x="267970" y="455675"/>
                </a:lnTo>
                <a:lnTo>
                  <a:pt x="259079" y="457009"/>
                </a:lnTo>
                <a:lnTo>
                  <a:pt x="214629" y="454913"/>
                </a:lnTo>
                <a:lnTo>
                  <a:pt x="195579" y="450341"/>
                </a:lnTo>
                <a:lnTo>
                  <a:pt x="184150" y="448056"/>
                </a:lnTo>
                <a:lnTo>
                  <a:pt x="147320" y="432053"/>
                </a:lnTo>
                <a:lnTo>
                  <a:pt x="114300" y="409956"/>
                </a:lnTo>
                <a:lnTo>
                  <a:pt x="73659" y="364997"/>
                </a:lnTo>
                <a:lnTo>
                  <a:pt x="53340" y="329946"/>
                </a:lnTo>
                <a:lnTo>
                  <a:pt x="50800" y="320040"/>
                </a:lnTo>
                <a:lnTo>
                  <a:pt x="43179" y="300228"/>
                </a:lnTo>
                <a:lnTo>
                  <a:pt x="41909" y="290322"/>
                </a:lnTo>
                <a:lnTo>
                  <a:pt x="39370" y="280416"/>
                </a:lnTo>
                <a:lnTo>
                  <a:pt x="38100" y="269747"/>
                </a:lnTo>
                <a:lnTo>
                  <a:pt x="38100" y="323850"/>
                </a:lnTo>
                <a:lnTo>
                  <a:pt x="41909" y="334518"/>
                </a:lnTo>
                <a:lnTo>
                  <a:pt x="46990" y="344424"/>
                </a:lnTo>
                <a:lnTo>
                  <a:pt x="50800" y="353568"/>
                </a:lnTo>
                <a:lnTo>
                  <a:pt x="57150" y="362712"/>
                </a:lnTo>
                <a:lnTo>
                  <a:pt x="68579" y="381000"/>
                </a:lnTo>
                <a:lnTo>
                  <a:pt x="76200" y="389381"/>
                </a:lnTo>
                <a:lnTo>
                  <a:pt x="105409" y="419100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49859" y="448056"/>
                </a:lnTo>
                <a:lnTo>
                  <a:pt x="160020" y="452627"/>
                </a:lnTo>
                <a:lnTo>
                  <a:pt x="171450" y="456438"/>
                </a:lnTo>
                <a:lnTo>
                  <a:pt x="180340" y="460247"/>
                </a:lnTo>
                <a:lnTo>
                  <a:pt x="191770" y="463295"/>
                </a:lnTo>
                <a:lnTo>
                  <a:pt x="201929" y="465581"/>
                </a:lnTo>
                <a:lnTo>
                  <a:pt x="224790" y="468630"/>
                </a:lnTo>
                <a:lnTo>
                  <a:pt x="247650" y="470153"/>
                </a:lnTo>
                <a:lnTo>
                  <a:pt x="270509" y="468630"/>
                </a:lnTo>
                <a:lnTo>
                  <a:pt x="280670" y="467106"/>
                </a:lnTo>
                <a:lnTo>
                  <a:pt x="292100" y="465581"/>
                </a:lnTo>
                <a:lnTo>
                  <a:pt x="332740" y="452627"/>
                </a:lnTo>
                <a:lnTo>
                  <a:pt x="370840" y="432053"/>
                </a:lnTo>
                <a:lnTo>
                  <a:pt x="411479" y="397001"/>
                </a:lnTo>
                <a:lnTo>
                  <a:pt x="424179" y="380238"/>
                </a:lnTo>
                <a:lnTo>
                  <a:pt x="431800" y="371856"/>
                </a:lnTo>
                <a:lnTo>
                  <a:pt x="441959" y="353568"/>
                </a:lnTo>
                <a:lnTo>
                  <a:pt x="452120" y="333756"/>
                </a:lnTo>
                <a:lnTo>
                  <a:pt x="455929" y="323850"/>
                </a:lnTo>
                <a:lnTo>
                  <a:pt x="457200" y="3188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6994" y="243471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0526" y="173586"/>
                </a:lnTo>
                <a:lnTo>
                  <a:pt x="431585" y="123439"/>
                </a:lnTo>
                <a:lnTo>
                  <a:pt x="401997" y="79731"/>
                </a:lnTo>
                <a:lnTo>
                  <a:pt x="363382" y="44037"/>
                </a:lnTo>
                <a:lnTo>
                  <a:pt x="317361" y="17930"/>
                </a:lnTo>
                <a:lnTo>
                  <a:pt x="265553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7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599"/>
                </a:lnTo>
                <a:lnTo>
                  <a:pt x="756" y="247381"/>
                </a:lnTo>
                <a:lnTo>
                  <a:pt x="11631" y="300947"/>
                </a:lnTo>
                <a:lnTo>
                  <a:pt x="34192" y="349123"/>
                </a:lnTo>
                <a:lnTo>
                  <a:pt x="66865" y="390334"/>
                </a:lnTo>
                <a:lnTo>
                  <a:pt x="108077" y="423007"/>
                </a:lnTo>
                <a:lnTo>
                  <a:pt x="156252" y="445568"/>
                </a:lnTo>
                <a:lnTo>
                  <a:pt x="209818" y="456443"/>
                </a:lnTo>
                <a:lnTo>
                  <a:pt x="228600" y="457199"/>
                </a:lnTo>
                <a:lnTo>
                  <a:pt x="247278" y="456443"/>
                </a:lnTo>
                <a:lnTo>
                  <a:pt x="300654" y="445568"/>
                </a:lnTo>
                <a:lnTo>
                  <a:pt x="348785" y="423007"/>
                </a:lnTo>
                <a:lnTo>
                  <a:pt x="390048" y="390334"/>
                </a:lnTo>
                <a:lnTo>
                  <a:pt x="422825" y="349123"/>
                </a:lnTo>
                <a:lnTo>
                  <a:pt x="445495" y="300947"/>
                </a:lnTo>
                <a:lnTo>
                  <a:pt x="456438" y="247381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8334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6622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4529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5831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4120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2408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99655" y="5004089"/>
            <a:ext cx="478659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05" marR="45862" indent="-146503">
              <a:lnSpc>
                <a:spcPts val="3791"/>
              </a:lnSpc>
            </a:pPr>
            <a:r>
              <a:rPr sz="3200" spc="-5" dirty="0">
                <a:latin typeface="Times New Roman"/>
                <a:cs typeface="Times New Roman"/>
              </a:rPr>
              <a:t>Tim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 merg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total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(linea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time).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97033" y="1899742"/>
            <a:ext cx="882562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550978" algn="l"/>
              </a:tabLst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algn="ctr">
              <a:spcBef>
                <a:spcPts val="1439"/>
              </a:spcBef>
              <a:tabLst>
                <a:tab pos="550978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3	</a:t>
            </a: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algn="ctr">
              <a:spcBef>
                <a:spcPts val="1439"/>
              </a:spcBef>
              <a:tabLst>
                <a:tab pos="550978" algn="l"/>
              </a:tabLst>
            </a:pPr>
            <a:r>
              <a:rPr sz="2400" dirty="0">
                <a:latin typeface="Times New Roman"/>
                <a:cs typeface="Times New Roman"/>
              </a:rPr>
              <a:t>7	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64913" y="1899742"/>
            <a:ext cx="882562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63717" algn="l"/>
              </a:tabLst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1439"/>
              </a:spcBef>
              <a:tabLst>
                <a:tab pos="563717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3	</a:t>
            </a: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R="80895" algn="r">
              <a:spcBef>
                <a:spcPts val="1439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32793" y="1899742"/>
            <a:ext cx="882562" cy="91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63717" algn="l"/>
              </a:tabLst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1439"/>
              </a:spcBef>
              <a:tabLst>
                <a:tab pos="563717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3	</a:t>
            </a: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00671" y="1899742"/>
            <a:ext cx="882562" cy="91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63717" algn="l"/>
              </a:tabLst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1439"/>
              </a:spcBef>
            </a:pPr>
            <a:r>
              <a:rPr sz="2400" spc="-5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22386" y="4429047"/>
            <a:ext cx="3317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03710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40288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71591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39496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7785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39469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7376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75666" y="1822851"/>
            <a:ext cx="0" cy="2523948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8"/>
          <p:cNvSpPr txBox="1"/>
          <p:nvPr/>
        </p:nvSpPr>
        <p:spPr>
          <a:xfrm>
            <a:off x="2274021" y="4430606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6" name="object 8"/>
          <p:cNvSpPr txBox="1"/>
          <p:nvPr/>
        </p:nvSpPr>
        <p:spPr>
          <a:xfrm>
            <a:off x="3702364" y="4430606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7" name="object 8"/>
          <p:cNvSpPr txBox="1"/>
          <p:nvPr/>
        </p:nvSpPr>
        <p:spPr>
          <a:xfrm>
            <a:off x="5227553" y="4430606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latin typeface="Times New Roman"/>
                <a:cs typeface="Times New Roman"/>
              </a:rPr>
              <a:t>9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8" name="object 8"/>
          <p:cNvSpPr txBox="1"/>
          <p:nvPr/>
        </p:nvSpPr>
        <p:spPr>
          <a:xfrm>
            <a:off x="6705033" y="4430606"/>
            <a:ext cx="3282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740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/>
      <p:bldP spid="56" grpId="0"/>
      <p:bldP spid="57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Merge Sort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CB4E8161-8636-41B4-A73E-1287B24999CC}" type="datetime1">
              <a:rPr lang="en-US" sz="1400" smtClean="0"/>
              <a:t>1/9/2017</a:t>
            </a:fld>
            <a:endParaRPr sz="1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28062" y="1126214"/>
            <a:ext cx="5440903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0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ERG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-S</a:t>
            </a:r>
            <a:r>
              <a:rPr sz="2400" b="1" spc="-10" dirty="0">
                <a:latin typeface="Times New Roman"/>
                <a:cs typeface="Times New Roman"/>
              </a:rPr>
              <a:t>OR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3200" dirty="0">
              <a:latin typeface="Times New Roman"/>
              <a:cs typeface="Times New Roman"/>
            </a:endParaRPr>
          </a:p>
          <a:p>
            <a:pPr marL="607668" indent="-458617">
              <a:spcBef>
                <a:spcPts val="226"/>
              </a:spcBef>
              <a:buClr>
                <a:srgbClr val="CC0000"/>
              </a:buClr>
              <a:buFont typeface="Times New Roman"/>
              <a:buAutoNum type="arabicPeriod"/>
              <a:tabLst>
                <a:tab pos="608305" algn="l"/>
              </a:tabLst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done.</a:t>
            </a:r>
            <a:endParaRPr sz="3200" dirty="0">
              <a:latin typeface="Times New Roman"/>
              <a:cs typeface="Times New Roman"/>
            </a:endParaRPr>
          </a:p>
          <a:p>
            <a:pPr marL="607668" marR="5096" indent="-458617">
              <a:lnSpc>
                <a:spcPts val="3270"/>
              </a:lnSpc>
              <a:spcBef>
                <a:spcPts val="772"/>
              </a:spcBef>
              <a:buClr>
                <a:srgbClr val="CC0000"/>
              </a:buClr>
              <a:buFont typeface="Times New Roman"/>
              <a:buAutoNum type="arabicPeriod"/>
              <a:tabLst>
                <a:tab pos="608305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Recursivel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 M</a:t>
            </a:r>
            <a:r>
              <a:rPr lang="en-US" sz="2400" dirty="0">
                <a:latin typeface="Times New Roman"/>
                <a:cs typeface="Times New Roman"/>
              </a:rPr>
              <a:t>ERGE-</a:t>
            </a:r>
            <a:r>
              <a:rPr lang="en-US" sz="3200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149051" marR="5096">
              <a:lnSpc>
                <a:spcPts val="3270"/>
              </a:lnSpc>
              <a:spcBef>
                <a:spcPts val="772"/>
              </a:spcBef>
              <a:buClr>
                <a:srgbClr val="CC0000"/>
              </a:buClr>
              <a:tabLst>
                <a:tab pos="608305" algn="l"/>
              </a:tabLst>
            </a:pPr>
            <a:r>
              <a:rPr lang="en-US"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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</a:t>
            </a:r>
            <a:r>
              <a:rPr sz="2400" spc="2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149051" marR="5096">
              <a:lnSpc>
                <a:spcPts val="3270"/>
              </a:lnSpc>
              <a:spcBef>
                <a:spcPts val="772"/>
              </a:spcBef>
              <a:buClr>
                <a:srgbClr val="CC0000"/>
              </a:buClr>
              <a:tabLst>
                <a:tab pos="60830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	</a:t>
            </a:r>
            <a:r>
              <a:rPr lang="en-US" sz="3200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ERGE</a:t>
            </a:r>
            <a:r>
              <a:rPr lang="en-US" sz="3200" dirty="0">
                <a:latin typeface="Times New Roman"/>
                <a:cs typeface="Times New Roman"/>
              </a:rPr>
              <a:t>-S</a:t>
            </a:r>
            <a:r>
              <a:rPr lang="en-US" sz="2400" dirty="0">
                <a:latin typeface="Times New Roman"/>
                <a:cs typeface="Times New Roman"/>
              </a:rPr>
              <a:t>ORT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149051" marR="5096">
              <a:lnSpc>
                <a:spcPts val="3270"/>
              </a:lnSpc>
              <a:spcBef>
                <a:spcPts val="772"/>
              </a:spcBef>
              <a:buClr>
                <a:srgbClr val="CC0000"/>
              </a:buClr>
              <a:tabLst>
                <a:tab pos="608305" algn="l"/>
              </a:tabLst>
            </a:pPr>
            <a:r>
              <a:rPr lang="en-US"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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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49051">
              <a:spcBef>
                <a:spcPts val="176"/>
              </a:spcBef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3.</a:t>
            </a:r>
            <a:r>
              <a:rPr sz="3200" b="1" i="1" spc="396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“Merge”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872" y="1149895"/>
            <a:ext cx="1247430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39" marR="5096">
              <a:lnSpc>
                <a:spcPts val="3782"/>
              </a:lnSpc>
              <a:spcBef>
                <a:spcPts val="241"/>
              </a:spcBef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9916" y="4242864"/>
            <a:ext cx="802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2823" y="1269592"/>
            <a:ext cx="45719" cy="3349541"/>
          </a:xfrm>
          <a:custGeom>
            <a:avLst/>
            <a:gdLst/>
            <a:ahLst/>
            <a:cxnLst/>
            <a:rect l="l" t="t" r="r" b="b"/>
            <a:pathLst>
              <a:path w="40005" h="2236470">
                <a:moveTo>
                  <a:pt x="39623" y="2236470"/>
                </a:moveTo>
                <a:lnTo>
                  <a:pt x="38100" y="0"/>
                </a:lnTo>
                <a:lnTo>
                  <a:pt x="25908" y="0"/>
                </a:lnTo>
                <a:lnTo>
                  <a:pt x="27432" y="2236470"/>
                </a:lnTo>
                <a:lnTo>
                  <a:pt x="39623" y="2236470"/>
                </a:lnTo>
                <a:close/>
              </a:path>
              <a:path w="40005" h="2236470">
                <a:moveTo>
                  <a:pt x="14478" y="2236470"/>
                </a:moveTo>
                <a:lnTo>
                  <a:pt x="12954" y="0"/>
                </a:lnTo>
                <a:lnTo>
                  <a:pt x="0" y="0"/>
                </a:lnTo>
                <a:lnTo>
                  <a:pt x="1523" y="2236470"/>
                </a:lnTo>
                <a:lnTo>
                  <a:pt x="14478" y="22364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571" y="1862391"/>
            <a:ext cx="624033" cy="558328"/>
          </a:xfrm>
          <a:custGeom>
            <a:avLst/>
            <a:gdLst/>
            <a:ahLst/>
            <a:cxnLst/>
            <a:rect l="l" t="t" r="r" b="b"/>
            <a:pathLst>
              <a:path w="622300" h="556260">
                <a:moveTo>
                  <a:pt x="571134" y="38637"/>
                </a:moveTo>
                <a:lnTo>
                  <a:pt x="571101" y="37514"/>
                </a:lnTo>
                <a:lnTo>
                  <a:pt x="562956" y="25536"/>
                </a:lnTo>
                <a:lnTo>
                  <a:pt x="556259" y="25908"/>
                </a:lnTo>
                <a:lnTo>
                  <a:pt x="515111" y="30480"/>
                </a:lnTo>
                <a:lnTo>
                  <a:pt x="501395" y="32766"/>
                </a:lnTo>
                <a:lnTo>
                  <a:pt x="488441" y="35052"/>
                </a:lnTo>
                <a:lnTo>
                  <a:pt x="474725" y="38100"/>
                </a:lnTo>
                <a:lnTo>
                  <a:pt x="461771" y="40386"/>
                </a:lnTo>
                <a:lnTo>
                  <a:pt x="448817" y="44196"/>
                </a:lnTo>
                <a:lnTo>
                  <a:pt x="435863" y="47243"/>
                </a:lnTo>
                <a:lnTo>
                  <a:pt x="409955" y="55625"/>
                </a:lnTo>
                <a:lnTo>
                  <a:pt x="359663" y="74675"/>
                </a:lnTo>
                <a:lnTo>
                  <a:pt x="312419" y="98298"/>
                </a:lnTo>
                <a:lnTo>
                  <a:pt x="266700" y="126492"/>
                </a:lnTo>
                <a:lnTo>
                  <a:pt x="224028" y="157734"/>
                </a:lnTo>
                <a:lnTo>
                  <a:pt x="184403" y="192786"/>
                </a:lnTo>
                <a:lnTo>
                  <a:pt x="147065" y="231648"/>
                </a:lnTo>
                <a:lnTo>
                  <a:pt x="114300" y="273558"/>
                </a:lnTo>
                <a:lnTo>
                  <a:pt x="83819" y="318515"/>
                </a:lnTo>
                <a:lnTo>
                  <a:pt x="57912" y="366522"/>
                </a:lnTo>
                <a:lnTo>
                  <a:pt x="35813" y="416813"/>
                </a:lnTo>
                <a:lnTo>
                  <a:pt x="18287" y="469392"/>
                </a:lnTo>
                <a:lnTo>
                  <a:pt x="7619" y="509778"/>
                </a:lnTo>
                <a:lnTo>
                  <a:pt x="0" y="551688"/>
                </a:lnTo>
                <a:lnTo>
                  <a:pt x="25145" y="556260"/>
                </a:lnTo>
                <a:lnTo>
                  <a:pt x="27431" y="541782"/>
                </a:lnTo>
                <a:lnTo>
                  <a:pt x="29718" y="528828"/>
                </a:lnTo>
                <a:lnTo>
                  <a:pt x="42671" y="475488"/>
                </a:lnTo>
                <a:lnTo>
                  <a:pt x="59435" y="425195"/>
                </a:lnTo>
                <a:lnTo>
                  <a:pt x="80771" y="377189"/>
                </a:lnTo>
                <a:lnTo>
                  <a:pt x="105918" y="331469"/>
                </a:lnTo>
                <a:lnTo>
                  <a:pt x="134873" y="288036"/>
                </a:lnTo>
                <a:lnTo>
                  <a:pt x="166878" y="247650"/>
                </a:lnTo>
                <a:lnTo>
                  <a:pt x="201929" y="211074"/>
                </a:lnTo>
                <a:lnTo>
                  <a:pt x="260603" y="161544"/>
                </a:lnTo>
                <a:lnTo>
                  <a:pt x="303275" y="133350"/>
                </a:lnTo>
                <a:lnTo>
                  <a:pt x="347471" y="108965"/>
                </a:lnTo>
                <a:lnTo>
                  <a:pt x="394715" y="88392"/>
                </a:lnTo>
                <a:lnTo>
                  <a:pt x="442721" y="71628"/>
                </a:lnTo>
                <a:lnTo>
                  <a:pt x="455675" y="68580"/>
                </a:lnTo>
                <a:lnTo>
                  <a:pt x="467867" y="65531"/>
                </a:lnTo>
                <a:lnTo>
                  <a:pt x="518921" y="55625"/>
                </a:lnTo>
                <a:lnTo>
                  <a:pt x="562324" y="51593"/>
                </a:lnTo>
                <a:lnTo>
                  <a:pt x="571134" y="38637"/>
                </a:lnTo>
                <a:close/>
              </a:path>
              <a:path w="622300" h="556260">
                <a:moveTo>
                  <a:pt x="621791" y="38100"/>
                </a:moveTo>
                <a:lnTo>
                  <a:pt x="545591" y="0"/>
                </a:lnTo>
                <a:lnTo>
                  <a:pt x="562956" y="25536"/>
                </a:lnTo>
                <a:lnTo>
                  <a:pt x="569975" y="25146"/>
                </a:lnTo>
                <a:lnTo>
                  <a:pt x="570737" y="25146"/>
                </a:lnTo>
                <a:lnTo>
                  <a:pt x="571101" y="37514"/>
                </a:lnTo>
                <a:lnTo>
                  <a:pt x="571500" y="38100"/>
                </a:lnTo>
                <a:lnTo>
                  <a:pt x="571500" y="63245"/>
                </a:lnTo>
                <a:lnTo>
                  <a:pt x="621791" y="38100"/>
                </a:lnTo>
                <a:close/>
              </a:path>
              <a:path w="622300" h="556260">
                <a:moveTo>
                  <a:pt x="571500" y="63245"/>
                </a:moveTo>
                <a:lnTo>
                  <a:pt x="571500" y="51054"/>
                </a:lnTo>
                <a:lnTo>
                  <a:pt x="562324" y="51593"/>
                </a:lnTo>
                <a:lnTo>
                  <a:pt x="545591" y="76200"/>
                </a:lnTo>
                <a:lnTo>
                  <a:pt x="571500" y="63245"/>
                </a:lnTo>
                <a:close/>
              </a:path>
              <a:path w="622300" h="556260">
                <a:moveTo>
                  <a:pt x="571500" y="51054"/>
                </a:moveTo>
                <a:lnTo>
                  <a:pt x="571134" y="38637"/>
                </a:lnTo>
                <a:lnTo>
                  <a:pt x="562324" y="51593"/>
                </a:lnTo>
                <a:lnTo>
                  <a:pt x="571500" y="51054"/>
                </a:lnTo>
                <a:close/>
              </a:path>
              <a:path w="622300" h="556260">
                <a:moveTo>
                  <a:pt x="571101" y="37514"/>
                </a:moveTo>
                <a:lnTo>
                  <a:pt x="570737" y="25146"/>
                </a:lnTo>
                <a:lnTo>
                  <a:pt x="569975" y="25146"/>
                </a:lnTo>
                <a:lnTo>
                  <a:pt x="562956" y="25536"/>
                </a:lnTo>
                <a:lnTo>
                  <a:pt x="571101" y="37514"/>
                </a:lnTo>
                <a:close/>
              </a:path>
              <a:path w="622300" h="556260">
                <a:moveTo>
                  <a:pt x="571500" y="51054"/>
                </a:moveTo>
                <a:lnTo>
                  <a:pt x="571500" y="38100"/>
                </a:lnTo>
                <a:lnTo>
                  <a:pt x="571134" y="38637"/>
                </a:lnTo>
                <a:lnTo>
                  <a:pt x="571500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6224" y="2361240"/>
            <a:ext cx="10678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Abuse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7335" y="2608806"/>
            <a:ext cx="654331" cy="2255425"/>
          </a:xfrm>
          <a:custGeom>
            <a:avLst/>
            <a:gdLst/>
            <a:ahLst/>
            <a:cxnLst/>
            <a:rect l="l" t="t" r="r" b="b"/>
            <a:pathLst>
              <a:path w="544194" h="996950">
                <a:moveTo>
                  <a:pt x="527355" y="58036"/>
                </a:moveTo>
                <a:lnTo>
                  <a:pt x="520602" y="45254"/>
                </a:lnTo>
                <a:lnTo>
                  <a:pt x="520123" y="44989"/>
                </a:lnTo>
                <a:lnTo>
                  <a:pt x="504897" y="46512"/>
                </a:lnTo>
                <a:lnTo>
                  <a:pt x="0" y="984503"/>
                </a:lnTo>
                <a:lnTo>
                  <a:pt x="22097" y="996695"/>
                </a:lnTo>
                <a:lnTo>
                  <a:pt x="527355" y="58036"/>
                </a:lnTo>
                <a:close/>
              </a:path>
              <a:path w="544194" h="996950">
                <a:moveTo>
                  <a:pt x="544068" y="0"/>
                </a:moveTo>
                <a:lnTo>
                  <a:pt x="474726" y="49529"/>
                </a:lnTo>
                <a:lnTo>
                  <a:pt x="504897" y="46512"/>
                </a:lnTo>
                <a:lnTo>
                  <a:pt x="509016" y="38861"/>
                </a:lnTo>
                <a:lnTo>
                  <a:pt x="520123" y="44989"/>
                </a:lnTo>
                <a:lnTo>
                  <a:pt x="520446" y="44957"/>
                </a:lnTo>
                <a:lnTo>
                  <a:pt x="520602" y="45254"/>
                </a:lnTo>
                <a:lnTo>
                  <a:pt x="531114" y="51053"/>
                </a:lnTo>
                <a:lnTo>
                  <a:pt x="531114" y="65150"/>
                </a:lnTo>
                <a:lnTo>
                  <a:pt x="541781" y="85344"/>
                </a:lnTo>
                <a:lnTo>
                  <a:pt x="544068" y="0"/>
                </a:lnTo>
                <a:close/>
              </a:path>
              <a:path w="544194" h="996950">
                <a:moveTo>
                  <a:pt x="520123" y="44989"/>
                </a:moveTo>
                <a:lnTo>
                  <a:pt x="509016" y="38861"/>
                </a:lnTo>
                <a:lnTo>
                  <a:pt x="504897" y="46512"/>
                </a:lnTo>
                <a:lnTo>
                  <a:pt x="520123" y="44989"/>
                </a:lnTo>
                <a:close/>
              </a:path>
              <a:path w="544194" h="996950">
                <a:moveTo>
                  <a:pt x="531114" y="51053"/>
                </a:moveTo>
                <a:lnTo>
                  <a:pt x="520602" y="45254"/>
                </a:lnTo>
                <a:lnTo>
                  <a:pt x="527355" y="58036"/>
                </a:lnTo>
                <a:lnTo>
                  <a:pt x="531114" y="51053"/>
                </a:lnTo>
                <a:close/>
              </a:path>
              <a:path w="544194" h="996950">
                <a:moveTo>
                  <a:pt x="531114" y="65150"/>
                </a:moveTo>
                <a:lnTo>
                  <a:pt x="531114" y="51053"/>
                </a:lnTo>
                <a:lnTo>
                  <a:pt x="527355" y="58036"/>
                </a:lnTo>
                <a:lnTo>
                  <a:pt x="531114" y="6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5320" y="4777166"/>
            <a:ext cx="807364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/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Sloppiness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Shoul</a:t>
            </a:r>
            <a:r>
              <a:rPr sz="3200" dirty="0">
                <a:latin typeface="Times New Roman"/>
                <a:cs typeface="Times New Roman"/>
              </a:rPr>
              <a:t>d </a:t>
            </a: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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 </a:t>
            </a:r>
            <a:r>
              <a:rPr lang="en-US" sz="2400" spc="1274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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9A9A"/>
                </a:solidFill>
                <a:latin typeface="Times New Roman"/>
                <a:cs typeface="Times New Roman"/>
                <a:sym typeface="Symbol"/>
              </a:rPr>
              <a:t>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9A9A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sz="2400" spc="2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bu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i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turn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ou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no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t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 matte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asymptotically.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7500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for Merge Sort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157F9433-B033-467D-8432-1FB9672FCA9C}" type="datetime1">
              <a:rPr lang="en-US" sz="1400" smtClean="0"/>
              <a:t>1/9/2017</a:t>
            </a:fld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86263" y="1982274"/>
            <a:ext cx="105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4525" y="1700052"/>
            <a:ext cx="3851177" cy="1074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r>
              <a:rPr sz="320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7092" y="1725716"/>
            <a:ext cx="227962" cy="994283"/>
          </a:xfrm>
          <a:custGeom>
            <a:avLst/>
            <a:gdLst/>
            <a:ahLst/>
            <a:cxnLst/>
            <a:rect l="l" t="t" r="r" b="b"/>
            <a:pathLst>
              <a:path w="227330" h="990600">
                <a:moveTo>
                  <a:pt x="227061" y="0"/>
                </a:moveTo>
                <a:lnTo>
                  <a:pt x="179180" y="7486"/>
                </a:lnTo>
                <a:lnTo>
                  <a:pt x="141268" y="27773"/>
                </a:lnTo>
                <a:lnTo>
                  <a:pt x="114204" y="69104"/>
                </a:lnTo>
                <a:lnTo>
                  <a:pt x="112761" y="413004"/>
                </a:lnTo>
                <a:lnTo>
                  <a:pt x="111544" y="424958"/>
                </a:lnTo>
                <a:lnTo>
                  <a:pt x="85189" y="466442"/>
                </a:lnTo>
                <a:lnTo>
                  <a:pt x="47648" y="487246"/>
                </a:lnTo>
                <a:lnTo>
                  <a:pt x="0" y="495292"/>
                </a:lnTo>
                <a:lnTo>
                  <a:pt x="16545" y="496181"/>
                </a:lnTo>
                <a:lnTo>
                  <a:pt x="61184" y="508506"/>
                </a:lnTo>
                <a:lnTo>
                  <a:pt x="94493" y="532712"/>
                </a:lnTo>
                <a:lnTo>
                  <a:pt x="112761" y="908304"/>
                </a:lnTo>
                <a:lnTo>
                  <a:pt x="113977" y="920258"/>
                </a:lnTo>
                <a:lnTo>
                  <a:pt x="140332" y="961742"/>
                </a:lnTo>
                <a:lnTo>
                  <a:pt x="177873" y="982546"/>
                </a:lnTo>
                <a:lnTo>
                  <a:pt x="208801" y="989545"/>
                </a:lnTo>
                <a:lnTo>
                  <a:pt x="225522" y="990592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7889" y="2992619"/>
            <a:ext cx="7161101" cy="2609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37" marR="162427" indent="-227398">
              <a:lnSpc>
                <a:spcPct val="85000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shal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spc="-5" dirty="0">
                <a:latin typeface="Times New Roman"/>
                <a:cs typeface="Times New Roman"/>
              </a:rPr>
              <a:t>usuall</a:t>
            </a:r>
            <a:r>
              <a:rPr sz="3200" dirty="0">
                <a:latin typeface="Times New Roman"/>
                <a:cs typeface="Times New Roman"/>
              </a:rPr>
              <a:t>y </a:t>
            </a:r>
            <a:r>
              <a:rPr sz="3200" spc="-5" dirty="0">
                <a:latin typeface="Times New Roman"/>
                <a:cs typeface="Times New Roman"/>
              </a:rPr>
              <a:t>omi</a:t>
            </a:r>
            <a:r>
              <a:rPr sz="3200" dirty="0"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statin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base </a:t>
            </a:r>
            <a:r>
              <a:rPr sz="3200" dirty="0">
                <a:latin typeface="Times New Roman"/>
                <a:cs typeface="Times New Roman"/>
              </a:rPr>
              <a:t>case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5" dirty="0">
                <a:latin typeface="Times New Roman"/>
                <a:cs typeface="Times New Roman"/>
              </a:rPr>
              <a:t>sufficiently smal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bu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onl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 whe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ha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n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 effec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on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asymptotic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recurrence.</a:t>
            </a:r>
            <a:endParaRPr sz="3200" dirty="0">
              <a:latin typeface="Times New Roman"/>
              <a:cs typeface="Times New Roman"/>
            </a:endParaRPr>
          </a:p>
          <a:p>
            <a:pPr marL="240137" marR="5096" indent="-227398">
              <a:lnSpc>
                <a:spcPts val="3270"/>
              </a:lnSpc>
              <a:spcBef>
                <a:spcPts val="772"/>
              </a:spcBef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CLR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lang="en-US" sz="2400" dirty="0">
                <a:latin typeface="Times New Roman"/>
                <a:cs typeface="Times New Roman"/>
              </a:rPr>
              <a:t>ECTURE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 provid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severa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ways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fin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goo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 uppe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boun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12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1357" indent="-458617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endParaRPr lang="en-US" b="1" spc="-5" dirty="0">
              <a:latin typeface="Times New Roman"/>
              <a:cs typeface="Times New Roman"/>
            </a:endParaRPr>
          </a:p>
          <a:p>
            <a:pPr marL="471357" indent="-458617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lang="en-US" b="1" spc="-5" dirty="0">
                <a:solidFill>
                  <a:srgbClr val="7030A0"/>
                </a:solidFill>
                <a:latin typeface="Times New Roman"/>
                <a:cs typeface="Times New Roman"/>
                <a:hlinkClick r:id="rId3" action="ppaction://hlinkfile"/>
              </a:rPr>
              <a:t>Syllabus</a:t>
            </a:r>
            <a:endParaRPr lang="en-US" b="1" spc="-5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471357" indent="-458617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lang="en-US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Prerequisites</a:t>
            </a:r>
            <a:endParaRPr lang="en-US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71357" indent="-458617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lang="en-US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Lectures</a:t>
            </a:r>
            <a:endParaRPr lang="en-US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71357" indent="-458617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lang="en-US" b="1" spc="-5" dirty="0">
                <a:solidFill>
                  <a:srgbClr val="00B050"/>
                </a:solidFill>
                <a:latin typeface="Times New Roman"/>
                <a:cs typeface="Times New Roman"/>
                <a:hlinkClick r:id="rId4"/>
              </a:rPr>
              <a:t>Textbook</a:t>
            </a:r>
            <a:endParaRPr lang="en-US" b="1" spc="-5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61963" indent="-461963">
              <a:spcBef>
                <a:spcPts val="0"/>
              </a:spcBef>
              <a:buClr>
                <a:srgbClr val="CC0000"/>
              </a:buClr>
              <a:buFont typeface="+mj-lt"/>
              <a:buAutoNum type="arabicPeriod" startAt="4"/>
              <a:tabLst>
                <a:tab pos="461963" algn="l"/>
              </a:tabLst>
            </a:pPr>
            <a:r>
              <a:rPr lang="en-US" b="1" spc="-5" dirty="0">
                <a:solidFill>
                  <a:srgbClr val="00B050"/>
                </a:solidFill>
                <a:latin typeface="Times New Roman"/>
                <a:cs typeface="Times New Roman"/>
                <a:hlinkClick r:id="rId5"/>
              </a:rPr>
              <a:t>Cours</a:t>
            </a:r>
            <a:r>
              <a:rPr lang="en-US" b="1" dirty="0">
                <a:solidFill>
                  <a:srgbClr val="00B050"/>
                </a:solidFill>
                <a:latin typeface="Times New Roman"/>
                <a:cs typeface="Times New Roman"/>
                <a:hlinkClick r:id="rId5"/>
              </a:rPr>
              <a:t>e</a:t>
            </a:r>
            <a:r>
              <a:rPr lang="en-US" b="1" spc="-5" dirty="0">
                <a:solidFill>
                  <a:srgbClr val="00B050"/>
                </a:solidFill>
                <a:latin typeface="Times New Roman"/>
                <a:cs typeface="Times New Roman"/>
                <a:hlinkClick r:id="rId5"/>
              </a:rPr>
              <a:t> website</a:t>
            </a:r>
            <a:endParaRPr lang="en-US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61963" indent="-461963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 startAt="4"/>
              <a:tabLst>
                <a:tab pos="461963" algn="l"/>
              </a:tabLst>
            </a:pPr>
            <a:r>
              <a:rPr lang="en-US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Office hour</a:t>
            </a:r>
            <a:endParaRPr lang="en-US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61963" indent="-461963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 startAt="4"/>
              <a:tabLst>
                <a:tab pos="461963" algn="l"/>
              </a:tabLst>
            </a:pPr>
            <a:r>
              <a:rPr lang="en-US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Gradin</a:t>
            </a:r>
            <a:r>
              <a:rPr lang="en-US" b="1" dirty="0">
                <a:solidFill>
                  <a:srgbClr val="00B050"/>
                </a:solidFill>
                <a:latin typeface="Times New Roman"/>
                <a:cs typeface="Times New Roman"/>
              </a:rPr>
              <a:t>g</a:t>
            </a:r>
            <a:r>
              <a:rPr lang="en-US" b="1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policy</a:t>
            </a:r>
            <a:endParaRPr lang="en-US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61963" indent="-461963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 startAt="4"/>
              <a:tabLst>
                <a:tab pos="461963" algn="l"/>
              </a:tabLst>
            </a:pPr>
            <a:r>
              <a:rPr lang="en-US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Course outcomes</a:t>
            </a:r>
            <a:endParaRPr lang="en-US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71357" indent="-458617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endParaRPr lang="en-US" b="1" spc="-5" dirty="0">
              <a:latin typeface="Times New Roman"/>
              <a:cs typeface="Times New Roman"/>
            </a:endParaRPr>
          </a:p>
          <a:p>
            <a:pPr marL="471357" indent="-458617">
              <a:spcBef>
                <a:spcPts val="0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endParaRPr lang="en-US" b="1" spc="-5" dirty="0">
              <a:latin typeface="Times New Roman"/>
              <a:cs typeface="Times New Roman"/>
            </a:endParaRPr>
          </a:p>
          <a:p>
            <a:pPr marL="471357" indent="-458617">
              <a:spcBef>
                <a:spcPts val="5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603359" y="6627410"/>
            <a:ext cx="193705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400" i="1" spc="-5" dirty="0">
                <a:latin typeface="Times New Roman"/>
                <a:cs typeface="Times New Roman"/>
              </a:rPr>
              <a:t>Introductio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i="1" spc="-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to</a:t>
            </a:r>
            <a:r>
              <a:rPr sz="1400" i="1" spc="-5" dirty="0">
                <a:latin typeface="Times New Roman"/>
                <a:cs typeface="Times New Roman"/>
              </a:rPr>
              <a:t> Algorithms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A66D65-FC99-4400-BF46-83CC00E2645C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18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F14B8AD9-A4F8-4679-B2AC-F4F56670D7AD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8418" y="1647788"/>
            <a:ext cx="82875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wher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505402" y="2271538"/>
            <a:ext cx="828754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4" algn="ctr">
              <a:lnSpc>
                <a:spcPts val="3837"/>
              </a:lnSpc>
              <a:spcBef>
                <a:spcPts val="1414"/>
              </a:spcBef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42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FF5B92AF-7A26-4926-8515-2B42A56FF9CF}" type="datetime1">
              <a:rPr lang="en-US" sz="1400" smtClean="0"/>
              <a:t>1/9/2017</a:t>
            </a:fld>
            <a:endParaRPr sz="1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043755" y="2511201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2511201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6045" y="2909678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5" y="579120"/>
                </a:lnTo>
                <a:lnTo>
                  <a:pt x="1198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5767" y="3008679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5990" y="2893617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65713" y="2992619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5454" y="2128784"/>
            <a:ext cx="570545" cy="581273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20"/>
                </a:lnTo>
                <a:lnTo>
                  <a:pt x="568451" y="579120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418" y="1647788"/>
            <a:ext cx="8287546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wher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algn="ctr">
              <a:spcBef>
                <a:spcPts val="813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5176286"/>
      </p:ext>
    </p:extLst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85698966-2F54-402E-A8A0-931234CA194A}" type="datetime1">
              <a:rPr lang="en-US" sz="1400" smtClean="0"/>
              <a:t>1/9/2017</a:t>
            </a:fld>
            <a:endParaRPr sz="140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043755" y="2511201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2511201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5454" y="2128784"/>
            <a:ext cx="570545" cy="581273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20"/>
                </a:lnTo>
                <a:lnTo>
                  <a:pt x="568451" y="579120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8418" y="1647788"/>
            <a:ext cx="8287546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wher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algn="ctr">
              <a:spcBef>
                <a:spcPts val="813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3220" y="3199550"/>
            <a:ext cx="840535" cy="841316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6122" y="3199550"/>
            <a:ext cx="840535" cy="841316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6657" y="3199550"/>
            <a:ext cx="916947" cy="841316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755" y="3199550"/>
            <a:ext cx="916947" cy="841316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510" y="3734933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80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95232" y="3833935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71363" y="3734933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51086" y="3833935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4825" y="3733403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4547" y="3832405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80677" y="3733403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60400" y="3832405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13454" y="2909678"/>
            <a:ext cx="887656" cy="581273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93177" y="3008679"/>
            <a:ext cx="727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3399" y="2893617"/>
            <a:ext cx="887656" cy="581273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23123" y="2992619"/>
            <a:ext cx="727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512825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2D4F3C77-EACF-4FA7-88FD-B215EE61004C}" type="datetime1">
              <a:rPr lang="en-US" sz="1400" smtClean="0"/>
              <a:t>1/9/2017</a:t>
            </a:fld>
            <a:endParaRPr sz="140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8418" y="1647788"/>
            <a:ext cx="828754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spc="-5" dirty="0">
                <a:latin typeface="Times New Roman"/>
                <a:cs typeface="Times New Roman"/>
              </a:rPr>
              <a:t>Solv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wher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1009" y="5564625"/>
            <a:ext cx="1945965" cy="0"/>
          </a:xfrm>
          <a:custGeom>
            <a:avLst/>
            <a:gdLst/>
            <a:ahLst/>
            <a:cxnLst/>
            <a:rect l="l" t="t" r="r" b="b"/>
            <a:pathLst>
              <a:path w="1940559">
                <a:moveTo>
                  <a:pt x="19400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9632" y="5583479"/>
            <a:ext cx="993359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5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802" y="2358234"/>
            <a:ext cx="76412" cy="3288781"/>
          </a:xfrm>
          <a:custGeom>
            <a:avLst/>
            <a:gdLst/>
            <a:ahLst/>
            <a:cxnLst/>
            <a:rect l="l" t="t" r="r" b="b"/>
            <a:pathLst>
              <a:path w="76200" h="3276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6" y="59603"/>
                </a:lnTo>
                <a:lnTo>
                  <a:pt x="25146" y="51053"/>
                </a:lnTo>
                <a:lnTo>
                  <a:pt x="50292" y="51053"/>
                </a:lnTo>
                <a:lnTo>
                  <a:pt x="50292" y="59100"/>
                </a:lnTo>
                <a:lnTo>
                  <a:pt x="76200" y="76200"/>
                </a:lnTo>
                <a:close/>
              </a:path>
              <a:path w="76200" h="3276600">
                <a:moveTo>
                  <a:pt x="38100" y="3225545"/>
                </a:moveTo>
                <a:lnTo>
                  <a:pt x="0" y="3200400"/>
                </a:lnTo>
                <a:lnTo>
                  <a:pt x="25146" y="3250692"/>
                </a:lnTo>
                <a:lnTo>
                  <a:pt x="25146" y="3225545"/>
                </a:lnTo>
                <a:lnTo>
                  <a:pt x="38100" y="3225545"/>
                </a:lnTo>
                <a:close/>
              </a:path>
              <a:path w="76200" h="3276600">
                <a:moveTo>
                  <a:pt x="38100" y="51053"/>
                </a:moveTo>
                <a:lnTo>
                  <a:pt x="25146" y="51053"/>
                </a:lnTo>
                <a:lnTo>
                  <a:pt x="25146" y="59603"/>
                </a:lnTo>
                <a:lnTo>
                  <a:pt x="38100" y="51053"/>
                </a:lnTo>
                <a:close/>
              </a:path>
              <a:path w="76200" h="3276600">
                <a:moveTo>
                  <a:pt x="50292" y="3217499"/>
                </a:moveTo>
                <a:lnTo>
                  <a:pt x="50292" y="59100"/>
                </a:lnTo>
                <a:lnTo>
                  <a:pt x="38100" y="51053"/>
                </a:lnTo>
                <a:lnTo>
                  <a:pt x="25146" y="59603"/>
                </a:lnTo>
                <a:lnTo>
                  <a:pt x="25146" y="3216996"/>
                </a:lnTo>
                <a:lnTo>
                  <a:pt x="38100" y="3225545"/>
                </a:lnTo>
                <a:lnTo>
                  <a:pt x="50292" y="3217499"/>
                </a:lnTo>
                <a:close/>
              </a:path>
              <a:path w="76200" h="3276600">
                <a:moveTo>
                  <a:pt x="50292" y="3252215"/>
                </a:moveTo>
                <a:lnTo>
                  <a:pt x="50292" y="3225545"/>
                </a:lnTo>
                <a:lnTo>
                  <a:pt x="25146" y="3225545"/>
                </a:lnTo>
                <a:lnTo>
                  <a:pt x="25146" y="3250692"/>
                </a:lnTo>
                <a:lnTo>
                  <a:pt x="38100" y="3276600"/>
                </a:lnTo>
                <a:lnTo>
                  <a:pt x="50292" y="3252215"/>
                </a:lnTo>
                <a:close/>
              </a:path>
              <a:path w="76200" h="3276600">
                <a:moveTo>
                  <a:pt x="50292" y="59100"/>
                </a:moveTo>
                <a:lnTo>
                  <a:pt x="50292" y="51053"/>
                </a:lnTo>
                <a:lnTo>
                  <a:pt x="38100" y="51053"/>
                </a:lnTo>
                <a:lnTo>
                  <a:pt x="50292" y="59100"/>
                </a:lnTo>
                <a:close/>
              </a:path>
              <a:path w="76200" h="3276600">
                <a:moveTo>
                  <a:pt x="76200" y="3200400"/>
                </a:moveTo>
                <a:lnTo>
                  <a:pt x="38100" y="3225545"/>
                </a:lnTo>
                <a:lnTo>
                  <a:pt x="50292" y="3225545"/>
                </a:lnTo>
                <a:lnTo>
                  <a:pt x="50292" y="3252215"/>
                </a:lnTo>
                <a:lnTo>
                  <a:pt x="76200" y="3200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2228" y="5264599"/>
            <a:ext cx="2292368" cy="611866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2285999" y="101345"/>
                </a:moveTo>
                <a:lnTo>
                  <a:pt x="2276980" y="59757"/>
                </a:lnTo>
                <a:lnTo>
                  <a:pt x="2252612" y="26406"/>
                </a:lnTo>
                <a:lnTo>
                  <a:pt x="2216932" y="5327"/>
                </a:lnTo>
                <a:lnTo>
                  <a:pt x="101345" y="0"/>
                </a:lnTo>
                <a:lnTo>
                  <a:pt x="86817" y="1052"/>
                </a:lnTo>
                <a:lnTo>
                  <a:pt x="47525" y="15636"/>
                </a:lnTo>
                <a:lnTo>
                  <a:pt x="17816" y="44223"/>
                </a:lnTo>
                <a:lnTo>
                  <a:pt x="1726" y="82777"/>
                </a:lnTo>
                <a:lnTo>
                  <a:pt x="0" y="508253"/>
                </a:lnTo>
                <a:lnTo>
                  <a:pt x="1052" y="522782"/>
                </a:lnTo>
                <a:lnTo>
                  <a:pt x="15636" y="562073"/>
                </a:lnTo>
                <a:lnTo>
                  <a:pt x="44223" y="591783"/>
                </a:lnTo>
                <a:lnTo>
                  <a:pt x="82776" y="607873"/>
                </a:lnTo>
                <a:lnTo>
                  <a:pt x="2184653" y="609599"/>
                </a:lnTo>
                <a:lnTo>
                  <a:pt x="2199182" y="608547"/>
                </a:lnTo>
                <a:lnTo>
                  <a:pt x="2238473" y="593963"/>
                </a:lnTo>
                <a:lnTo>
                  <a:pt x="2268183" y="565376"/>
                </a:lnTo>
                <a:lnTo>
                  <a:pt x="2284273" y="526823"/>
                </a:lnTo>
                <a:lnTo>
                  <a:pt x="2285999" y="10134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5816" y="5188115"/>
            <a:ext cx="2292368" cy="611866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2285999" y="101345"/>
                </a:moveTo>
                <a:lnTo>
                  <a:pt x="2276980" y="59757"/>
                </a:lnTo>
                <a:lnTo>
                  <a:pt x="2252612" y="26406"/>
                </a:lnTo>
                <a:lnTo>
                  <a:pt x="2216932" y="5327"/>
                </a:lnTo>
                <a:lnTo>
                  <a:pt x="101345" y="0"/>
                </a:lnTo>
                <a:lnTo>
                  <a:pt x="86817" y="1052"/>
                </a:lnTo>
                <a:lnTo>
                  <a:pt x="47525" y="15636"/>
                </a:lnTo>
                <a:lnTo>
                  <a:pt x="17816" y="44223"/>
                </a:lnTo>
                <a:lnTo>
                  <a:pt x="1726" y="82777"/>
                </a:lnTo>
                <a:lnTo>
                  <a:pt x="0" y="508253"/>
                </a:lnTo>
                <a:lnTo>
                  <a:pt x="1052" y="522782"/>
                </a:lnTo>
                <a:lnTo>
                  <a:pt x="15636" y="562073"/>
                </a:lnTo>
                <a:lnTo>
                  <a:pt x="44223" y="591783"/>
                </a:lnTo>
                <a:lnTo>
                  <a:pt x="82776" y="607873"/>
                </a:lnTo>
                <a:lnTo>
                  <a:pt x="2184653" y="609599"/>
                </a:lnTo>
                <a:lnTo>
                  <a:pt x="2199182" y="608547"/>
                </a:lnTo>
                <a:lnTo>
                  <a:pt x="2238473" y="593963"/>
                </a:lnTo>
                <a:lnTo>
                  <a:pt x="2268183" y="565376"/>
                </a:lnTo>
                <a:lnTo>
                  <a:pt x="2284273" y="526823"/>
                </a:lnTo>
                <a:lnTo>
                  <a:pt x="2285999" y="10134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5816" y="5188115"/>
            <a:ext cx="2292368" cy="611866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101345" y="0"/>
                </a:moveTo>
                <a:lnTo>
                  <a:pt x="59757" y="9019"/>
                </a:lnTo>
                <a:lnTo>
                  <a:pt x="26405" y="33387"/>
                </a:lnTo>
                <a:lnTo>
                  <a:pt x="5327" y="69067"/>
                </a:lnTo>
                <a:lnTo>
                  <a:pt x="0" y="508253"/>
                </a:lnTo>
                <a:lnTo>
                  <a:pt x="1052" y="522782"/>
                </a:lnTo>
                <a:lnTo>
                  <a:pt x="15636" y="562073"/>
                </a:lnTo>
                <a:lnTo>
                  <a:pt x="44223" y="591783"/>
                </a:lnTo>
                <a:lnTo>
                  <a:pt x="82776" y="607873"/>
                </a:lnTo>
                <a:lnTo>
                  <a:pt x="2184653" y="609599"/>
                </a:lnTo>
                <a:lnTo>
                  <a:pt x="2199182" y="608547"/>
                </a:lnTo>
                <a:lnTo>
                  <a:pt x="2238473" y="593963"/>
                </a:lnTo>
                <a:lnTo>
                  <a:pt x="2268183" y="565376"/>
                </a:lnTo>
                <a:lnTo>
                  <a:pt x="2284273" y="526823"/>
                </a:lnTo>
                <a:lnTo>
                  <a:pt x="2285999" y="101345"/>
                </a:lnTo>
                <a:lnTo>
                  <a:pt x="2284947" y="86817"/>
                </a:lnTo>
                <a:lnTo>
                  <a:pt x="2270363" y="47525"/>
                </a:lnTo>
                <a:lnTo>
                  <a:pt x="2241776" y="17816"/>
                </a:lnTo>
                <a:lnTo>
                  <a:pt x="2203222" y="1726"/>
                </a:lnTo>
                <a:lnTo>
                  <a:pt x="1013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2942" y="4116282"/>
            <a:ext cx="587738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58597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0545" y="3274966"/>
            <a:ext cx="1380515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13761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8334" y="4040866"/>
            <a:ext cx="534886" cy="1453182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3755" y="2511201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2511201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5454" y="2128784"/>
            <a:ext cx="570545" cy="581273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20"/>
                </a:lnTo>
                <a:lnTo>
                  <a:pt x="568451" y="579120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3220" y="3199550"/>
            <a:ext cx="840535" cy="841316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6122" y="3199550"/>
            <a:ext cx="840535" cy="841316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6657" y="3199550"/>
            <a:ext cx="916947" cy="841316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3755" y="3199550"/>
            <a:ext cx="916947" cy="841316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2919" y="3734933"/>
            <a:ext cx="887656" cy="581273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52642" y="3833935"/>
            <a:ext cx="727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27244" y="3734933"/>
            <a:ext cx="886381" cy="581273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06967" y="3833935"/>
            <a:ext cx="727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80704" y="3733403"/>
            <a:ext cx="887656" cy="581273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60429" y="3832405"/>
            <a:ext cx="727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6560" y="3733403"/>
            <a:ext cx="886381" cy="581273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16282" y="3832405"/>
            <a:ext cx="727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3454" y="2909678"/>
            <a:ext cx="887656" cy="581273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93177" y="3008679"/>
            <a:ext cx="727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43399" y="2893617"/>
            <a:ext cx="887656" cy="581273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8365" y="5188115"/>
            <a:ext cx="961521" cy="581273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98088" y="5294766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63549" y="4342976"/>
            <a:ext cx="745019" cy="752723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7"/>
                </a:moveTo>
                <a:lnTo>
                  <a:pt x="196596" y="0"/>
                </a:lnTo>
                <a:lnTo>
                  <a:pt x="0" y="557021"/>
                </a:lnTo>
                <a:lnTo>
                  <a:pt x="546354" y="749807"/>
                </a:lnTo>
                <a:lnTo>
                  <a:pt x="742950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 rot="17400000">
            <a:off x="1504205" y="4471265"/>
            <a:ext cx="637608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35" name="object 35"/>
          <p:cNvSpPr/>
          <p:nvPr/>
        </p:nvSpPr>
        <p:spPr>
          <a:xfrm>
            <a:off x="63677" y="3581966"/>
            <a:ext cx="1444192" cy="581273"/>
          </a:xfrm>
          <a:custGeom>
            <a:avLst/>
            <a:gdLst/>
            <a:ahLst/>
            <a:cxnLst/>
            <a:rect l="l" t="t" r="r" b="b"/>
            <a:pathLst>
              <a:path w="1440180" h="579120">
                <a:moveTo>
                  <a:pt x="0" y="0"/>
                </a:moveTo>
                <a:lnTo>
                  <a:pt x="0" y="579120"/>
                </a:lnTo>
                <a:lnTo>
                  <a:pt x="1440180" y="579120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3400" y="3680968"/>
            <a:ext cx="1284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h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30474" y="2528987"/>
            <a:ext cx="2980078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365177" y="2227786"/>
            <a:ext cx="4136450" cy="1267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>
              <a:tabLst>
                <a:tab pos="652256" algn="l"/>
                <a:tab pos="3725629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R="5096" algn="r">
              <a:spcBef>
                <a:spcPts val="2167"/>
              </a:spcBef>
            </a:pPr>
            <a:r>
              <a:rPr sz="3200" i="1" dirty="0" err="1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23123" y="2992619"/>
            <a:ext cx="727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90275" y="3832404"/>
            <a:ext cx="41135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27782" y="5287123"/>
            <a:ext cx="18873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#leaves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58273" y="5287123"/>
            <a:ext cx="28406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051039" algn="l"/>
              </a:tabLst>
            </a:pPr>
            <a:r>
              <a:rPr sz="3200" i="1" spc="-807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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99254" y="5799981"/>
            <a:ext cx="1528245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957401" y="4578791"/>
            <a:ext cx="433003" cy="43404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51442" y="5748683"/>
            <a:ext cx="281579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Tota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0" name="object 40"/>
          <p:cNvSpPr txBox="1"/>
          <p:nvPr/>
        </p:nvSpPr>
        <p:spPr>
          <a:xfrm>
            <a:off x="4366515" y="2227271"/>
            <a:ext cx="41135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1" name="object 40"/>
          <p:cNvSpPr txBox="1"/>
          <p:nvPr/>
        </p:nvSpPr>
        <p:spPr>
          <a:xfrm>
            <a:off x="8090275" y="2226203"/>
            <a:ext cx="41135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789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/>
      <p:bldP spid="37" grpId="0" animBg="1"/>
      <p:bldP spid="38" grpId="0"/>
      <p:bldP spid="40" grpId="0"/>
      <p:bldP spid="41" grpId="0"/>
      <p:bldP spid="42" grpId="0"/>
      <p:bldP spid="43" grpId="0" animBg="1"/>
      <p:bldP spid="44" grpId="0"/>
      <p:bldP spid="45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24D7F444-24F5-490E-BBFC-E55796FABCD6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54234" y="1874629"/>
            <a:ext cx="7001909" cy="3164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37" indent="-227398">
              <a:buClr>
                <a:srgbClr val="CC0000"/>
              </a:buClr>
              <a:buFont typeface="Times New Roman"/>
              <a:buChar char="•"/>
              <a:tabLst>
                <a:tab pos="342689" algn="l"/>
              </a:tabLst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grow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mor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slowl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7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40137" marR="706398" indent="-227398">
              <a:lnSpc>
                <a:spcPts val="3461"/>
              </a:lnSpc>
              <a:spcBef>
                <a:spcPts val="1139"/>
              </a:spcBef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Therefore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merg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sor</a:t>
            </a:r>
            <a:r>
              <a:rPr sz="3200" dirty="0"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asymptotically beat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insertion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</a:t>
            </a:r>
            <a:r>
              <a:rPr sz="3200" dirty="0">
                <a:latin typeface="Times New Roman"/>
                <a:cs typeface="Times New Roman"/>
              </a:rPr>
              <a:t>t 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wors</a:t>
            </a:r>
            <a:r>
              <a:rPr sz="3200" dirty="0">
                <a:latin typeface="Times New Roman"/>
                <a:cs typeface="Times New Roman"/>
              </a:rPr>
              <a:t>t case.</a:t>
            </a:r>
            <a:endParaRPr sz="3200">
              <a:latin typeface="Times New Roman"/>
              <a:cs typeface="Times New Roman"/>
            </a:endParaRPr>
          </a:p>
          <a:p>
            <a:pPr marL="240137" marR="614038" indent="-227398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practice</a:t>
            </a:r>
            <a:r>
              <a:rPr sz="3200" dirty="0">
                <a:latin typeface="Times New Roman"/>
                <a:cs typeface="Times New Roman"/>
              </a:rPr>
              <a:t>, merge</a:t>
            </a:r>
            <a:r>
              <a:rPr sz="3200" spc="-5" dirty="0">
                <a:latin typeface="Times New Roman"/>
                <a:cs typeface="Times New Roman"/>
              </a:rPr>
              <a:t> sor</a:t>
            </a:r>
            <a:r>
              <a:rPr sz="3200" dirty="0"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beat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insertion </a:t>
            </a:r>
            <a:r>
              <a:rPr sz="3200" spc="-5" dirty="0">
                <a:latin typeface="Times New Roman"/>
                <a:cs typeface="Times New Roman"/>
              </a:rPr>
              <a:t>sor</a:t>
            </a:r>
            <a:r>
              <a:rPr sz="3200" dirty="0"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so.</a:t>
            </a:r>
            <a:endParaRPr sz="3200">
              <a:latin typeface="Times New Roman"/>
              <a:cs typeface="Times New Roman"/>
            </a:endParaRPr>
          </a:p>
          <a:p>
            <a:pPr marL="240137" indent="-227398">
              <a:spcBef>
                <a:spcPts val="707"/>
              </a:spcBef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 tes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ou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yourself!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52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 and Why?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u="sng" dirty="0"/>
              <a:t>computational</a:t>
            </a:r>
            <a:r>
              <a:rPr lang="en-US" dirty="0"/>
              <a:t> problem, an </a:t>
            </a:r>
            <a:r>
              <a:rPr lang="en-US" dirty="0">
                <a:solidFill>
                  <a:srgbClr val="7030A0"/>
                </a:solidFill>
              </a:rPr>
              <a:t>algorithm</a:t>
            </a:r>
            <a:r>
              <a:rPr lang="en-US" dirty="0"/>
              <a:t> is a sequence of computational steps that takes </a:t>
            </a:r>
            <a:r>
              <a:rPr lang="en-US" dirty="0">
                <a:solidFill>
                  <a:srgbClr val="C00000"/>
                </a:solidFill>
              </a:rPr>
              <a:t>any</a:t>
            </a:r>
            <a:r>
              <a:rPr lang="en-US" dirty="0"/>
              <a:t> </a:t>
            </a:r>
            <a:r>
              <a:rPr lang="en-US" u="sng" dirty="0"/>
              <a:t>problem instance</a:t>
            </a:r>
            <a:r>
              <a:rPr lang="en-US" dirty="0"/>
              <a:t> as the input and produces the desired solution as the output.</a:t>
            </a:r>
          </a:p>
          <a:p>
            <a:r>
              <a:rPr lang="en-US" dirty="0"/>
              <a:t>Example of practical applications of algorithms</a:t>
            </a:r>
          </a:p>
          <a:p>
            <a:pPr lvl="1"/>
            <a:r>
              <a:rPr lang="en-US" dirty="0"/>
              <a:t>Human Genome Project</a:t>
            </a:r>
          </a:p>
          <a:p>
            <a:pPr lvl="2"/>
            <a:r>
              <a:rPr lang="en-US" dirty="0"/>
              <a:t>Searching and comparing the databases of gene information</a:t>
            </a:r>
          </a:p>
          <a:p>
            <a:pPr lvl="1"/>
            <a:r>
              <a:rPr lang="en-US" dirty="0"/>
              <a:t>Internet searching</a:t>
            </a:r>
          </a:p>
          <a:p>
            <a:pPr lvl="2"/>
            <a:r>
              <a:rPr lang="en-US" dirty="0"/>
              <a:t>Using a search engine to quickly find pages on which particular information resides</a:t>
            </a:r>
          </a:p>
          <a:p>
            <a:pPr lvl="2"/>
            <a:r>
              <a:rPr lang="en-US" dirty="0"/>
              <a:t>finding good routes on which the data will travel</a:t>
            </a:r>
          </a:p>
          <a:p>
            <a:pPr lvl="1"/>
            <a:r>
              <a:rPr lang="en-US" dirty="0"/>
              <a:t>Data 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BE35178D-2244-41C6-8FF5-11F2B3DD9C50}" type="datetime1">
              <a:rPr lang="en-US" sz="1400" smtClean="0"/>
              <a:t>1/9/2017</a:t>
            </a:fld>
            <a:endParaRPr sz="14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99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BE35178D-2244-41C6-8FF5-11F2B3DD9C50}" type="datetime1">
              <a:rPr lang="en-US" sz="1400" smtClean="0"/>
              <a:t>1/9/2017</a:t>
            </a:fld>
            <a:endParaRPr sz="14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9876" y="1582599"/>
            <a:ext cx="7489873" cy="166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/>
            <a:r>
              <a:rPr sz="3200" i="1" spc="-5" dirty="0">
                <a:latin typeface="Times New Roman"/>
                <a:cs typeface="Times New Roman"/>
              </a:rPr>
              <a:t>Th</a:t>
            </a:r>
            <a:r>
              <a:rPr sz="3200" i="1" dirty="0">
                <a:latin typeface="Times New Roman"/>
                <a:cs typeface="Times New Roman"/>
              </a:rPr>
              <a:t>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theoretical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stud</a:t>
            </a:r>
            <a:r>
              <a:rPr sz="3200" i="1" dirty="0">
                <a:latin typeface="Times New Roman"/>
                <a:cs typeface="Times New Roman"/>
              </a:rPr>
              <a:t>y </a:t>
            </a:r>
            <a:r>
              <a:rPr sz="3200" i="1" spc="-5" dirty="0">
                <a:latin typeface="Times New Roman"/>
                <a:cs typeface="Times New Roman"/>
              </a:rPr>
              <a:t>o</a:t>
            </a:r>
            <a:r>
              <a:rPr sz="3200" i="1" dirty="0">
                <a:latin typeface="Times New Roman"/>
                <a:cs typeface="Times New Roman"/>
              </a:rPr>
              <a:t>f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computer-program performance and </a:t>
            </a:r>
            <a:r>
              <a:rPr sz="3200" i="1" spc="-5" dirty="0">
                <a:latin typeface="Times New Roman"/>
                <a:cs typeface="Times New Roman"/>
              </a:rPr>
              <a:t>resourc</a:t>
            </a:r>
            <a:r>
              <a:rPr sz="3200" i="1" dirty="0">
                <a:latin typeface="Times New Roman"/>
                <a:cs typeface="Times New Roman"/>
              </a:rPr>
              <a:t>e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usage.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1475"/>
              </a:spcBef>
            </a:pPr>
            <a:r>
              <a:rPr sz="3200" spc="-5" dirty="0">
                <a:latin typeface="Times New Roman"/>
                <a:cs typeface="Times New Roman"/>
              </a:rPr>
              <a:t>What</a:t>
            </a:r>
            <a:r>
              <a:rPr lang="en-US" sz="3200" spc="-5" dirty="0">
                <a:latin typeface="Times New Roman"/>
                <a:cs typeface="Times New Roman"/>
              </a:rPr>
              <a:t> 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important other than </a:t>
            </a:r>
            <a:r>
              <a:rPr sz="3200" spc="-5" dirty="0">
                <a:latin typeface="Times New Roman"/>
                <a:cs typeface="Times New Roman"/>
              </a:rPr>
              <a:t>performance?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922" y="3271610"/>
            <a:ext cx="2740016" cy="244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972" indent="-245233"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5" dirty="0">
                <a:latin typeface="Times New Roman"/>
                <a:cs typeface="Times New Roman"/>
              </a:rPr>
              <a:t>modularity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dirty="0">
                <a:latin typeface="Times New Roman"/>
                <a:cs typeface="Times New Roman"/>
              </a:rPr>
              <a:t>correctness</a:t>
            </a: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5" dirty="0">
                <a:latin typeface="Times New Roman"/>
                <a:cs typeface="Times New Roman"/>
              </a:rPr>
              <a:t>maintainability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5" dirty="0">
                <a:latin typeface="Times New Roman"/>
                <a:cs typeface="Times New Roman"/>
              </a:rPr>
              <a:t>functionality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dirty="0">
                <a:latin typeface="Times New Roman"/>
                <a:cs typeface="Times New Roman"/>
              </a:rPr>
              <a:t>robustness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1109" y="3271654"/>
            <a:ext cx="3111252" cy="244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972" indent="-245233"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5" dirty="0">
                <a:latin typeface="Times New Roman"/>
                <a:cs typeface="Times New Roman"/>
              </a:rPr>
              <a:t>user-friendliness</a:t>
            </a:r>
            <a:endParaRPr sz="3200">
              <a:latin typeface="Times New Roman"/>
              <a:cs typeface="Times New Roman"/>
            </a:endParaRP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5" dirty="0">
                <a:latin typeface="Times New Roman"/>
                <a:cs typeface="Times New Roman"/>
              </a:rPr>
              <a:t>programme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time</a:t>
            </a:r>
            <a:endParaRPr sz="3200">
              <a:latin typeface="Times New Roman"/>
              <a:cs typeface="Times New Roman"/>
            </a:endParaRPr>
          </a:p>
          <a:p>
            <a:pPr marL="258609" indent="-245870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9246" algn="l"/>
              </a:tabLst>
            </a:pPr>
            <a:r>
              <a:rPr sz="3200" spc="-5" dirty="0">
                <a:latin typeface="Times New Roman"/>
                <a:cs typeface="Times New Roman"/>
              </a:rPr>
              <a:t>simplicity</a:t>
            </a:r>
            <a:endParaRPr sz="3200">
              <a:latin typeface="Times New Roman"/>
              <a:cs typeface="Times New Roman"/>
            </a:endParaRP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extensibility</a:t>
            </a:r>
            <a:endParaRPr sz="3200">
              <a:latin typeface="Times New Roman"/>
              <a:cs typeface="Times New Roman"/>
            </a:endParaRP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5" dirty="0">
                <a:latin typeface="Times New Roman"/>
                <a:cs typeface="Times New Roman"/>
              </a:rPr>
              <a:t>reliability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786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Algorithms &amp;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137" lvl="0" indent="-227398" defTabSz="457200" eaLnBrk="1" hangingPunct="1">
              <a:spcBef>
                <a:spcPct val="0"/>
              </a:spcBef>
              <a:buClr>
                <a:srgbClr val="CC0000"/>
              </a:buClr>
              <a:buSzTx/>
              <a:buFont typeface="Times New Roman"/>
              <a:buChar char="•"/>
              <a:tabLst>
                <a:tab pos="240773" algn="l"/>
              </a:tabLst>
            </a:pP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Algorithm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s</a:t>
            </a:r>
            <a:r>
              <a:rPr lang="en-US" sz="3200" spc="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hel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p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u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s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t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o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understan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d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b="1" i="1" spc="-5" dirty="0">
                <a:solidFill>
                  <a:srgbClr val="CC0000"/>
                </a:solidFill>
                <a:latin typeface="Times New Roman"/>
                <a:ea typeface="ＭＳ Ｐゴシック" charset="0"/>
                <a:cs typeface="Times New Roman"/>
              </a:rPr>
              <a:t>scalabilit</a:t>
            </a:r>
            <a:r>
              <a:rPr lang="en-US" sz="3200" b="1" i="1" spc="5" dirty="0">
                <a:solidFill>
                  <a:srgbClr val="CC0000"/>
                </a:solidFill>
                <a:latin typeface="Times New Roman"/>
                <a:ea typeface="ＭＳ Ｐゴシック" charset="0"/>
                <a:cs typeface="Times New Roman"/>
              </a:rPr>
              <a:t>y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.</a:t>
            </a:r>
          </a:p>
          <a:p>
            <a:pPr marL="240137" marR="17198" lvl="0" indent="-227398" defTabSz="457200" eaLnBrk="1" hangingPunct="1">
              <a:lnSpc>
                <a:spcPts val="3461"/>
              </a:lnSpc>
              <a:spcBef>
                <a:spcPts val="1274"/>
              </a:spcBef>
              <a:buClr>
                <a:srgbClr val="CC0000"/>
              </a:buClr>
              <a:buSzTx/>
              <a:buFont typeface="Times New Roman"/>
              <a:buChar char="•"/>
              <a:tabLst>
                <a:tab pos="240773" algn="l"/>
              </a:tabLst>
            </a:pP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Performanc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e</a:t>
            </a:r>
            <a:r>
              <a:rPr lang="en-US" sz="3200" spc="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ofte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n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draw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s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line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betwee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n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what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is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feasibl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e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and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wha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t is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impossible.</a:t>
            </a:r>
            <a:endParaRPr lang="en-US" sz="3200" dirty="0">
              <a:solidFill>
                <a:srgbClr val="212121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240137" lvl="0" indent="-227398" defTabSz="457200" eaLnBrk="1" hangingPunct="1">
              <a:lnSpc>
                <a:spcPts val="3656"/>
              </a:lnSpc>
              <a:spcBef>
                <a:spcPts val="707"/>
              </a:spcBef>
              <a:buClr>
                <a:srgbClr val="CC0000"/>
              </a:buClr>
              <a:buSzTx/>
              <a:buFont typeface="Times New Roman"/>
              <a:buChar char="•"/>
              <a:tabLst>
                <a:tab pos="240773" algn="l"/>
              </a:tabLst>
            </a:pP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Algorithmi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c</a:t>
            </a:r>
            <a:r>
              <a:rPr lang="en-US" sz="3200" spc="1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mathematics</a:t>
            </a:r>
            <a:r>
              <a:rPr lang="en-US" sz="3200" spc="-1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provide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s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a</a:t>
            </a:r>
            <a:r>
              <a:rPr lang="en-US" sz="3200" spc="-1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b="1" i="1" spc="-5" dirty="0">
                <a:solidFill>
                  <a:srgbClr val="CC0000"/>
                </a:solidFill>
                <a:latin typeface="Times New Roman"/>
                <a:ea typeface="ＭＳ Ｐゴシック" charset="0"/>
                <a:cs typeface="Times New Roman"/>
              </a:rPr>
              <a:t>language</a:t>
            </a:r>
            <a:endParaRPr lang="en-US" sz="3200" dirty="0">
              <a:solidFill>
                <a:srgbClr val="212121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240137" lvl="0" indent="0" defTabSz="457200" eaLnBrk="1" hangingPunct="1">
              <a:lnSpc>
                <a:spcPts val="3656"/>
              </a:lnSpc>
              <a:spcBef>
                <a:spcPct val="0"/>
              </a:spcBef>
              <a:buClrTx/>
              <a:buSzTx/>
              <a:buNone/>
            </a:pP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fo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r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talkin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g</a:t>
            </a:r>
            <a:r>
              <a:rPr lang="en-US" sz="3200" spc="-1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abou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t</a:t>
            </a:r>
            <a:r>
              <a:rPr lang="en-US" sz="3200" spc="-1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progra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m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behavior.</a:t>
            </a:r>
            <a:endParaRPr lang="en-US" sz="3200" dirty="0">
              <a:solidFill>
                <a:srgbClr val="212121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240137" lvl="0" indent="-227398" defTabSz="457200" eaLnBrk="1" hangingPunct="1">
              <a:spcBef>
                <a:spcPts val="762"/>
              </a:spcBef>
              <a:buClr>
                <a:srgbClr val="CC0000"/>
              </a:buClr>
              <a:buSzTx/>
              <a:buFont typeface="Times New Roman"/>
              <a:buChar char="•"/>
              <a:tabLst>
                <a:tab pos="240773" algn="l"/>
              </a:tabLst>
            </a:pP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Performanc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e</a:t>
            </a:r>
            <a:r>
              <a:rPr lang="en-US" sz="3200" spc="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is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en-US" sz="3200" spc="-1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b="1" i="1" dirty="0">
                <a:solidFill>
                  <a:srgbClr val="CC0000"/>
                </a:solidFill>
                <a:latin typeface="Times New Roman"/>
                <a:ea typeface="ＭＳ Ｐゴシック" charset="0"/>
                <a:cs typeface="Times New Roman"/>
              </a:rPr>
              <a:t>currency</a:t>
            </a:r>
            <a:r>
              <a:rPr lang="en-US" sz="3200" b="1" i="1" spc="-5" dirty="0">
                <a:solidFill>
                  <a:srgbClr val="CC0000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o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f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computing.</a:t>
            </a:r>
            <a:endParaRPr lang="en-US" sz="3200" dirty="0">
              <a:solidFill>
                <a:srgbClr val="212121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240137" marR="5096" lvl="0" indent="-227398" defTabSz="457200" eaLnBrk="1" hangingPunct="1">
              <a:lnSpc>
                <a:spcPts val="3461"/>
              </a:lnSpc>
              <a:spcBef>
                <a:spcPts val="1204"/>
              </a:spcBef>
              <a:buClr>
                <a:srgbClr val="CC0000"/>
              </a:buClr>
              <a:buSzTx/>
              <a:buFont typeface="Times New Roman"/>
              <a:buChar char="•"/>
              <a:tabLst>
                <a:tab pos="240773" algn="l"/>
              </a:tabLst>
            </a:pP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lessons</a:t>
            </a:r>
            <a:r>
              <a:rPr lang="en-US" sz="3200" spc="-1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o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f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progra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m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performanc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e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generalize 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to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othe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r computing</a:t>
            </a:r>
            <a:r>
              <a:rPr lang="en-US" sz="3200" spc="-1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resources.</a:t>
            </a:r>
            <a:endParaRPr lang="en-US" sz="3200" dirty="0">
              <a:solidFill>
                <a:srgbClr val="212121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240137" lvl="0" indent="-227398" defTabSz="457200" eaLnBrk="1" hangingPunct="1">
              <a:lnSpc>
                <a:spcPts val="3837"/>
              </a:lnSpc>
              <a:spcBef>
                <a:spcPts val="707"/>
              </a:spcBef>
              <a:buClr>
                <a:srgbClr val="CC0000"/>
              </a:buClr>
              <a:buSzTx/>
              <a:buFont typeface="Times New Roman"/>
              <a:buChar char="•"/>
              <a:tabLst>
                <a:tab pos="240773" algn="l"/>
              </a:tabLst>
            </a:pP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Spee</a:t>
            </a:r>
            <a:r>
              <a:rPr lang="en-US" sz="3200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d is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ea typeface="ＭＳ Ｐゴシック" charset="0"/>
                <a:cs typeface="Times New Roman"/>
              </a:rPr>
              <a:t> fun!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8E45A9-D270-4451-B1E5-126BDEC349CB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6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F1849B0D-930A-455C-8EF6-1F6CA1D196CC}" type="datetime1">
              <a:rPr lang="en-US" sz="1400" smtClean="0"/>
              <a:t>1/9/2017</a:t>
            </a:fld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/>
              <a:t>Based on slides by Erik Demaine and Charles 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1040" y="1540663"/>
            <a:ext cx="7339396" cy="407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878461" algn="l"/>
                <a:tab pos="538111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Input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sequenc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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numbers.</a:t>
            </a:r>
            <a:endParaRPr sz="3200" dirty="0">
              <a:latin typeface="Times New Roman"/>
              <a:cs typeface="Times New Roman"/>
            </a:endParaRPr>
          </a:p>
          <a:p>
            <a:pPr marL="12739" marR="287273" indent="-637">
              <a:spcBef>
                <a:spcPts val="2919"/>
              </a:spcBef>
              <a:tabLst>
                <a:tab pos="827422" algn="l"/>
                <a:tab pos="3599509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permutatio</a:t>
            </a:r>
            <a:r>
              <a:rPr sz="3200" dirty="0">
                <a:latin typeface="Times New Roman"/>
                <a:cs typeface="Times New Roman"/>
              </a:rPr>
              <a:t>n	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'</a:t>
            </a:r>
            <a:r>
              <a:rPr sz="3200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3200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a'</a:t>
            </a:r>
            <a:r>
              <a:rPr sz="3200" i="1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</a:t>
            </a:r>
            <a:r>
              <a:rPr sz="3200" spc="2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tha</a:t>
            </a:r>
            <a:r>
              <a:rPr sz="3200" dirty="0">
                <a:latin typeface="Times New Roman"/>
                <a:cs typeface="Times New Roman"/>
              </a:rPr>
              <a:t>t	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'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 </a:t>
            </a:r>
            <a:r>
              <a:rPr sz="3200" spc="-376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'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76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400" baseline="17241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r>
              <a:rPr sz="4400" spc="97" baseline="1724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'</a:t>
            </a:r>
            <a:r>
              <a:rPr sz="3200" i="1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663762">
              <a:spcBef>
                <a:spcPts val="3436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A problem instance</a:t>
            </a:r>
            <a:r>
              <a:rPr sz="3200" b="1" spc="-5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2061867">
              <a:spcBef>
                <a:spcPts val="813"/>
              </a:spcBef>
              <a:tabLst>
                <a:tab pos="3329434" algn="l"/>
                <a:tab pos="3737094" algn="l"/>
                <a:tab pos="4144754" algn="l"/>
                <a:tab pos="4552414" algn="l"/>
                <a:tab pos="4960074" algn="l"/>
                <a:tab pos="5367097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Input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3200" dirty="0">
              <a:latin typeface="Times New Roman"/>
              <a:cs typeface="Times New Roman"/>
            </a:endParaRPr>
          </a:p>
          <a:p>
            <a:pPr marL="2061867">
              <a:spcBef>
                <a:spcPts val="1565"/>
              </a:spcBef>
              <a:tabLst>
                <a:tab pos="3577215" algn="l"/>
                <a:tab pos="3984875" algn="l"/>
                <a:tab pos="4392535" algn="l"/>
                <a:tab pos="4800195" algn="l"/>
                <a:tab pos="5207217" algn="l"/>
                <a:tab pos="5614877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	3	4	6	8	9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62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4"/>
              </a:lnSpc>
            </a:pPr>
            <a:fld id="{24DE21AB-99E9-4B27-B7E8-3BF33BA25AF1}" type="datetime1">
              <a:rPr lang="en-US" sz="1400" smtClean="0"/>
              <a:t>1/9/2017</a:t>
            </a:fld>
            <a:endParaRPr sz="1400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81951" y="1316300"/>
            <a:ext cx="2934231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NSERTIO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pc="-5" dirty="0">
                <a:latin typeface="Times New Roman"/>
                <a:cs typeface="Times New Roman"/>
              </a:rPr>
              <a:t>OR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9250">
              <a:lnSpc>
                <a:spcPts val="2884"/>
              </a:lnSpc>
              <a:spcBef>
                <a:spcPts val="205"/>
              </a:spcBef>
            </a:pPr>
            <a:r>
              <a:rPr sz="2400" b="1" spc="-5" dirty="0">
                <a:latin typeface="Times New Roman"/>
                <a:cs typeface="Times New Roman"/>
              </a:rPr>
              <a:t>fo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←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24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505794" marR="5096" indent="-442693">
              <a:lnSpc>
                <a:spcPts val="2889"/>
              </a:lnSpc>
              <a:spcBef>
                <a:spcPts val="90"/>
              </a:spcBef>
            </a:pPr>
            <a:r>
              <a:rPr sz="2400" b="1" spc="-10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o </a:t>
            </a:r>
            <a:r>
              <a:rPr sz="2400" b="1" spc="-26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y</a:t>
            </a:r>
            <a:r>
              <a:rPr sz="24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←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A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←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4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–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324" y="1237272"/>
            <a:ext cx="14295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9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.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1097" y="1331242"/>
            <a:ext cx="229237" cy="2829881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228600" y="0"/>
                </a:moveTo>
                <a:lnTo>
                  <a:pt x="192426" y="11972"/>
                </a:lnTo>
                <a:lnTo>
                  <a:pt x="161044" y="45305"/>
                </a:lnTo>
                <a:lnTo>
                  <a:pt x="141774" y="81990"/>
                </a:lnTo>
                <a:lnTo>
                  <a:pt x="127035" y="126874"/>
                </a:lnTo>
                <a:lnTo>
                  <a:pt x="117615" y="178321"/>
                </a:lnTo>
                <a:lnTo>
                  <a:pt x="114300" y="234696"/>
                </a:lnTo>
                <a:lnTo>
                  <a:pt x="114300" y="1175003"/>
                </a:lnTo>
                <a:lnTo>
                  <a:pt x="113921" y="1194241"/>
                </a:lnTo>
                <a:lnTo>
                  <a:pt x="108484" y="1249155"/>
                </a:lnTo>
                <a:lnTo>
                  <a:pt x="97203" y="1298596"/>
                </a:lnTo>
                <a:lnTo>
                  <a:pt x="80867" y="1340929"/>
                </a:lnTo>
                <a:lnTo>
                  <a:pt x="60261" y="1374518"/>
                </a:lnTo>
                <a:lnTo>
                  <a:pt x="27506" y="1402874"/>
                </a:lnTo>
                <a:lnTo>
                  <a:pt x="0" y="1409700"/>
                </a:lnTo>
                <a:lnTo>
                  <a:pt x="9390" y="1410478"/>
                </a:lnTo>
                <a:lnTo>
                  <a:pt x="44541" y="1428154"/>
                </a:lnTo>
                <a:lnTo>
                  <a:pt x="74434" y="1466221"/>
                </a:lnTo>
                <a:lnTo>
                  <a:pt x="92281" y="1505821"/>
                </a:lnTo>
                <a:lnTo>
                  <a:pt x="105334" y="1553075"/>
                </a:lnTo>
                <a:lnTo>
                  <a:pt x="112807" y="1606346"/>
                </a:lnTo>
                <a:lnTo>
                  <a:pt x="114300" y="1644396"/>
                </a:lnTo>
                <a:lnTo>
                  <a:pt x="114300" y="2584703"/>
                </a:lnTo>
                <a:lnTo>
                  <a:pt x="114678" y="2603941"/>
                </a:lnTo>
                <a:lnTo>
                  <a:pt x="120115" y="2658855"/>
                </a:lnTo>
                <a:lnTo>
                  <a:pt x="131396" y="2708296"/>
                </a:lnTo>
                <a:lnTo>
                  <a:pt x="147732" y="2750629"/>
                </a:lnTo>
                <a:lnTo>
                  <a:pt x="168338" y="2784218"/>
                </a:lnTo>
                <a:lnTo>
                  <a:pt x="201093" y="2812574"/>
                </a:lnTo>
                <a:lnTo>
                  <a:pt x="219209" y="2818621"/>
                </a:lnTo>
                <a:lnTo>
                  <a:pt x="228600" y="28194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7571" y="4905305"/>
            <a:ext cx="6342217" cy="382416"/>
          </a:xfrm>
          <a:custGeom>
            <a:avLst/>
            <a:gdLst/>
            <a:ahLst/>
            <a:cxnLst/>
            <a:rect l="l" t="t" r="r" b="b"/>
            <a:pathLst>
              <a:path w="6324600" h="381000">
                <a:moveTo>
                  <a:pt x="0" y="0"/>
                </a:moveTo>
                <a:lnTo>
                  <a:pt x="0" y="381000"/>
                </a:lnTo>
                <a:lnTo>
                  <a:pt x="6324600" y="381000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1237" y="4828822"/>
            <a:ext cx="3362139" cy="382416"/>
          </a:xfrm>
          <a:custGeom>
            <a:avLst/>
            <a:gdLst/>
            <a:ahLst/>
            <a:cxnLst/>
            <a:rect l="l" t="t" r="r" b="b"/>
            <a:pathLst>
              <a:path w="3352800" h="381000">
                <a:moveTo>
                  <a:pt x="0" y="0"/>
                </a:moveTo>
                <a:lnTo>
                  <a:pt x="0" y="381000"/>
                </a:lnTo>
                <a:lnTo>
                  <a:pt x="3352800" y="381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59" y="4828822"/>
            <a:ext cx="2750841" cy="382416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0" y="0"/>
                </a:moveTo>
                <a:lnTo>
                  <a:pt x="0" y="381000"/>
                </a:lnTo>
                <a:lnTo>
                  <a:pt x="2743199" y="381000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59" y="4828822"/>
            <a:ext cx="6342217" cy="382416"/>
          </a:xfrm>
          <a:custGeom>
            <a:avLst/>
            <a:gdLst/>
            <a:ahLst/>
            <a:cxnLst/>
            <a:rect l="l" t="t" r="r" b="b"/>
            <a:pathLst>
              <a:path w="6324600" h="381000">
                <a:moveTo>
                  <a:pt x="0" y="0"/>
                </a:moveTo>
                <a:lnTo>
                  <a:pt x="0" y="381000"/>
                </a:lnTo>
                <a:lnTo>
                  <a:pt x="6324600" y="381000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4828822"/>
            <a:ext cx="229237" cy="382416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4828822"/>
            <a:ext cx="229237" cy="382416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6579" y="4981789"/>
            <a:ext cx="305649" cy="76483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5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5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6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5" y="38100"/>
                </a:lnTo>
                <a:lnTo>
                  <a:pt x="253745" y="51053"/>
                </a:lnTo>
                <a:close/>
              </a:path>
              <a:path w="304800" h="76200">
                <a:moveTo>
                  <a:pt x="253745" y="51053"/>
                </a:moveTo>
                <a:lnTo>
                  <a:pt x="253745" y="38100"/>
                </a:lnTo>
                <a:lnTo>
                  <a:pt x="245196" y="51053"/>
                </a:lnTo>
                <a:lnTo>
                  <a:pt x="2537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8641" y="4981789"/>
            <a:ext cx="305649" cy="76483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5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5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6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5" y="38100"/>
                </a:lnTo>
                <a:lnTo>
                  <a:pt x="253745" y="51053"/>
                </a:lnTo>
                <a:close/>
              </a:path>
              <a:path w="304800" h="76200">
                <a:moveTo>
                  <a:pt x="253745" y="51053"/>
                </a:moveTo>
                <a:lnTo>
                  <a:pt x="253745" y="38100"/>
                </a:lnTo>
                <a:lnTo>
                  <a:pt x="245196" y="51053"/>
                </a:lnTo>
                <a:lnTo>
                  <a:pt x="2537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0702" y="4981789"/>
            <a:ext cx="305649" cy="76483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5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5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6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5" y="38100"/>
                </a:lnTo>
                <a:lnTo>
                  <a:pt x="253745" y="51053"/>
                </a:lnTo>
                <a:close/>
              </a:path>
              <a:path w="304800" h="76200">
                <a:moveTo>
                  <a:pt x="253745" y="51053"/>
                </a:moveTo>
                <a:lnTo>
                  <a:pt x="253745" y="38100"/>
                </a:lnTo>
                <a:lnTo>
                  <a:pt x="245196" y="51053"/>
                </a:lnTo>
                <a:lnTo>
                  <a:pt x="2537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2763" y="4981789"/>
            <a:ext cx="305649" cy="76483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5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5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6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5" y="38100"/>
                </a:lnTo>
                <a:lnTo>
                  <a:pt x="253745" y="51053"/>
                </a:lnTo>
                <a:close/>
              </a:path>
              <a:path w="304800" h="76200">
                <a:moveTo>
                  <a:pt x="253745" y="51053"/>
                </a:moveTo>
                <a:lnTo>
                  <a:pt x="253745" y="38100"/>
                </a:lnTo>
                <a:lnTo>
                  <a:pt x="245196" y="51053"/>
                </a:lnTo>
                <a:lnTo>
                  <a:pt x="2537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412" y="5058272"/>
            <a:ext cx="76412" cy="382416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50291" y="356616"/>
                </a:moveTo>
                <a:lnTo>
                  <a:pt x="50291" y="329945"/>
                </a:lnTo>
                <a:lnTo>
                  <a:pt x="25145" y="329945"/>
                </a:lnTo>
                <a:lnTo>
                  <a:pt x="25106" y="321369"/>
                </a:lnTo>
                <a:lnTo>
                  <a:pt x="0" y="304800"/>
                </a:lnTo>
                <a:lnTo>
                  <a:pt x="38100" y="381000"/>
                </a:lnTo>
                <a:lnTo>
                  <a:pt x="50291" y="356616"/>
                </a:lnTo>
                <a:close/>
              </a:path>
              <a:path w="76200" h="381000">
                <a:moveTo>
                  <a:pt x="50273" y="321911"/>
                </a:moveTo>
                <a:lnTo>
                  <a:pt x="49529" y="0"/>
                </a:lnTo>
                <a:lnTo>
                  <a:pt x="23621" y="0"/>
                </a:lnTo>
                <a:lnTo>
                  <a:pt x="25106" y="321369"/>
                </a:lnTo>
                <a:lnTo>
                  <a:pt x="38100" y="329945"/>
                </a:lnTo>
                <a:lnTo>
                  <a:pt x="50273" y="321911"/>
                </a:lnTo>
                <a:close/>
              </a:path>
              <a:path w="76200" h="381000">
                <a:moveTo>
                  <a:pt x="38100" y="329945"/>
                </a:moveTo>
                <a:lnTo>
                  <a:pt x="25106" y="321369"/>
                </a:lnTo>
                <a:lnTo>
                  <a:pt x="25145" y="329945"/>
                </a:lnTo>
                <a:lnTo>
                  <a:pt x="38100" y="329945"/>
                </a:lnTo>
                <a:close/>
              </a:path>
              <a:path w="76200" h="381000">
                <a:moveTo>
                  <a:pt x="50291" y="329945"/>
                </a:moveTo>
                <a:lnTo>
                  <a:pt x="50273" y="321911"/>
                </a:lnTo>
                <a:lnTo>
                  <a:pt x="38100" y="329945"/>
                </a:lnTo>
                <a:lnTo>
                  <a:pt x="50291" y="329945"/>
                </a:lnTo>
                <a:close/>
              </a:path>
              <a:path w="76200" h="381000">
                <a:moveTo>
                  <a:pt x="76200" y="304800"/>
                </a:moveTo>
                <a:lnTo>
                  <a:pt x="50273" y="321911"/>
                </a:lnTo>
                <a:lnTo>
                  <a:pt x="50291" y="356616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59" y="5287721"/>
            <a:ext cx="2750841" cy="303384"/>
          </a:xfrm>
          <a:custGeom>
            <a:avLst/>
            <a:gdLst/>
            <a:ahLst/>
            <a:cxnLst/>
            <a:rect l="l" t="t" r="r" b="b"/>
            <a:pathLst>
              <a:path w="2743200" h="302260">
                <a:moveTo>
                  <a:pt x="0" y="0"/>
                </a:moveTo>
                <a:lnTo>
                  <a:pt x="11631" y="47585"/>
                </a:lnTo>
                <a:lnTo>
                  <a:pt x="34192" y="79355"/>
                </a:lnTo>
                <a:lnTo>
                  <a:pt x="66865" y="106584"/>
                </a:lnTo>
                <a:lnTo>
                  <a:pt x="108076" y="128206"/>
                </a:lnTo>
                <a:lnTo>
                  <a:pt x="156252" y="143158"/>
                </a:lnTo>
                <a:lnTo>
                  <a:pt x="209818" y="150373"/>
                </a:lnTo>
                <a:lnTo>
                  <a:pt x="228600" y="150875"/>
                </a:lnTo>
                <a:lnTo>
                  <a:pt x="1143000" y="150875"/>
                </a:lnTo>
                <a:lnTo>
                  <a:pt x="1161781" y="151372"/>
                </a:lnTo>
                <a:lnTo>
                  <a:pt x="1215347" y="158520"/>
                </a:lnTo>
                <a:lnTo>
                  <a:pt x="1263523" y="173362"/>
                </a:lnTo>
                <a:lnTo>
                  <a:pt x="1304734" y="194881"/>
                </a:lnTo>
                <a:lnTo>
                  <a:pt x="1337407" y="222057"/>
                </a:lnTo>
                <a:lnTo>
                  <a:pt x="1359968" y="253873"/>
                </a:lnTo>
                <a:lnTo>
                  <a:pt x="1371600" y="301751"/>
                </a:lnTo>
                <a:lnTo>
                  <a:pt x="1372356" y="289310"/>
                </a:lnTo>
                <a:lnTo>
                  <a:pt x="1389530" y="242815"/>
                </a:lnTo>
                <a:lnTo>
                  <a:pt x="1415637" y="212433"/>
                </a:lnTo>
                <a:lnTo>
                  <a:pt x="1451331" y="187029"/>
                </a:lnTo>
                <a:lnTo>
                  <a:pt x="1495039" y="167622"/>
                </a:lnTo>
                <a:lnTo>
                  <a:pt x="1545186" y="155232"/>
                </a:lnTo>
                <a:lnTo>
                  <a:pt x="1600200" y="150875"/>
                </a:lnTo>
                <a:lnTo>
                  <a:pt x="2514600" y="150875"/>
                </a:lnTo>
                <a:lnTo>
                  <a:pt x="2533381" y="150373"/>
                </a:lnTo>
                <a:lnTo>
                  <a:pt x="2586947" y="143158"/>
                </a:lnTo>
                <a:lnTo>
                  <a:pt x="2635123" y="128206"/>
                </a:lnTo>
                <a:lnTo>
                  <a:pt x="2676334" y="106584"/>
                </a:lnTo>
                <a:lnTo>
                  <a:pt x="2709007" y="79355"/>
                </a:lnTo>
                <a:lnTo>
                  <a:pt x="2731568" y="47585"/>
                </a:lnTo>
                <a:lnTo>
                  <a:pt x="2742443" y="12337"/>
                </a:lnTo>
                <a:lnTo>
                  <a:pt x="274320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992" y="5094984"/>
            <a:ext cx="1126444" cy="510525"/>
          </a:xfrm>
          <a:custGeom>
            <a:avLst/>
            <a:gdLst/>
            <a:ahLst/>
            <a:cxnLst/>
            <a:rect l="l" t="t" r="r" b="b"/>
            <a:pathLst>
              <a:path w="1123314" h="508635">
                <a:moveTo>
                  <a:pt x="73914" y="42671"/>
                </a:moveTo>
                <a:lnTo>
                  <a:pt x="0" y="0"/>
                </a:lnTo>
                <a:lnTo>
                  <a:pt x="9906" y="84581"/>
                </a:lnTo>
                <a:lnTo>
                  <a:pt x="17526" y="67119"/>
                </a:lnTo>
                <a:lnTo>
                  <a:pt x="17525" y="49529"/>
                </a:lnTo>
                <a:lnTo>
                  <a:pt x="38100" y="35051"/>
                </a:lnTo>
                <a:lnTo>
                  <a:pt x="43180" y="42671"/>
                </a:lnTo>
                <a:lnTo>
                  <a:pt x="73914" y="42671"/>
                </a:lnTo>
                <a:close/>
              </a:path>
              <a:path w="1123314" h="508635">
                <a:moveTo>
                  <a:pt x="43180" y="42671"/>
                </a:moveTo>
                <a:lnTo>
                  <a:pt x="38100" y="35051"/>
                </a:lnTo>
                <a:lnTo>
                  <a:pt x="17525" y="49529"/>
                </a:lnTo>
                <a:lnTo>
                  <a:pt x="22221" y="56359"/>
                </a:lnTo>
                <a:lnTo>
                  <a:pt x="28194" y="42671"/>
                </a:lnTo>
                <a:lnTo>
                  <a:pt x="43180" y="42671"/>
                </a:lnTo>
                <a:close/>
              </a:path>
              <a:path w="1123314" h="508635">
                <a:moveTo>
                  <a:pt x="22221" y="56359"/>
                </a:moveTo>
                <a:lnTo>
                  <a:pt x="17525" y="49529"/>
                </a:lnTo>
                <a:lnTo>
                  <a:pt x="17526" y="67119"/>
                </a:lnTo>
                <a:lnTo>
                  <a:pt x="22221" y="56359"/>
                </a:lnTo>
                <a:close/>
              </a:path>
              <a:path w="1123314" h="508635">
                <a:moveTo>
                  <a:pt x="1123188" y="482345"/>
                </a:moveTo>
                <a:lnTo>
                  <a:pt x="1075944" y="481584"/>
                </a:lnTo>
                <a:lnTo>
                  <a:pt x="1030224" y="479298"/>
                </a:lnTo>
                <a:lnTo>
                  <a:pt x="983741" y="476249"/>
                </a:lnTo>
                <a:lnTo>
                  <a:pt x="938783" y="471677"/>
                </a:lnTo>
                <a:lnTo>
                  <a:pt x="893826" y="466344"/>
                </a:lnTo>
                <a:lnTo>
                  <a:pt x="849629" y="460248"/>
                </a:lnTo>
                <a:lnTo>
                  <a:pt x="805433" y="452627"/>
                </a:lnTo>
                <a:lnTo>
                  <a:pt x="762762" y="444245"/>
                </a:lnTo>
                <a:lnTo>
                  <a:pt x="720090" y="435101"/>
                </a:lnTo>
                <a:lnTo>
                  <a:pt x="678179" y="425195"/>
                </a:lnTo>
                <a:lnTo>
                  <a:pt x="637032" y="413765"/>
                </a:lnTo>
                <a:lnTo>
                  <a:pt x="596645" y="401574"/>
                </a:lnTo>
                <a:lnTo>
                  <a:pt x="557021" y="388619"/>
                </a:lnTo>
                <a:lnTo>
                  <a:pt x="518160" y="374141"/>
                </a:lnTo>
                <a:lnTo>
                  <a:pt x="480821" y="359664"/>
                </a:lnTo>
                <a:lnTo>
                  <a:pt x="443483" y="343662"/>
                </a:lnTo>
                <a:lnTo>
                  <a:pt x="407670" y="327659"/>
                </a:lnTo>
                <a:lnTo>
                  <a:pt x="372618" y="310134"/>
                </a:lnTo>
                <a:lnTo>
                  <a:pt x="339090" y="291845"/>
                </a:lnTo>
                <a:lnTo>
                  <a:pt x="274320" y="253745"/>
                </a:lnTo>
                <a:lnTo>
                  <a:pt x="214883" y="212598"/>
                </a:lnTo>
                <a:lnTo>
                  <a:pt x="160020" y="167639"/>
                </a:lnTo>
                <a:lnTo>
                  <a:pt x="109727" y="121157"/>
                </a:lnTo>
                <a:lnTo>
                  <a:pt x="66294" y="71627"/>
                </a:lnTo>
                <a:lnTo>
                  <a:pt x="43180" y="42671"/>
                </a:lnTo>
                <a:lnTo>
                  <a:pt x="28194" y="42671"/>
                </a:lnTo>
                <a:lnTo>
                  <a:pt x="22221" y="56359"/>
                </a:lnTo>
                <a:lnTo>
                  <a:pt x="25908" y="61721"/>
                </a:lnTo>
                <a:lnTo>
                  <a:pt x="46482" y="88391"/>
                </a:lnTo>
                <a:lnTo>
                  <a:pt x="92201" y="139445"/>
                </a:lnTo>
                <a:lnTo>
                  <a:pt x="143256" y="187451"/>
                </a:lnTo>
                <a:lnTo>
                  <a:pt x="199644" y="233171"/>
                </a:lnTo>
                <a:lnTo>
                  <a:pt x="261365" y="275081"/>
                </a:lnTo>
                <a:lnTo>
                  <a:pt x="326897" y="314706"/>
                </a:lnTo>
                <a:lnTo>
                  <a:pt x="361950" y="332994"/>
                </a:lnTo>
                <a:lnTo>
                  <a:pt x="397001" y="350519"/>
                </a:lnTo>
                <a:lnTo>
                  <a:pt x="433577" y="367284"/>
                </a:lnTo>
                <a:lnTo>
                  <a:pt x="471677" y="383286"/>
                </a:lnTo>
                <a:lnTo>
                  <a:pt x="509777" y="398525"/>
                </a:lnTo>
                <a:lnTo>
                  <a:pt x="589026" y="425957"/>
                </a:lnTo>
                <a:lnTo>
                  <a:pt x="630174" y="438149"/>
                </a:lnTo>
                <a:lnTo>
                  <a:pt x="672083" y="449579"/>
                </a:lnTo>
                <a:lnTo>
                  <a:pt x="714756" y="460248"/>
                </a:lnTo>
                <a:lnTo>
                  <a:pt x="757427" y="469391"/>
                </a:lnTo>
                <a:lnTo>
                  <a:pt x="801624" y="477774"/>
                </a:lnTo>
                <a:lnTo>
                  <a:pt x="845820" y="485394"/>
                </a:lnTo>
                <a:lnTo>
                  <a:pt x="890777" y="491489"/>
                </a:lnTo>
                <a:lnTo>
                  <a:pt x="936497" y="496824"/>
                </a:lnTo>
                <a:lnTo>
                  <a:pt x="982218" y="501395"/>
                </a:lnTo>
                <a:lnTo>
                  <a:pt x="1028700" y="504444"/>
                </a:lnTo>
                <a:lnTo>
                  <a:pt x="1075944" y="506754"/>
                </a:lnTo>
                <a:lnTo>
                  <a:pt x="1122426" y="508253"/>
                </a:lnTo>
                <a:lnTo>
                  <a:pt x="1123188" y="482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75053" y="2809250"/>
            <a:ext cx="3193396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84"/>
              </a:lnSpc>
            </a:pPr>
            <a:r>
              <a:rPr sz="2400" b="1" spc="-5" dirty="0">
                <a:latin typeface="Times New Roman"/>
                <a:cs typeface="Times New Roman"/>
              </a:rPr>
              <a:t>whil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1159283" marR="259246" indent="-442693">
              <a:lnSpc>
                <a:spcPts val="2879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o </a:t>
            </a:r>
            <a:r>
              <a:rPr sz="2400" b="1" spc="-26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←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←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–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39">
              <a:lnSpc>
                <a:spcPts val="2789"/>
              </a:lnSpc>
            </a:pP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R="228672" algn="r">
              <a:spcBef>
                <a:spcPts val="1389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5661" y="2553782"/>
            <a:ext cx="23152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“pseudocode”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4175" y="5616176"/>
            <a:ext cx="10220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sorted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3478" y="4452114"/>
            <a:ext cx="11079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9428" y="4452114"/>
            <a:ext cx="11079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0127" y="5386721"/>
            <a:ext cx="5705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9151" y="4805450"/>
            <a:ext cx="388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7560" y="4452114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70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39"/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206532" y="1628666"/>
            <a:ext cx="481460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7">
              <a:lnSpc>
                <a:spcPts val="3837"/>
              </a:lnSpc>
              <a:tabLst>
                <a:tab pos="929235" algn="l"/>
                <a:tab pos="1846368" algn="l"/>
                <a:tab pos="2764139" algn="l"/>
                <a:tab pos="3681274" algn="l"/>
                <a:tab pos="4598407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EC5EE-168F-48F2-BED8-1F3BB1ADBAE6}" type="datetime1">
              <a:rPr lang="en-US" smtClean="0"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7113"/>
      </p:ext>
    </p:extLst>
  </p:cSld>
  <p:clrMapOvr>
    <a:masterClrMapping/>
  </p:clrMapOvr>
</p:sld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3570</TotalTime>
  <Words>1479</Words>
  <Application>Microsoft Office PowerPoint</Application>
  <PresentationFormat>On-screen Show (4:3)</PresentationFormat>
  <Paragraphs>347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Unicode MS</vt:lpstr>
      <vt:lpstr>ＭＳ Ｐゴシック</vt:lpstr>
      <vt:lpstr>Arial</vt:lpstr>
      <vt:lpstr>Calibri</vt:lpstr>
      <vt:lpstr>Cambria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Course Information</vt:lpstr>
      <vt:lpstr>What is an Algorithm and Why?</vt:lpstr>
      <vt:lpstr>Analysis of Algorithms</vt:lpstr>
      <vt:lpstr>Why Study Algorithms &amp; Performance?</vt:lpstr>
      <vt:lpstr>Sorting Problem</vt:lpstr>
      <vt:lpstr>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Running Time</vt:lpstr>
      <vt:lpstr>Running Time Analysis</vt:lpstr>
      <vt:lpstr>Machine-Independent Running Time</vt:lpstr>
      <vt:lpstr>-Notation</vt:lpstr>
      <vt:lpstr>Asymptotic performance</vt:lpstr>
      <vt:lpstr>Insertion Sort Analysis</vt:lpstr>
      <vt:lpstr>Merge Sort</vt:lpstr>
      <vt:lpstr>Merging Two Sorted Arrays</vt:lpstr>
      <vt:lpstr>Analyzing Merge Sort</vt:lpstr>
      <vt:lpstr>Recurrence for Merge Sort</vt:lpstr>
      <vt:lpstr>Recursion Tree</vt:lpstr>
      <vt:lpstr>Recursion Tree</vt:lpstr>
      <vt:lpstr>Recursion Tree</vt:lpstr>
      <vt:lpstr>Recursion tree</vt:lpstr>
      <vt:lpstr>Conclusions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158</cp:revision>
  <dcterms:created xsi:type="dcterms:W3CDTF">2013-05-07T23:48:43Z</dcterms:created>
  <dcterms:modified xsi:type="dcterms:W3CDTF">2017-01-10T02:19:10Z</dcterms:modified>
</cp:coreProperties>
</file>