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7"/>
  </p:notesMasterIdLst>
  <p:handoutMasterIdLst>
    <p:handoutMasterId r:id="rId28"/>
  </p:handoutMasterIdLst>
  <p:sldIdLst>
    <p:sldId id="256" r:id="rId2"/>
    <p:sldId id="604" r:id="rId3"/>
    <p:sldId id="607" r:id="rId4"/>
    <p:sldId id="608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9A"/>
    <a:srgbClr val="008F96"/>
    <a:srgbClr val="FAE0A0"/>
    <a:srgbClr val="00ACB5"/>
    <a:srgbClr val="00A8B0"/>
    <a:srgbClr val="00C2CC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6130" autoAdjust="0"/>
  </p:normalViewPr>
  <p:slideViewPr>
    <p:cSldViewPr snapToGrid="0" snapToObjects="1">
      <p:cViewPr varScale="1">
        <p:scale>
          <a:sx n="51" d="100"/>
          <a:sy n="51" d="100"/>
        </p:scale>
        <p:origin x="37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B398B-D876-4842-9A92-8FAFA1E89D06}" type="datetime1">
              <a:rPr lang="en-US" smtClean="0"/>
              <a:t>11/28/2016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687C-33E1-4BE5-A11D-1F4AD265AD57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8C6855E8-C79D-4532-BC7F-063E3A346075}" type="datetime1">
              <a:rPr lang="en-US" spc="-10" smtClean="0"/>
              <a:t>11/28/2016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4B8F9BA6-14CD-41C5-9AAC-0D769C3D12EC}" type="datetime1">
              <a:rPr lang="en-US" spc="-9" smtClean="0"/>
              <a:t>11/28/2016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A9362FF6-2241-4649-822F-B226A631BF3F}" type="datetime1">
              <a:rPr lang="en-US" spc="-9" smtClean="0"/>
              <a:t>11/28/2016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26D4A8-3285-4038-B01C-E4E9C929F7D6}" type="datetime1">
              <a:rPr lang="en-US" smtClean="0"/>
              <a:t>11/28/2016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10.   Balanced Search Trees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Height</a:t>
            </a:r>
            <a:r>
              <a:rPr spc="-9" dirty="0"/>
              <a:t> </a:t>
            </a:r>
            <a:r>
              <a:rPr spc="-18" dirty="0"/>
              <a:t>of</a:t>
            </a:r>
            <a:r>
              <a:rPr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55E7C8C8-8E13-428E-B401-0F3E411D95C0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695716" y="1728693"/>
            <a:ext cx="7546109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704418" algn="l"/>
              </a:tabLst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2900" spc="-22" dirty="0"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red-black tree with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939A"/>
                </a:solidFill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endParaRPr sz="2900" dirty="0">
              <a:latin typeface="Times New Roman"/>
              <a:cs typeface="Times New Roman"/>
            </a:endParaRPr>
          </a:p>
          <a:p>
            <a:pPr marL="81488" algn="ctr">
              <a:spcBef>
                <a:spcPts val="54"/>
              </a:spcBef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92"/>
              </a:spcBef>
              <a:tabLst>
                <a:tab pos="1114625" algn="l"/>
                <a:tab pos="5085902" algn="l"/>
              </a:tabLst>
            </a:pPr>
            <a:r>
              <a:rPr sz="29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900" spc="-18" dirty="0">
                <a:latin typeface="Times New Roman"/>
                <a:cs typeface="Times New Roman"/>
              </a:rPr>
              <a:t>(The book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uses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induction.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8" dirty="0">
                <a:latin typeface="Times New Roman"/>
                <a:cs typeface="Times New Roman"/>
              </a:rPr>
              <a:t>Read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carefully.)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74"/>
              </a:spcBef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NTUITIO</a:t>
            </a:r>
            <a:r>
              <a:rPr sz="2200" b="1" spc="4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900" dirty="0">
              <a:latin typeface="Times New Roman"/>
              <a:cs typeface="Times New Roman"/>
            </a:endParaRPr>
          </a:p>
          <a:p>
            <a:pPr marL="213693" marR="4774195" indent="-202296">
              <a:lnSpc>
                <a:spcPts val="3096"/>
              </a:lnSpc>
              <a:spcBef>
                <a:spcPts val="395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Merge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 into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their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 parents.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3236" y="3266794"/>
            <a:ext cx="3127836" cy="1229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3881" y="4143711"/>
            <a:ext cx="3484995" cy="691963"/>
          </a:xfrm>
          <a:custGeom>
            <a:avLst/>
            <a:gdLst/>
            <a:ahLst/>
            <a:cxnLst/>
            <a:rect l="l" t="t" r="r" b="b"/>
            <a:pathLst>
              <a:path w="3833495" h="784225">
                <a:moveTo>
                  <a:pt x="63057" y="151206"/>
                </a:moveTo>
                <a:lnTo>
                  <a:pt x="53208" y="147670"/>
                </a:lnTo>
                <a:lnTo>
                  <a:pt x="42200" y="147023"/>
                </a:lnTo>
                <a:lnTo>
                  <a:pt x="30516" y="149538"/>
                </a:lnTo>
                <a:lnTo>
                  <a:pt x="18506" y="155442"/>
                </a:lnTo>
                <a:lnTo>
                  <a:pt x="6520" y="164963"/>
                </a:lnTo>
                <a:lnTo>
                  <a:pt x="1782" y="175140"/>
                </a:lnTo>
                <a:lnTo>
                  <a:pt x="0" y="186248"/>
                </a:lnTo>
                <a:lnTo>
                  <a:pt x="1378" y="197856"/>
                </a:lnTo>
                <a:lnTo>
                  <a:pt x="6124" y="209538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57" y="151206"/>
                </a:lnTo>
                <a:close/>
              </a:path>
              <a:path w="3833495" h="784225">
                <a:moveTo>
                  <a:pt x="80975" y="172964"/>
                </a:moveTo>
                <a:lnTo>
                  <a:pt x="79440" y="168668"/>
                </a:lnTo>
                <a:lnTo>
                  <a:pt x="71793" y="157544"/>
                </a:lnTo>
                <a:lnTo>
                  <a:pt x="63189" y="151253"/>
                </a:lnTo>
                <a:lnTo>
                  <a:pt x="63057" y="151206"/>
                </a:lnTo>
                <a:lnTo>
                  <a:pt x="32987" y="177545"/>
                </a:lnTo>
                <a:lnTo>
                  <a:pt x="51275" y="198882"/>
                </a:lnTo>
                <a:lnTo>
                  <a:pt x="80975" y="172964"/>
                </a:lnTo>
                <a:close/>
              </a:path>
              <a:path w="3833495" h="784225">
                <a:moveTo>
                  <a:pt x="84458" y="192038"/>
                </a:moveTo>
                <a:lnTo>
                  <a:pt x="83607" y="180334"/>
                </a:lnTo>
                <a:lnTo>
                  <a:pt x="80975" y="172964"/>
                </a:lnTo>
                <a:lnTo>
                  <a:pt x="51275" y="198882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62" y="213553"/>
                </a:lnTo>
                <a:lnTo>
                  <a:pt x="82155" y="203278"/>
                </a:lnTo>
                <a:lnTo>
                  <a:pt x="84458" y="192038"/>
                </a:lnTo>
                <a:close/>
              </a:path>
              <a:path w="3833495" h="784225">
                <a:moveTo>
                  <a:pt x="254729" y="21335"/>
                </a:moveTo>
                <a:lnTo>
                  <a:pt x="235679" y="0"/>
                </a:lnTo>
                <a:lnTo>
                  <a:pt x="63057" y="151206"/>
                </a:lnTo>
                <a:lnTo>
                  <a:pt x="63189" y="151253"/>
                </a:lnTo>
                <a:lnTo>
                  <a:pt x="71793" y="157544"/>
                </a:lnTo>
                <a:lnTo>
                  <a:pt x="79440" y="168668"/>
                </a:lnTo>
                <a:lnTo>
                  <a:pt x="80975" y="172964"/>
                </a:lnTo>
                <a:lnTo>
                  <a:pt x="254729" y="21335"/>
                </a:lnTo>
                <a:close/>
              </a:path>
              <a:path w="3833495" h="784225">
                <a:moveTo>
                  <a:pt x="1730620" y="698467"/>
                </a:moveTo>
                <a:lnTo>
                  <a:pt x="1692781" y="720186"/>
                </a:lnTo>
                <a:lnTo>
                  <a:pt x="1685791" y="745233"/>
                </a:lnTo>
                <a:lnTo>
                  <a:pt x="1688785" y="756383"/>
                </a:lnTo>
                <a:lnTo>
                  <a:pt x="1694951" y="766603"/>
                </a:lnTo>
                <a:lnTo>
                  <a:pt x="1704231" y="775381"/>
                </a:lnTo>
                <a:lnTo>
                  <a:pt x="1714722" y="781182"/>
                </a:lnTo>
                <a:lnTo>
                  <a:pt x="1714722" y="735329"/>
                </a:lnTo>
                <a:lnTo>
                  <a:pt x="1730620" y="698467"/>
                </a:lnTo>
                <a:close/>
              </a:path>
              <a:path w="3833495" h="784225">
                <a:moveTo>
                  <a:pt x="1757020" y="710465"/>
                </a:moveTo>
                <a:lnTo>
                  <a:pt x="1754372" y="707647"/>
                </a:lnTo>
                <a:lnTo>
                  <a:pt x="1743200" y="700963"/>
                </a:lnTo>
                <a:lnTo>
                  <a:pt x="1732270" y="698371"/>
                </a:lnTo>
                <a:lnTo>
                  <a:pt x="1730620" y="698467"/>
                </a:lnTo>
                <a:lnTo>
                  <a:pt x="1714722" y="735329"/>
                </a:lnTo>
                <a:lnTo>
                  <a:pt x="1741392" y="746759"/>
                </a:lnTo>
                <a:lnTo>
                  <a:pt x="1757020" y="710465"/>
                </a:lnTo>
                <a:close/>
              </a:path>
              <a:path w="3833495" h="784225">
                <a:moveTo>
                  <a:pt x="1770599" y="738863"/>
                </a:moveTo>
                <a:lnTo>
                  <a:pt x="1768263" y="727217"/>
                </a:lnTo>
                <a:lnTo>
                  <a:pt x="1762790" y="716605"/>
                </a:lnTo>
                <a:lnTo>
                  <a:pt x="1757020" y="710465"/>
                </a:lnTo>
                <a:lnTo>
                  <a:pt x="1741392" y="746759"/>
                </a:lnTo>
                <a:lnTo>
                  <a:pt x="1714722" y="735329"/>
                </a:lnTo>
                <a:lnTo>
                  <a:pt x="1714722" y="781182"/>
                </a:lnTo>
                <a:lnTo>
                  <a:pt x="1716565" y="782202"/>
                </a:lnTo>
                <a:lnTo>
                  <a:pt x="1728940" y="783682"/>
                </a:lnTo>
                <a:lnTo>
                  <a:pt x="1740902" y="781740"/>
                </a:lnTo>
                <a:lnTo>
                  <a:pt x="1751751" y="776657"/>
                </a:lnTo>
                <a:lnTo>
                  <a:pt x="1760784" y="768713"/>
                </a:lnTo>
                <a:lnTo>
                  <a:pt x="1767299" y="758189"/>
                </a:lnTo>
                <a:lnTo>
                  <a:pt x="1769608" y="750924"/>
                </a:lnTo>
                <a:lnTo>
                  <a:pt x="1770599" y="738863"/>
                </a:lnTo>
                <a:close/>
              </a:path>
              <a:path w="3833495" h="784225">
                <a:moveTo>
                  <a:pt x="1949417" y="263651"/>
                </a:moveTo>
                <a:lnTo>
                  <a:pt x="1922747" y="252984"/>
                </a:lnTo>
                <a:lnTo>
                  <a:pt x="1730620" y="698467"/>
                </a:lnTo>
                <a:lnTo>
                  <a:pt x="1732270" y="698371"/>
                </a:lnTo>
                <a:lnTo>
                  <a:pt x="1743200" y="700963"/>
                </a:lnTo>
                <a:lnTo>
                  <a:pt x="1754372" y="707647"/>
                </a:lnTo>
                <a:lnTo>
                  <a:pt x="1757020" y="710465"/>
                </a:lnTo>
                <a:lnTo>
                  <a:pt x="1949417" y="263651"/>
                </a:lnTo>
                <a:close/>
              </a:path>
              <a:path w="3833495" h="784225">
                <a:moveTo>
                  <a:pt x="2012395" y="682490"/>
                </a:moveTo>
                <a:lnTo>
                  <a:pt x="1983721" y="712394"/>
                </a:lnTo>
                <a:lnTo>
                  <a:pt x="1980737" y="728609"/>
                </a:lnTo>
                <a:lnTo>
                  <a:pt x="1983960" y="739787"/>
                </a:lnTo>
                <a:lnTo>
                  <a:pt x="1990798" y="749654"/>
                </a:lnTo>
                <a:lnTo>
                  <a:pt x="2001237" y="757609"/>
                </a:lnTo>
                <a:lnTo>
                  <a:pt x="2008853" y="760565"/>
                </a:lnTo>
                <a:lnTo>
                  <a:pt x="2008853" y="722376"/>
                </a:lnTo>
                <a:lnTo>
                  <a:pt x="2012395" y="682490"/>
                </a:lnTo>
                <a:close/>
              </a:path>
              <a:path w="3833495" h="784225">
                <a:moveTo>
                  <a:pt x="2041169" y="685903"/>
                </a:moveTo>
                <a:lnTo>
                  <a:pt x="2036679" y="683589"/>
                </a:lnTo>
                <a:lnTo>
                  <a:pt x="2021472" y="680467"/>
                </a:lnTo>
                <a:lnTo>
                  <a:pt x="2012395" y="682490"/>
                </a:lnTo>
                <a:lnTo>
                  <a:pt x="2008853" y="722376"/>
                </a:lnTo>
                <a:lnTo>
                  <a:pt x="2037809" y="724661"/>
                </a:lnTo>
                <a:lnTo>
                  <a:pt x="2041169" y="685903"/>
                </a:lnTo>
                <a:close/>
              </a:path>
              <a:path w="3833495" h="784225">
                <a:moveTo>
                  <a:pt x="2066202" y="722674"/>
                </a:moveTo>
                <a:lnTo>
                  <a:pt x="2064157" y="710125"/>
                </a:lnTo>
                <a:lnTo>
                  <a:pt x="2058342" y="699024"/>
                </a:lnTo>
                <a:lnTo>
                  <a:pt x="2049076" y="689977"/>
                </a:lnTo>
                <a:lnTo>
                  <a:pt x="2041169" y="685903"/>
                </a:lnTo>
                <a:lnTo>
                  <a:pt x="2037809" y="724661"/>
                </a:lnTo>
                <a:lnTo>
                  <a:pt x="2008853" y="722376"/>
                </a:lnTo>
                <a:lnTo>
                  <a:pt x="2008853" y="760565"/>
                </a:lnTo>
                <a:lnTo>
                  <a:pt x="2015266" y="763054"/>
                </a:lnTo>
                <a:lnTo>
                  <a:pt x="2032874" y="765387"/>
                </a:lnTo>
                <a:lnTo>
                  <a:pt x="2045214" y="760218"/>
                </a:lnTo>
                <a:lnTo>
                  <a:pt x="2055347" y="751666"/>
                </a:lnTo>
                <a:lnTo>
                  <a:pt x="2062525" y="740364"/>
                </a:lnTo>
                <a:lnTo>
                  <a:pt x="2066003" y="726947"/>
                </a:lnTo>
                <a:lnTo>
                  <a:pt x="2066202" y="722674"/>
                </a:lnTo>
                <a:close/>
              </a:path>
              <a:path w="3833495" h="784225">
                <a:moveTo>
                  <a:pt x="2069052" y="364235"/>
                </a:moveTo>
                <a:lnTo>
                  <a:pt x="2040857" y="361949"/>
                </a:lnTo>
                <a:lnTo>
                  <a:pt x="2012395" y="682490"/>
                </a:lnTo>
                <a:lnTo>
                  <a:pt x="2021472" y="680467"/>
                </a:lnTo>
                <a:lnTo>
                  <a:pt x="2036679" y="683589"/>
                </a:lnTo>
                <a:lnTo>
                  <a:pt x="2041169" y="685903"/>
                </a:lnTo>
                <a:lnTo>
                  <a:pt x="2069052" y="364235"/>
                </a:lnTo>
                <a:close/>
              </a:path>
              <a:path w="3833495" h="784225">
                <a:moveTo>
                  <a:pt x="3396102" y="519383"/>
                </a:moveTo>
                <a:lnTo>
                  <a:pt x="3329399" y="319277"/>
                </a:lnTo>
                <a:lnTo>
                  <a:pt x="3301967" y="327659"/>
                </a:lnTo>
                <a:lnTo>
                  <a:pt x="3368607" y="528218"/>
                </a:lnTo>
                <a:lnTo>
                  <a:pt x="3370477" y="526443"/>
                </a:lnTo>
                <a:lnTo>
                  <a:pt x="3380383" y="521475"/>
                </a:lnTo>
                <a:lnTo>
                  <a:pt x="3393374" y="519099"/>
                </a:lnTo>
                <a:lnTo>
                  <a:pt x="3396102" y="519383"/>
                </a:lnTo>
                <a:close/>
              </a:path>
              <a:path w="3833495" h="784225">
                <a:moveTo>
                  <a:pt x="3408648" y="601220"/>
                </a:moveTo>
                <a:lnTo>
                  <a:pt x="3408648" y="557021"/>
                </a:lnTo>
                <a:lnTo>
                  <a:pt x="3381215" y="566165"/>
                </a:lnTo>
                <a:lnTo>
                  <a:pt x="3368607" y="528218"/>
                </a:lnTo>
                <a:lnTo>
                  <a:pt x="3362569" y="533947"/>
                </a:lnTo>
                <a:lnTo>
                  <a:pt x="3357022" y="543697"/>
                </a:lnTo>
                <a:lnTo>
                  <a:pt x="3354196" y="555404"/>
                </a:lnTo>
                <a:lnTo>
                  <a:pt x="3354452" y="568778"/>
                </a:lnTo>
                <a:lnTo>
                  <a:pt x="3386375" y="602680"/>
                </a:lnTo>
                <a:lnTo>
                  <a:pt x="3399316" y="603220"/>
                </a:lnTo>
                <a:lnTo>
                  <a:pt x="3408648" y="601220"/>
                </a:lnTo>
                <a:close/>
              </a:path>
              <a:path w="3833495" h="784225">
                <a:moveTo>
                  <a:pt x="3408648" y="557021"/>
                </a:moveTo>
                <a:lnTo>
                  <a:pt x="3396102" y="519383"/>
                </a:lnTo>
                <a:lnTo>
                  <a:pt x="3393374" y="519099"/>
                </a:lnTo>
                <a:lnTo>
                  <a:pt x="3380383" y="521475"/>
                </a:lnTo>
                <a:lnTo>
                  <a:pt x="3370477" y="526443"/>
                </a:lnTo>
                <a:lnTo>
                  <a:pt x="3368607" y="528218"/>
                </a:lnTo>
                <a:lnTo>
                  <a:pt x="3381215" y="566165"/>
                </a:lnTo>
                <a:lnTo>
                  <a:pt x="3408648" y="557021"/>
                </a:lnTo>
                <a:close/>
              </a:path>
              <a:path w="3833495" h="784225">
                <a:moveTo>
                  <a:pt x="3437576" y="560640"/>
                </a:moveTo>
                <a:lnTo>
                  <a:pt x="3417079" y="524994"/>
                </a:lnTo>
                <a:lnTo>
                  <a:pt x="3396102" y="519383"/>
                </a:lnTo>
                <a:lnTo>
                  <a:pt x="3408648" y="557021"/>
                </a:lnTo>
                <a:lnTo>
                  <a:pt x="3408648" y="601220"/>
                </a:lnTo>
                <a:lnTo>
                  <a:pt x="3413270" y="600229"/>
                </a:lnTo>
                <a:lnTo>
                  <a:pt x="3423588" y="593512"/>
                </a:lnTo>
                <a:lnTo>
                  <a:pt x="3431332" y="584188"/>
                </a:lnTo>
                <a:lnTo>
                  <a:pt x="3436121" y="572987"/>
                </a:lnTo>
                <a:lnTo>
                  <a:pt x="3437576" y="560640"/>
                </a:lnTo>
                <a:close/>
              </a:path>
              <a:path w="3833495" h="784225">
                <a:moveTo>
                  <a:pt x="2949631" y="520633"/>
                </a:moveTo>
                <a:lnTo>
                  <a:pt x="2944586" y="519130"/>
                </a:lnTo>
                <a:lnTo>
                  <a:pt x="2932768" y="519001"/>
                </a:lnTo>
                <a:lnTo>
                  <a:pt x="2921272" y="522045"/>
                </a:lnTo>
                <a:lnTo>
                  <a:pt x="2910815" y="528162"/>
                </a:lnTo>
                <a:lnTo>
                  <a:pt x="2902113" y="537253"/>
                </a:lnTo>
                <a:lnTo>
                  <a:pt x="2897099" y="547335"/>
                </a:lnTo>
                <a:lnTo>
                  <a:pt x="2895116" y="558243"/>
                </a:lnTo>
                <a:lnTo>
                  <a:pt x="2896227" y="569486"/>
                </a:lnTo>
                <a:lnTo>
                  <a:pt x="2900494" y="580574"/>
                </a:lnTo>
                <a:lnTo>
                  <a:pt x="2907981" y="591017"/>
                </a:lnTo>
                <a:lnTo>
                  <a:pt x="2918750" y="600323"/>
                </a:lnTo>
                <a:lnTo>
                  <a:pt x="2926302" y="602723"/>
                </a:lnTo>
                <a:lnTo>
                  <a:pt x="2926302" y="553211"/>
                </a:lnTo>
                <a:lnTo>
                  <a:pt x="2949631" y="520633"/>
                </a:lnTo>
                <a:close/>
              </a:path>
              <a:path w="3833495" h="784225">
                <a:moveTo>
                  <a:pt x="2971811" y="538456"/>
                </a:moveTo>
                <a:lnTo>
                  <a:pt x="2966991" y="531891"/>
                </a:lnTo>
                <a:lnTo>
                  <a:pt x="2956011" y="522533"/>
                </a:lnTo>
                <a:lnTo>
                  <a:pt x="2949631" y="520633"/>
                </a:lnTo>
                <a:lnTo>
                  <a:pt x="2926302" y="553211"/>
                </a:lnTo>
                <a:lnTo>
                  <a:pt x="2949162" y="569976"/>
                </a:lnTo>
                <a:lnTo>
                  <a:pt x="2971811" y="538456"/>
                </a:lnTo>
                <a:close/>
              </a:path>
              <a:path w="3833495" h="784225">
                <a:moveTo>
                  <a:pt x="2980330" y="564547"/>
                </a:moveTo>
                <a:lnTo>
                  <a:pt x="2979072" y="553367"/>
                </a:lnTo>
                <a:lnTo>
                  <a:pt x="2974652" y="542325"/>
                </a:lnTo>
                <a:lnTo>
                  <a:pt x="2971811" y="538456"/>
                </a:lnTo>
                <a:lnTo>
                  <a:pt x="2949162" y="569976"/>
                </a:lnTo>
                <a:lnTo>
                  <a:pt x="2926302" y="553211"/>
                </a:lnTo>
                <a:lnTo>
                  <a:pt x="2926302" y="602723"/>
                </a:lnTo>
                <a:lnTo>
                  <a:pt x="2930263" y="603981"/>
                </a:lnTo>
                <a:lnTo>
                  <a:pt x="2942187" y="604320"/>
                </a:lnTo>
                <a:lnTo>
                  <a:pt x="2953757" y="601471"/>
                </a:lnTo>
                <a:lnTo>
                  <a:pt x="2964211" y="595567"/>
                </a:lnTo>
                <a:lnTo>
                  <a:pt x="2972784" y="586739"/>
                </a:lnTo>
                <a:lnTo>
                  <a:pt x="2973680" y="585443"/>
                </a:lnTo>
                <a:lnTo>
                  <a:pt x="2978507" y="575395"/>
                </a:lnTo>
                <a:lnTo>
                  <a:pt x="2980330" y="564547"/>
                </a:lnTo>
                <a:close/>
              </a:path>
              <a:path w="3833495" h="784225">
                <a:moveTo>
                  <a:pt x="3167093" y="266699"/>
                </a:moveTo>
                <a:lnTo>
                  <a:pt x="3143472" y="249935"/>
                </a:lnTo>
                <a:lnTo>
                  <a:pt x="2949631" y="520633"/>
                </a:lnTo>
                <a:lnTo>
                  <a:pt x="2956011" y="522533"/>
                </a:lnTo>
                <a:lnTo>
                  <a:pt x="2966991" y="531891"/>
                </a:lnTo>
                <a:lnTo>
                  <a:pt x="2971811" y="538456"/>
                </a:lnTo>
                <a:lnTo>
                  <a:pt x="3167093" y="266699"/>
                </a:lnTo>
                <a:close/>
              </a:path>
              <a:path w="3833495" h="784225">
                <a:moveTo>
                  <a:pt x="3776321" y="597466"/>
                </a:moveTo>
                <a:lnTo>
                  <a:pt x="3485610" y="249173"/>
                </a:lnTo>
                <a:lnTo>
                  <a:pt x="3463512" y="267461"/>
                </a:lnTo>
                <a:lnTo>
                  <a:pt x="3753657" y="615076"/>
                </a:lnTo>
                <a:lnTo>
                  <a:pt x="3758145" y="608202"/>
                </a:lnTo>
                <a:lnTo>
                  <a:pt x="3769603" y="600091"/>
                </a:lnTo>
                <a:lnTo>
                  <a:pt x="3776321" y="597466"/>
                </a:lnTo>
                <a:close/>
              </a:path>
              <a:path w="3833495" h="784225">
                <a:moveTo>
                  <a:pt x="3801077" y="676251"/>
                </a:moveTo>
                <a:lnTo>
                  <a:pt x="3801077" y="627126"/>
                </a:lnTo>
                <a:lnTo>
                  <a:pt x="3778979" y="645414"/>
                </a:lnTo>
                <a:lnTo>
                  <a:pt x="3753657" y="615076"/>
                </a:lnTo>
                <a:lnTo>
                  <a:pt x="3751500" y="618379"/>
                </a:lnTo>
                <a:lnTo>
                  <a:pt x="3748082" y="629731"/>
                </a:lnTo>
                <a:lnTo>
                  <a:pt x="3747949" y="641561"/>
                </a:lnTo>
                <a:lnTo>
                  <a:pt x="3751162" y="653172"/>
                </a:lnTo>
                <a:lnTo>
                  <a:pt x="3757778" y="663870"/>
                </a:lnTo>
                <a:lnTo>
                  <a:pt x="3766023" y="671582"/>
                </a:lnTo>
                <a:lnTo>
                  <a:pt x="3775926" y="676473"/>
                </a:lnTo>
                <a:lnTo>
                  <a:pt x="3787009" y="678375"/>
                </a:lnTo>
                <a:lnTo>
                  <a:pt x="3798792" y="677122"/>
                </a:lnTo>
                <a:lnTo>
                  <a:pt x="3801077" y="676251"/>
                </a:lnTo>
                <a:close/>
              </a:path>
              <a:path w="3833495" h="784225">
                <a:moveTo>
                  <a:pt x="3801077" y="627126"/>
                </a:moveTo>
                <a:lnTo>
                  <a:pt x="3776321" y="597466"/>
                </a:lnTo>
                <a:lnTo>
                  <a:pt x="3769603" y="600091"/>
                </a:lnTo>
                <a:lnTo>
                  <a:pt x="3758145" y="608202"/>
                </a:lnTo>
                <a:lnTo>
                  <a:pt x="3753657" y="615076"/>
                </a:lnTo>
                <a:lnTo>
                  <a:pt x="3778979" y="645414"/>
                </a:lnTo>
                <a:lnTo>
                  <a:pt x="3801077" y="627126"/>
                </a:lnTo>
                <a:close/>
              </a:path>
              <a:path w="3833495" h="784225">
                <a:moveTo>
                  <a:pt x="3832913" y="631094"/>
                </a:moveTo>
                <a:lnTo>
                  <a:pt x="3804277" y="596039"/>
                </a:lnTo>
                <a:lnTo>
                  <a:pt x="3793141" y="594179"/>
                </a:lnTo>
                <a:lnTo>
                  <a:pt x="3781425" y="595473"/>
                </a:lnTo>
                <a:lnTo>
                  <a:pt x="3776321" y="597466"/>
                </a:lnTo>
                <a:lnTo>
                  <a:pt x="3801077" y="627126"/>
                </a:lnTo>
                <a:lnTo>
                  <a:pt x="3801077" y="676251"/>
                </a:lnTo>
                <a:lnTo>
                  <a:pt x="3810798" y="672546"/>
                </a:lnTo>
                <a:lnTo>
                  <a:pt x="3822548" y="664479"/>
                </a:lnTo>
                <a:lnTo>
                  <a:pt x="3829260" y="654296"/>
                </a:lnTo>
                <a:lnTo>
                  <a:pt x="3832733" y="642931"/>
                </a:lnTo>
                <a:lnTo>
                  <a:pt x="3832913" y="631094"/>
                </a:lnTo>
                <a:close/>
              </a:path>
              <a:path w="3833495" h="784225">
                <a:moveTo>
                  <a:pt x="749865" y="152041"/>
                </a:moveTo>
                <a:lnTo>
                  <a:pt x="571722" y="0"/>
                </a:lnTo>
                <a:lnTo>
                  <a:pt x="553433" y="21335"/>
                </a:lnTo>
                <a:lnTo>
                  <a:pt x="730624" y="173213"/>
                </a:lnTo>
                <a:lnTo>
                  <a:pt x="730742" y="172659"/>
                </a:lnTo>
                <a:lnTo>
                  <a:pt x="735854" y="163250"/>
                </a:lnTo>
                <a:lnTo>
                  <a:pt x="745785" y="154202"/>
                </a:lnTo>
                <a:lnTo>
                  <a:pt x="749865" y="152041"/>
                </a:lnTo>
                <a:close/>
              </a:path>
              <a:path w="3833495" h="784225">
                <a:moveTo>
                  <a:pt x="779747" y="229254"/>
                </a:moveTo>
                <a:lnTo>
                  <a:pt x="779747" y="177545"/>
                </a:lnTo>
                <a:lnTo>
                  <a:pt x="761459" y="199644"/>
                </a:lnTo>
                <a:lnTo>
                  <a:pt x="730624" y="173213"/>
                </a:lnTo>
                <a:lnTo>
                  <a:pt x="728520" y="183069"/>
                </a:lnTo>
                <a:lnTo>
                  <a:pt x="729368" y="194089"/>
                </a:lnTo>
                <a:lnTo>
                  <a:pt x="733464" y="205330"/>
                </a:lnTo>
                <a:lnTo>
                  <a:pt x="740988" y="216402"/>
                </a:lnTo>
                <a:lnTo>
                  <a:pt x="752120" y="226914"/>
                </a:lnTo>
                <a:lnTo>
                  <a:pt x="762832" y="230365"/>
                </a:lnTo>
                <a:lnTo>
                  <a:pt x="774207" y="230681"/>
                </a:lnTo>
                <a:lnTo>
                  <a:pt x="779747" y="229254"/>
                </a:lnTo>
                <a:close/>
              </a:path>
              <a:path w="3833495" h="784225">
                <a:moveTo>
                  <a:pt x="779747" y="177545"/>
                </a:moveTo>
                <a:lnTo>
                  <a:pt x="749865" y="152041"/>
                </a:lnTo>
                <a:lnTo>
                  <a:pt x="745785" y="154202"/>
                </a:lnTo>
                <a:lnTo>
                  <a:pt x="735854" y="163250"/>
                </a:lnTo>
                <a:lnTo>
                  <a:pt x="730742" y="172659"/>
                </a:lnTo>
                <a:lnTo>
                  <a:pt x="730624" y="173213"/>
                </a:lnTo>
                <a:lnTo>
                  <a:pt x="761459" y="199644"/>
                </a:lnTo>
                <a:lnTo>
                  <a:pt x="779747" y="177545"/>
                </a:lnTo>
                <a:close/>
              </a:path>
              <a:path w="3833495" h="784225">
                <a:moveTo>
                  <a:pt x="813503" y="188232"/>
                </a:moveTo>
                <a:lnTo>
                  <a:pt x="790506" y="150477"/>
                </a:lnTo>
                <a:lnTo>
                  <a:pt x="768179" y="145856"/>
                </a:lnTo>
                <a:lnTo>
                  <a:pt x="756732" y="148405"/>
                </a:lnTo>
                <a:lnTo>
                  <a:pt x="749865" y="152041"/>
                </a:lnTo>
                <a:lnTo>
                  <a:pt x="779747" y="177545"/>
                </a:lnTo>
                <a:lnTo>
                  <a:pt x="779747" y="229254"/>
                </a:lnTo>
                <a:lnTo>
                  <a:pt x="785713" y="227717"/>
                </a:lnTo>
                <a:lnTo>
                  <a:pt x="796822" y="221330"/>
                </a:lnTo>
                <a:lnTo>
                  <a:pt x="807002" y="211373"/>
                </a:lnTo>
                <a:lnTo>
                  <a:pt x="811939" y="200104"/>
                </a:lnTo>
                <a:lnTo>
                  <a:pt x="813503" y="188232"/>
                </a:lnTo>
                <a:close/>
              </a:path>
              <a:path w="3833495" h="784225">
                <a:moveTo>
                  <a:pt x="2309365" y="698412"/>
                </a:moveTo>
                <a:lnTo>
                  <a:pt x="2164302" y="230123"/>
                </a:lnTo>
                <a:lnTo>
                  <a:pt x="2136869" y="238505"/>
                </a:lnTo>
                <a:lnTo>
                  <a:pt x="2282034" y="707117"/>
                </a:lnTo>
                <a:lnTo>
                  <a:pt x="2284297" y="705115"/>
                </a:lnTo>
                <a:lnTo>
                  <a:pt x="2294484" y="700314"/>
                </a:lnTo>
                <a:lnTo>
                  <a:pt x="2307045" y="698116"/>
                </a:lnTo>
                <a:lnTo>
                  <a:pt x="2309365" y="698412"/>
                </a:lnTo>
                <a:close/>
              </a:path>
              <a:path w="3833495" h="784225">
                <a:moveTo>
                  <a:pt x="2476124" y="673057"/>
                </a:moveTo>
                <a:lnTo>
                  <a:pt x="2266409" y="252221"/>
                </a:lnTo>
                <a:lnTo>
                  <a:pt x="2240502" y="264414"/>
                </a:lnTo>
                <a:lnTo>
                  <a:pt x="2449879" y="684574"/>
                </a:lnTo>
                <a:lnTo>
                  <a:pt x="2455719" y="679158"/>
                </a:lnTo>
                <a:lnTo>
                  <a:pt x="2468984" y="674024"/>
                </a:lnTo>
                <a:lnTo>
                  <a:pt x="2476124" y="673057"/>
                </a:lnTo>
                <a:close/>
              </a:path>
              <a:path w="3833495" h="784225">
                <a:moveTo>
                  <a:pt x="2321273" y="780910"/>
                </a:moveTo>
                <a:lnTo>
                  <a:pt x="2321273" y="736854"/>
                </a:lnTo>
                <a:lnTo>
                  <a:pt x="2293842" y="745235"/>
                </a:lnTo>
                <a:lnTo>
                  <a:pt x="2282034" y="707117"/>
                </a:lnTo>
                <a:lnTo>
                  <a:pt x="2276022" y="712436"/>
                </a:lnTo>
                <a:lnTo>
                  <a:pt x="2270046" y="722017"/>
                </a:lnTo>
                <a:lnTo>
                  <a:pt x="2266759" y="733598"/>
                </a:lnTo>
                <a:lnTo>
                  <a:pt x="2266547" y="746920"/>
                </a:lnTo>
                <a:lnTo>
                  <a:pt x="2269801" y="761720"/>
                </a:lnTo>
                <a:lnTo>
                  <a:pt x="2276942" y="771075"/>
                </a:lnTo>
                <a:lnTo>
                  <a:pt x="2286475" y="777926"/>
                </a:lnTo>
                <a:lnTo>
                  <a:pt x="2297920" y="781957"/>
                </a:lnTo>
                <a:lnTo>
                  <a:pt x="2310799" y="782850"/>
                </a:lnTo>
                <a:lnTo>
                  <a:pt x="2321273" y="780910"/>
                </a:lnTo>
                <a:close/>
              </a:path>
              <a:path w="3833495" h="784225">
                <a:moveTo>
                  <a:pt x="2321273" y="736854"/>
                </a:moveTo>
                <a:lnTo>
                  <a:pt x="2309365" y="698412"/>
                </a:lnTo>
                <a:lnTo>
                  <a:pt x="2307045" y="698116"/>
                </a:lnTo>
                <a:lnTo>
                  <a:pt x="2294484" y="700314"/>
                </a:lnTo>
                <a:lnTo>
                  <a:pt x="2284297" y="705115"/>
                </a:lnTo>
                <a:lnTo>
                  <a:pt x="2282034" y="707117"/>
                </a:lnTo>
                <a:lnTo>
                  <a:pt x="2293842" y="745235"/>
                </a:lnTo>
                <a:lnTo>
                  <a:pt x="2321273" y="736854"/>
                </a:lnTo>
                <a:close/>
              </a:path>
              <a:path w="3833495" h="784225">
                <a:moveTo>
                  <a:pt x="2350544" y="740993"/>
                </a:moveTo>
                <a:lnTo>
                  <a:pt x="2330115" y="704541"/>
                </a:lnTo>
                <a:lnTo>
                  <a:pt x="2309365" y="698412"/>
                </a:lnTo>
                <a:lnTo>
                  <a:pt x="2321273" y="736854"/>
                </a:lnTo>
                <a:lnTo>
                  <a:pt x="2321273" y="780910"/>
                </a:lnTo>
                <a:lnTo>
                  <a:pt x="2324633" y="780287"/>
                </a:lnTo>
                <a:lnTo>
                  <a:pt x="2335261" y="773643"/>
                </a:lnTo>
                <a:lnTo>
                  <a:pt x="2343402" y="764359"/>
                </a:lnTo>
                <a:lnTo>
                  <a:pt x="2348636" y="753216"/>
                </a:lnTo>
                <a:lnTo>
                  <a:pt x="2350544" y="740993"/>
                </a:lnTo>
                <a:close/>
              </a:path>
              <a:path w="3833495" h="784225">
                <a:moveTo>
                  <a:pt x="2493485" y="753320"/>
                </a:moveTo>
                <a:lnTo>
                  <a:pt x="2493485" y="707897"/>
                </a:lnTo>
                <a:lnTo>
                  <a:pt x="2467577" y="720089"/>
                </a:lnTo>
                <a:lnTo>
                  <a:pt x="2449879" y="684574"/>
                </a:lnTo>
                <a:lnTo>
                  <a:pt x="2446884" y="687352"/>
                </a:lnTo>
                <a:lnTo>
                  <a:pt x="2440928" y="697582"/>
                </a:lnTo>
                <a:lnTo>
                  <a:pt x="2438071" y="709126"/>
                </a:lnTo>
                <a:lnTo>
                  <a:pt x="2438533" y="721260"/>
                </a:lnTo>
                <a:lnTo>
                  <a:pt x="2467577" y="754191"/>
                </a:lnTo>
                <a:lnTo>
                  <a:pt x="2479224" y="755653"/>
                </a:lnTo>
                <a:lnTo>
                  <a:pt x="2491907" y="753935"/>
                </a:lnTo>
                <a:lnTo>
                  <a:pt x="2493485" y="753320"/>
                </a:lnTo>
                <a:close/>
              </a:path>
              <a:path w="3833495" h="784225">
                <a:moveTo>
                  <a:pt x="2493485" y="707897"/>
                </a:moveTo>
                <a:lnTo>
                  <a:pt x="2476124" y="673057"/>
                </a:lnTo>
                <a:lnTo>
                  <a:pt x="2468984" y="674024"/>
                </a:lnTo>
                <a:lnTo>
                  <a:pt x="2455719" y="679158"/>
                </a:lnTo>
                <a:lnTo>
                  <a:pt x="2449879" y="684574"/>
                </a:lnTo>
                <a:lnTo>
                  <a:pt x="2467577" y="720089"/>
                </a:lnTo>
                <a:lnTo>
                  <a:pt x="2493485" y="707897"/>
                </a:lnTo>
                <a:close/>
              </a:path>
              <a:path w="3833495" h="784225">
                <a:moveTo>
                  <a:pt x="2523010" y="718807"/>
                </a:moveTo>
                <a:lnTo>
                  <a:pt x="2503417" y="678159"/>
                </a:lnTo>
                <a:lnTo>
                  <a:pt x="2481584" y="672318"/>
                </a:lnTo>
                <a:lnTo>
                  <a:pt x="2476124" y="673057"/>
                </a:lnTo>
                <a:lnTo>
                  <a:pt x="2493485" y="707897"/>
                </a:lnTo>
                <a:lnTo>
                  <a:pt x="2493485" y="753320"/>
                </a:lnTo>
                <a:lnTo>
                  <a:pt x="2505170" y="748772"/>
                </a:lnTo>
                <a:lnTo>
                  <a:pt x="2514080" y="740436"/>
                </a:lnTo>
                <a:lnTo>
                  <a:pt x="2520099" y="730229"/>
                </a:lnTo>
                <a:lnTo>
                  <a:pt x="2523010" y="71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66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Height</a:t>
            </a:r>
            <a:r>
              <a:rPr spc="-9" dirty="0"/>
              <a:t> </a:t>
            </a:r>
            <a:r>
              <a:rPr spc="-18" dirty="0"/>
              <a:t>of</a:t>
            </a:r>
            <a:r>
              <a:rPr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9" dirty="0"/>
              <a:t>T</a:t>
            </a:r>
            <a:r>
              <a:rPr spc="-18" dirty="0"/>
              <a:t>ree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6C14B1DC-AC14-46EA-AA03-F28AA27394D0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695728" y="1728693"/>
            <a:ext cx="7546109" cy="1941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1693021" algn="l"/>
              </a:tabLst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2900" spc="-22" dirty="0"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red-black tree with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939A"/>
                </a:solidFill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endParaRPr sz="2900" dirty="0">
              <a:latin typeface="Times New Roman"/>
              <a:cs typeface="Times New Roman"/>
            </a:endParaRPr>
          </a:p>
          <a:p>
            <a:pPr marL="81488" algn="ctr">
              <a:spcBef>
                <a:spcPts val="54"/>
              </a:spcBef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  <a:p>
            <a:pPr algn="ctr">
              <a:spcBef>
                <a:spcPts val="592"/>
              </a:spcBef>
              <a:tabLst>
                <a:tab pos="1103228" algn="l"/>
                <a:tab pos="5074505" algn="l"/>
              </a:tabLst>
            </a:pPr>
            <a:r>
              <a:rPr sz="29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900" spc="-18" dirty="0">
                <a:latin typeface="Times New Roman"/>
                <a:cs typeface="Times New Roman"/>
              </a:rPr>
              <a:t>(The book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uses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induction.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8" dirty="0">
                <a:latin typeface="Times New Roman"/>
                <a:cs typeface="Times New Roman"/>
              </a:rPr>
              <a:t>Read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carefully.)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lnSpc>
                <a:spcPts val="3433"/>
              </a:lnSpc>
              <a:spcBef>
                <a:spcPts val="574"/>
              </a:spcBef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NTUITIO</a:t>
            </a:r>
            <a:r>
              <a:rPr sz="2200" b="1" spc="4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716" y="3591354"/>
            <a:ext cx="2714336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marR="4559" indent="-202296">
              <a:lnSpc>
                <a:spcPts val="309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Merge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 into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their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 parents.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3235" y="3266794"/>
            <a:ext cx="3058564" cy="1027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2528" y="4148418"/>
            <a:ext cx="3347026" cy="394447"/>
          </a:xfrm>
          <a:custGeom>
            <a:avLst/>
            <a:gdLst/>
            <a:ahLst/>
            <a:cxnLst/>
            <a:rect l="l" t="t" r="r" b="b"/>
            <a:pathLst>
              <a:path w="3681729" h="447039">
                <a:moveTo>
                  <a:pt x="41233" y="361297"/>
                </a:moveTo>
                <a:lnTo>
                  <a:pt x="5880" y="384953"/>
                </a:lnTo>
                <a:lnTo>
                  <a:pt x="0" y="399115"/>
                </a:lnTo>
                <a:lnTo>
                  <a:pt x="523" y="410812"/>
                </a:lnTo>
                <a:lnTo>
                  <a:pt x="4368" y="421947"/>
                </a:lnTo>
                <a:lnTo>
                  <a:pt x="11419" y="431942"/>
                </a:lnTo>
                <a:lnTo>
                  <a:pt x="21560" y="440218"/>
                </a:lnTo>
                <a:lnTo>
                  <a:pt x="29103" y="443657"/>
                </a:lnTo>
                <a:lnTo>
                  <a:pt x="29103" y="399287"/>
                </a:lnTo>
                <a:lnTo>
                  <a:pt x="41233" y="361297"/>
                </a:lnTo>
                <a:close/>
              </a:path>
              <a:path w="3681729" h="447039">
                <a:moveTo>
                  <a:pt x="68077" y="372067"/>
                </a:moveTo>
                <a:lnTo>
                  <a:pt x="60122" y="366690"/>
                </a:lnTo>
                <a:lnTo>
                  <a:pt x="45270" y="360900"/>
                </a:lnTo>
                <a:lnTo>
                  <a:pt x="41233" y="361297"/>
                </a:lnTo>
                <a:lnTo>
                  <a:pt x="29103" y="399287"/>
                </a:lnTo>
                <a:lnTo>
                  <a:pt x="56535" y="408431"/>
                </a:lnTo>
                <a:lnTo>
                  <a:pt x="68077" y="372067"/>
                </a:lnTo>
                <a:close/>
              </a:path>
              <a:path w="3681729" h="447039">
                <a:moveTo>
                  <a:pt x="85804" y="405065"/>
                </a:moveTo>
                <a:lnTo>
                  <a:pt x="84326" y="394005"/>
                </a:lnTo>
                <a:lnTo>
                  <a:pt x="79592" y="383651"/>
                </a:lnTo>
                <a:lnTo>
                  <a:pt x="71543" y="374409"/>
                </a:lnTo>
                <a:lnTo>
                  <a:pt x="68077" y="372067"/>
                </a:lnTo>
                <a:lnTo>
                  <a:pt x="56535" y="408431"/>
                </a:lnTo>
                <a:lnTo>
                  <a:pt x="29103" y="399287"/>
                </a:lnTo>
                <a:lnTo>
                  <a:pt x="29103" y="443657"/>
                </a:lnTo>
                <a:lnTo>
                  <a:pt x="34675" y="446197"/>
                </a:lnTo>
                <a:lnTo>
                  <a:pt x="47078" y="446657"/>
                </a:lnTo>
                <a:lnTo>
                  <a:pt x="58940" y="443628"/>
                </a:lnTo>
                <a:lnTo>
                  <a:pt x="69528" y="437429"/>
                </a:lnTo>
                <a:lnTo>
                  <a:pt x="78114" y="428384"/>
                </a:lnTo>
                <a:lnTo>
                  <a:pt x="83967" y="416813"/>
                </a:lnTo>
                <a:lnTo>
                  <a:pt x="84082" y="416421"/>
                </a:lnTo>
                <a:lnTo>
                  <a:pt x="85804" y="405065"/>
                </a:lnTo>
                <a:close/>
              </a:path>
              <a:path w="3681729" h="447039">
                <a:moveTo>
                  <a:pt x="183027" y="9905"/>
                </a:moveTo>
                <a:lnTo>
                  <a:pt x="156357" y="761"/>
                </a:lnTo>
                <a:lnTo>
                  <a:pt x="41233" y="361297"/>
                </a:lnTo>
                <a:lnTo>
                  <a:pt x="45270" y="360900"/>
                </a:lnTo>
                <a:lnTo>
                  <a:pt x="60122" y="366690"/>
                </a:lnTo>
                <a:lnTo>
                  <a:pt x="68077" y="372067"/>
                </a:lnTo>
                <a:lnTo>
                  <a:pt x="183027" y="9905"/>
                </a:lnTo>
                <a:close/>
              </a:path>
              <a:path w="3681729" h="447039">
                <a:moveTo>
                  <a:pt x="1417859" y="361477"/>
                </a:moveTo>
                <a:lnTo>
                  <a:pt x="1379565" y="382626"/>
                </a:lnTo>
                <a:lnTo>
                  <a:pt x="1371918" y="407682"/>
                </a:lnTo>
                <a:lnTo>
                  <a:pt x="1374763" y="418637"/>
                </a:lnTo>
                <a:lnTo>
                  <a:pt x="1380855" y="428822"/>
                </a:lnTo>
                <a:lnTo>
                  <a:pt x="1390188" y="437748"/>
                </a:lnTo>
                <a:lnTo>
                  <a:pt x="1401465" y="444190"/>
                </a:lnTo>
                <a:lnTo>
                  <a:pt x="1401465" y="397763"/>
                </a:lnTo>
                <a:lnTo>
                  <a:pt x="1417859" y="361477"/>
                </a:lnTo>
                <a:close/>
              </a:path>
              <a:path w="3681729" h="447039">
                <a:moveTo>
                  <a:pt x="1443650" y="373928"/>
                </a:moveTo>
                <a:lnTo>
                  <a:pt x="1441057" y="371112"/>
                </a:lnTo>
                <a:lnTo>
                  <a:pt x="1429960" y="364135"/>
                </a:lnTo>
                <a:lnTo>
                  <a:pt x="1419321" y="361424"/>
                </a:lnTo>
                <a:lnTo>
                  <a:pt x="1417859" y="361477"/>
                </a:lnTo>
                <a:lnTo>
                  <a:pt x="1401465" y="397763"/>
                </a:lnTo>
                <a:lnTo>
                  <a:pt x="1427373" y="409955"/>
                </a:lnTo>
                <a:lnTo>
                  <a:pt x="1443650" y="373928"/>
                </a:lnTo>
                <a:close/>
              </a:path>
              <a:path w="3681729" h="447039">
                <a:moveTo>
                  <a:pt x="1457052" y="402220"/>
                </a:moveTo>
                <a:lnTo>
                  <a:pt x="1454816" y="390761"/>
                </a:lnTo>
                <a:lnTo>
                  <a:pt x="1449413" y="380189"/>
                </a:lnTo>
                <a:lnTo>
                  <a:pt x="1443650" y="373928"/>
                </a:lnTo>
                <a:lnTo>
                  <a:pt x="1427373" y="409955"/>
                </a:lnTo>
                <a:lnTo>
                  <a:pt x="1401465" y="397763"/>
                </a:lnTo>
                <a:lnTo>
                  <a:pt x="1401465" y="444190"/>
                </a:lnTo>
                <a:lnTo>
                  <a:pt x="1402754" y="444927"/>
                </a:lnTo>
                <a:lnTo>
                  <a:pt x="1414783" y="446576"/>
                </a:lnTo>
                <a:lnTo>
                  <a:pt x="1426538" y="444743"/>
                </a:lnTo>
                <a:lnTo>
                  <a:pt x="1437332" y="439732"/>
                </a:lnTo>
                <a:lnTo>
                  <a:pt x="1446475" y="431845"/>
                </a:lnTo>
                <a:lnTo>
                  <a:pt x="1453281" y="421385"/>
                </a:lnTo>
                <a:lnTo>
                  <a:pt x="1455908" y="413959"/>
                </a:lnTo>
                <a:lnTo>
                  <a:pt x="1457052" y="402220"/>
                </a:lnTo>
                <a:close/>
              </a:path>
              <a:path w="3681729" h="447039">
                <a:moveTo>
                  <a:pt x="1598823" y="30479"/>
                </a:moveTo>
                <a:lnTo>
                  <a:pt x="1572915" y="18287"/>
                </a:lnTo>
                <a:lnTo>
                  <a:pt x="1417859" y="361477"/>
                </a:lnTo>
                <a:lnTo>
                  <a:pt x="1419321" y="361424"/>
                </a:lnTo>
                <a:lnTo>
                  <a:pt x="1429960" y="364135"/>
                </a:lnTo>
                <a:lnTo>
                  <a:pt x="1441057" y="371112"/>
                </a:lnTo>
                <a:lnTo>
                  <a:pt x="1443650" y="373928"/>
                </a:lnTo>
                <a:lnTo>
                  <a:pt x="1598823" y="30479"/>
                </a:lnTo>
                <a:close/>
              </a:path>
              <a:path w="3681729" h="447039">
                <a:moveTo>
                  <a:pt x="1636927" y="362028"/>
                </a:moveTo>
                <a:lnTo>
                  <a:pt x="1604914" y="386342"/>
                </a:lnTo>
                <a:lnTo>
                  <a:pt x="1600458" y="400150"/>
                </a:lnTo>
                <a:lnTo>
                  <a:pt x="1601289" y="412863"/>
                </a:lnTo>
                <a:lnTo>
                  <a:pt x="1605759" y="424434"/>
                </a:lnTo>
                <a:lnTo>
                  <a:pt x="1613494" y="434252"/>
                </a:lnTo>
                <a:lnTo>
                  <a:pt x="1624122" y="441710"/>
                </a:lnTo>
                <a:lnTo>
                  <a:pt x="1629303" y="443478"/>
                </a:lnTo>
                <a:lnTo>
                  <a:pt x="1629303" y="400811"/>
                </a:lnTo>
                <a:lnTo>
                  <a:pt x="1636927" y="362028"/>
                </a:lnTo>
                <a:close/>
              </a:path>
              <a:path w="3681729" h="447039">
                <a:moveTo>
                  <a:pt x="1664338" y="368611"/>
                </a:moveTo>
                <a:lnTo>
                  <a:pt x="1659552" y="365612"/>
                </a:lnTo>
                <a:lnTo>
                  <a:pt x="1645284" y="361201"/>
                </a:lnTo>
                <a:lnTo>
                  <a:pt x="1636927" y="362028"/>
                </a:lnTo>
                <a:lnTo>
                  <a:pt x="1629303" y="400811"/>
                </a:lnTo>
                <a:lnTo>
                  <a:pt x="1656735" y="406907"/>
                </a:lnTo>
                <a:lnTo>
                  <a:pt x="1664338" y="368611"/>
                </a:lnTo>
                <a:close/>
              </a:path>
              <a:path w="3681729" h="447039">
                <a:moveTo>
                  <a:pt x="1685714" y="405170"/>
                </a:moveTo>
                <a:lnTo>
                  <a:pt x="1684233" y="393058"/>
                </a:lnTo>
                <a:lnTo>
                  <a:pt x="1679238" y="382073"/>
                </a:lnTo>
                <a:lnTo>
                  <a:pt x="1670940" y="372746"/>
                </a:lnTo>
                <a:lnTo>
                  <a:pt x="1664338" y="368611"/>
                </a:lnTo>
                <a:lnTo>
                  <a:pt x="1656735" y="406907"/>
                </a:lnTo>
                <a:lnTo>
                  <a:pt x="1629303" y="400811"/>
                </a:lnTo>
                <a:lnTo>
                  <a:pt x="1629303" y="443478"/>
                </a:lnTo>
                <a:lnTo>
                  <a:pt x="1637268" y="446199"/>
                </a:lnTo>
                <a:lnTo>
                  <a:pt x="1680453" y="424512"/>
                </a:lnTo>
                <a:lnTo>
                  <a:pt x="1684929" y="412241"/>
                </a:lnTo>
                <a:lnTo>
                  <a:pt x="1685714" y="405170"/>
                </a:lnTo>
                <a:close/>
              </a:path>
              <a:path w="3681729" h="447039">
                <a:moveTo>
                  <a:pt x="1719219" y="92201"/>
                </a:moveTo>
                <a:lnTo>
                  <a:pt x="1691025" y="86867"/>
                </a:lnTo>
                <a:lnTo>
                  <a:pt x="1636927" y="362028"/>
                </a:lnTo>
                <a:lnTo>
                  <a:pt x="1645284" y="361201"/>
                </a:lnTo>
                <a:lnTo>
                  <a:pt x="1659552" y="365612"/>
                </a:lnTo>
                <a:lnTo>
                  <a:pt x="1664338" y="368611"/>
                </a:lnTo>
                <a:lnTo>
                  <a:pt x="1719219" y="92201"/>
                </a:lnTo>
                <a:close/>
              </a:path>
              <a:path w="3681729" h="447039">
                <a:moveTo>
                  <a:pt x="3181497" y="443888"/>
                </a:moveTo>
                <a:lnTo>
                  <a:pt x="3181497" y="403859"/>
                </a:lnTo>
                <a:lnTo>
                  <a:pt x="3152541" y="403859"/>
                </a:lnTo>
                <a:lnTo>
                  <a:pt x="3152153" y="363976"/>
                </a:lnTo>
                <a:lnTo>
                  <a:pt x="3126287" y="395550"/>
                </a:lnTo>
                <a:lnTo>
                  <a:pt x="3125029" y="412189"/>
                </a:lnTo>
                <a:lnTo>
                  <a:pt x="3129026" y="423461"/>
                </a:lnTo>
                <a:lnTo>
                  <a:pt x="3136542" y="432936"/>
                </a:lnTo>
                <a:lnTo>
                  <a:pt x="3147512" y="440040"/>
                </a:lnTo>
                <a:lnTo>
                  <a:pt x="3161870" y="444198"/>
                </a:lnTo>
                <a:lnTo>
                  <a:pt x="3179549" y="444836"/>
                </a:lnTo>
                <a:lnTo>
                  <a:pt x="3181497" y="443888"/>
                </a:lnTo>
                <a:close/>
              </a:path>
              <a:path w="3681729" h="447039">
                <a:moveTo>
                  <a:pt x="3181116" y="364571"/>
                </a:moveTo>
                <a:lnTo>
                  <a:pt x="3178449" y="89153"/>
                </a:lnTo>
                <a:lnTo>
                  <a:pt x="3149493" y="89915"/>
                </a:lnTo>
                <a:lnTo>
                  <a:pt x="3152153" y="363976"/>
                </a:lnTo>
                <a:lnTo>
                  <a:pt x="3162173" y="361380"/>
                </a:lnTo>
                <a:lnTo>
                  <a:pt x="3177528" y="363025"/>
                </a:lnTo>
                <a:lnTo>
                  <a:pt x="3181116" y="364571"/>
                </a:lnTo>
                <a:close/>
              </a:path>
              <a:path w="3681729" h="447039">
                <a:moveTo>
                  <a:pt x="3181497" y="403859"/>
                </a:moveTo>
                <a:lnTo>
                  <a:pt x="3181116" y="364571"/>
                </a:lnTo>
                <a:lnTo>
                  <a:pt x="3177528" y="363025"/>
                </a:lnTo>
                <a:lnTo>
                  <a:pt x="3162173" y="361380"/>
                </a:lnTo>
                <a:lnTo>
                  <a:pt x="3152153" y="363976"/>
                </a:lnTo>
                <a:lnTo>
                  <a:pt x="3152541" y="403859"/>
                </a:lnTo>
                <a:lnTo>
                  <a:pt x="3181497" y="403859"/>
                </a:lnTo>
                <a:close/>
              </a:path>
              <a:path w="3681729" h="447039">
                <a:moveTo>
                  <a:pt x="3209691" y="403097"/>
                </a:moveTo>
                <a:lnTo>
                  <a:pt x="3190501" y="368615"/>
                </a:lnTo>
                <a:lnTo>
                  <a:pt x="3181116" y="364571"/>
                </a:lnTo>
                <a:lnTo>
                  <a:pt x="3181497" y="443888"/>
                </a:lnTo>
                <a:lnTo>
                  <a:pt x="3191878" y="438837"/>
                </a:lnTo>
                <a:lnTo>
                  <a:pt x="3201550" y="429316"/>
                </a:lnTo>
                <a:lnTo>
                  <a:pt x="3207757" y="417119"/>
                </a:lnTo>
                <a:lnTo>
                  <a:pt x="3209691" y="403097"/>
                </a:lnTo>
                <a:close/>
              </a:path>
              <a:path w="3681729" h="447039">
                <a:moveTo>
                  <a:pt x="2793804" y="362093"/>
                </a:moveTo>
                <a:lnTo>
                  <a:pt x="2789342" y="361129"/>
                </a:lnTo>
                <a:lnTo>
                  <a:pt x="2777507" y="361898"/>
                </a:lnTo>
                <a:lnTo>
                  <a:pt x="2766336" y="365831"/>
                </a:lnTo>
                <a:lnTo>
                  <a:pt x="2756500" y="372766"/>
                </a:lnTo>
                <a:lnTo>
                  <a:pt x="2748669" y="382545"/>
                </a:lnTo>
                <a:lnTo>
                  <a:pt x="2744492" y="393199"/>
                </a:lnTo>
                <a:lnTo>
                  <a:pt x="2743406" y="404290"/>
                </a:lnTo>
                <a:lnTo>
                  <a:pt x="2745455" y="415369"/>
                </a:lnTo>
                <a:lnTo>
                  <a:pt x="2750682" y="425985"/>
                </a:lnTo>
                <a:lnTo>
                  <a:pt x="2759132" y="435688"/>
                </a:lnTo>
                <a:lnTo>
                  <a:pt x="2770849" y="444028"/>
                </a:lnTo>
                <a:lnTo>
                  <a:pt x="2773827" y="444673"/>
                </a:lnTo>
                <a:lnTo>
                  <a:pt x="2773827" y="397001"/>
                </a:lnTo>
                <a:lnTo>
                  <a:pt x="2793804" y="362093"/>
                </a:lnTo>
                <a:close/>
              </a:path>
              <a:path w="3681729" h="447039">
                <a:moveTo>
                  <a:pt x="2817437" y="377239"/>
                </a:moveTo>
                <a:lnTo>
                  <a:pt x="2812893" y="372025"/>
                </a:lnTo>
                <a:lnTo>
                  <a:pt x="2801171" y="363684"/>
                </a:lnTo>
                <a:lnTo>
                  <a:pt x="2793804" y="362093"/>
                </a:lnTo>
                <a:lnTo>
                  <a:pt x="2773827" y="397001"/>
                </a:lnTo>
                <a:lnTo>
                  <a:pt x="2798210" y="410717"/>
                </a:lnTo>
                <a:lnTo>
                  <a:pt x="2817437" y="377239"/>
                </a:lnTo>
                <a:close/>
              </a:path>
              <a:path w="3681729" h="447039">
                <a:moveTo>
                  <a:pt x="2828630" y="403420"/>
                </a:moveTo>
                <a:lnTo>
                  <a:pt x="2826578" y="392343"/>
                </a:lnTo>
                <a:lnTo>
                  <a:pt x="2821348" y="381728"/>
                </a:lnTo>
                <a:lnTo>
                  <a:pt x="2817437" y="377239"/>
                </a:lnTo>
                <a:lnTo>
                  <a:pt x="2798210" y="410717"/>
                </a:lnTo>
                <a:lnTo>
                  <a:pt x="2773827" y="397001"/>
                </a:lnTo>
                <a:lnTo>
                  <a:pt x="2773827" y="444673"/>
                </a:lnTo>
                <a:lnTo>
                  <a:pt x="2782680" y="446589"/>
                </a:lnTo>
                <a:lnTo>
                  <a:pt x="2823357" y="425195"/>
                </a:lnTo>
                <a:lnTo>
                  <a:pt x="2827547" y="414509"/>
                </a:lnTo>
                <a:lnTo>
                  <a:pt x="2828630" y="403420"/>
                </a:lnTo>
                <a:close/>
              </a:path>
              <a:path w="3681729" h="447039">
                <a:moveTo>
                  <a:pt x="3016143" y="31241"/>
                </a:moveTo>
                <a:lnTo>
                  <a:pt x="2990997" y="17525"/>
                </a:lnTo>
                <a:lnTo>
                  <a:pt x="2793804" y="362093"/>
                </a:lnTo>
                <a:lnTo>
                  <a:pt x="2801171" y="363684"/>
                </a:lnTo>
                <a:lnTo>
                  <a:pt x="2812893" y="372025"/>
                </a:lnTo>
                <a:lnTo>
                  <a:pt x="2817437" y="377239"/>
                </a:lnTo>
                <a:lnTo>
                  <a:pt x="3016143" y="31241"/>
                </a:lnTo>
                <a:close/>
              </a:path>
              <a:path w="3681729" h="447039">
                <a:moveTo>
                  <a:pt x="3624609" y="363532"/>
                </a:moveTo>
                <a:lnTo>
                  <a:pt x="3333897" y="15239"/>
                </a:lnTo>
                <a:lnTo>
                  <a:pt x="3311799" y="33527"/>
                </a:lnTo>
                <a:lnTo>
                  <a:pt x="3601944" y="381141"/>
                </a:lnTo>
                <a:lnTo>
                  <a:pt x="3606432" y="374268"/>
                </a:lnTo>
                <a:lnTo>
                  <a:pt x="3617890" y="366156"/>
                </a:lnTo>
                <a:lnTo>
                  <a:pt x="3624609" y="363532"/>
                </a:lnTo>
                <a:close/>
              </a:path>
              <a:path w="3681729" h="447039">
                <a:moveTo>
                  <a:pt x="3649365" y="442317"/>
                </a:moveTo>
                <a:lnTo>
                  <a:pt x="3649365" y="393191"/>
                </a:lnTo>
                <a:lnTo>
                  <a:pt x="3627267" y="411479"/>
                </a:lnTo>
                <a:lnTo>
                  <a:pt x="3601944" y="381141"/>
                </a:lnTo>
                <a:lnTo>
                  <a:pt x="3599787" y="384445"/>
                </a:lnTo>
                <a:lnTo>
                  <a:pt x="3596369" y="395797"/>
                </a:lnTo>
                <a:lnTo>
                  <a:pt x="3596237" y="407626"/>
                </a:lnTo>
                <a:lnTo>
                  <a:pt x="3599449" y="419238"/>
                </a:lnTo>
                <a:lnTo>
                  <a:pt x="3606065" y="429936"/>
                </a:lnTo>
                <a:lnTo>
                  <a:pt x="3614310" y="437648"/>
                </a:lnTo>
                <a:lnTo>
                  <a:pt x="3624213" y="442539"/>
                </a:lnTo>
                <a:lnTo>
                  <a:pt x="3635296" y="444441"/>
                </a:lnTo>
                <a:lnTo>
                  <a:pt x="3647080" y="443188"/>
                </a:lnTo>
                <a:lnTo>
                  <a:pt x="3649365" y="442317"/>
                </a:lnTo>
                <a:close/>
              </a:path>
              <a:path w="3681729" h="447039">
                <a:moveTo>
                  <a:pt x="3649365" y="393191"/>
                </a:moveTo>
                <a:lnTo>
                  <a:pt x="3624609" y="363532"/>
                </a:lnTo>
                <a:lnTo>
                  <a:pt x="3617890" y="366156"/>
                </a:lnTo>
                <a:lnTo>
                  <a:pt x="3606432" y="374268"/>
                </a:lnTo>
                <a:lnTo>
                  <a:pt x="3601944" y="381141"/>
                </a:lnTo>
                <a:lnTo>
                  <a:pt x="3627267" y="411479"/>
                </a:lnTo>
                <a:lnTo>
                  <a:pt x="3649365" y="393191"/>
                </a:lnTo>
                <a:close/>
              </a:path>
              <a:path w="3681729" h="447039">
                <a:moveTo>
                  <a:pt x="3681201" y="397160"/>
                </a:moveTo>
                <a:lnTo>
                  <a:pt x="3652564" y="362105"/>
                </a:lnTo>
                <a:lnTo>
                  <a:pt x="3641428" y="360245"/>
                </a:lnTo>
                <a:lnTo>
                  <a:pt x="3629713" y="361539"/>
                </a:lnTo>
                <a:lnTo>
                  <a:pt x="3624609" y="363532"/>
                </a:lnTo>
                <a:lnTo>
                  <a:pt x="3649365" y="393191"/>
                </a:lnTo>
                <a:lnTo>
                  <a:pt x="3649365" y="442317"/>
                </a:lnTo>
                <a:lnTo>
                  <a:pt x="3659086" y="438612"/>
                </a:lnTo>
                <a:lnTo>
                  <a:pt x="3670835" y="430545"/>
                </a:lnTo>
                <a:lnTo>
                  <a:pt x="3677547" y="420361"/>
                </a:lnTo>
                <a:lnTo>
                  <a:pt x="3681021" y="408997"/>
                </a:lnTo>
                <a:lnTo>
                  <a:pt x="3681201" y="397160"/>
                </a:lnTo>
                <a:close/>
              </a:path>
              <a:path w="3681729" h="447039">
                <a:moveTo>
                  <a:pt x="650337" y="362118"/>
                </a:moveTo>
                <a:lnTo>
                  <a:pt x="500781" y="0"/>
                </a:lnTo>
                <a:lnTo>
                  <a:pt x="474111" y="10667"/>
                </a:lnTo>
                <a:lnTo>
                  <a:pt x="623996" y="371912"/>
                </a:lnTo>
                <a:lnTo>
                  <a:pt x="632030" y="365999"/>
                </a:lnTo>
                <a:lnTo>
                  <a:pt x="645184" y="362228"/>
                </a:lnTo>
                <a:lnTo>
                  <a:pt x="650337" y="362118"/>
                </a:lnTo>
                <a:close/>
              </a:path>
              <a:path w="3681729" h="447039">
                <a:moveTo>
                  <a:pt x="665373" y="443493"/>
                </a:moveTo>
                <a:lnTo>
                  <a:pt x="665373" y="398525"/>
                </a:lnTo>
                <a:lnTo>
                  <a:pt x="639465" y="409193"/>
                </a:lnTo>
                <a:lnTo>
                  <a:pt x="623996" y="371912"/>
                </a:lnTo>
                <a:lnTo>
                  <a:pt x="623505" y="372273"/>
                </a:lnTo>
                <a:lnTo>
                  <a:pt x="617029" y="380611"/>
                </a:lnTo>
                <a:lnTo>
                  <a:pt x="612949" y="390792"/>
                </a:lnTo>
                <a:lnTo>
                  <a:pt x="611607" y="402598"/>
                </a:lnTo>
                <a:lnTo>
                  <a:pt x="613350" y="415807"/>
                </a:lnTo>
                <a:lnTo>
                  <a:pt x="618521" y="430202"/>
                </a:lnTo>
                <a:lnTo>
                  <a:pt x="626650" y="437873"/>
                </a:lnTo>
                <a:lnTo>
                  <a:pt x="636712" y="443088"/>
                </a:lnTo>
                <a:lnTo>
                  <a:pt x="648327" y="445510"/>
                </a:lnTo>
                <a:lnTo>
                  <a:pt x="661115" y="444802"/>
                </a:lnTo>
                <a:lnTo>
                  <a:pt x="665373" y="443493"/>
                </a:lnTo>
                <a:close/>
              </a:path>
              <a:path w="3681729" h="447039">
                <a:moveTo>
                  <a:pt x="665373" y="398525"/>
                </a:moveTo>
                <a:lnTo>
                  <a:pt x="650337" y="362118"/>
                </a:lnTo>
                <a:lnTo>
                  <a:pt x="645184" y="362228"/>
                </a:lnTo>
                <a:lnTo>
                  <a:pt x="632030" y="365999"/>
                </a:lnTo>
                <a:lnTo>
                  <a:pt x="623996" y="371912"/>
                </a:lnTo>
                <a:lnTo>
                  <a:pt x="639465" y="409193"/>
                </a:lnTo>
                <a:lnTo>
                  <a:pt x="665373" y="398525"/>
                </a:lnTo>
                <a:close/>
              </a:path>
              <a:path w="3681729" h="447039">
                <a:moveTo>
                  <a:pt x="695121" y="399344"/>
                </a:moveTo>
                <a:lnTo>
                  <a:pt x="669296" y="364860"/>
                </a:lnTo>
                <a:lnTo>
                  <a:pt x="657763" y="361960"/>
                </a:lnTo>
                <a:lnTo>
                  <a:pt x="650337" y="362118"/>
                </a:lnTo>
                <a:lnTo>
                  <a:pt x="665373" y="398525"/>
                </a:lnTo>
                <a:lnTo>
                  <a:pt x="665373" y="443493"/>
                </a:lnTo>
                <a:lnTo>
                  <a:pt x="674697" y="440628"/>
                </a:lnTo>
                <a:lnTo>
                  <a:pt x="684053" y="432840"/>
                </a:lnTo>
                <a:lnTo>
                  <a:pt x="690796" y="422905"/>
                </a:lnTo>
                <a:lnTo>
                  <a:pt x="694596" y="411510"/>
                </a:lnTo>
                <a:lnTo>
                  <a:pt x="695121" y="399344"/>
                </a:lnTo>
                <a:close/>
              </a:path>
              <a:path w="3681729" h="447039">
                <a:moveTo>
                  <a:pt x="1903763" y="361755"/>
                </a:moveTo>
                <a:lnTo>
                  <a:pt x="1809135" y="84581"/>
                </a:lnTo>
                <a:lnTo>
                  <a:pt x="1781703" y="94487"/>
                </a:lnTo>
                <a:lnTo>
                  <a:pt x="1876829" y="370487"/>
                </a:lnTo>
                <a:lnTo>
                  <a:pt x="1877804" y="369499"/>
                </a:lnTo>
                <a:lnTo>
                  <a:pt x="1887434" y="364104"/>
                </a:lnTo>
                <a:lnTo>
                  <a:pt x="1900546" y="361516"/>
                </a:lnTo>
                <a:lnTo>
                  <a:pt x="1903763" y="361755"/>
                </a:lnTo>
                <a:close/>
              </a:path>
              <a:path w="3681729" h="447039">
                <a:moveTo>
                  <a:pt x="1916577" y="443579"/>
                </a:moveTo>
                <a:lnTo>
                  <a:pt x="1916577" y="399287"/>
                </a:lnTo>
                <a:lnTo>
                  <a:pt x="1889907" y="408431"/>
                </a:lnTo>
                <a:lnTo>
                  <a:pt x="1876829" y="370487"/>
                </a:lnTo>
                <a:lnTo>
                  <a:pt x="1870168" y="377242"/>
                </a:lnTo>
                <a:lnTo>
                  <a:pt x="1864892" y="387074"/>
                </a:lnTo>
                <a:lnTo>
                  <a:pt x="1862347" y="398735"/>
                </a:lnTo>
                <a:lnTo>
                  <a:pt x="1862899" y="411966"/>
                </a:lnTo>
                <a:lnTo>
                  <a:pt x="1895786" y="445121"/>
                </a:lnTo>
                <a:lnTo>
                  <a:pt x="1908459" y="445444"/>
                </a:lnTo>
                <a:lnTo>
                  <a:pt x="1916577" y="443579"/>
                </a:lnTo>
                <a:close/>
              </a:path>
              <a:path w="3681729" h="447039">
                <a:moveTo>
                  <a:pt x="1916577" y="399287"/>
                </a:moveTo>
                <a:lnTo>
                  <a:pt x="1903763" y="361755"/>
                </a:lnTo>
                <a:lnTo>
                  <a:pt x="1900546" y="361516"/>
                </a:lnTo>
                <a:lnTo>
                  <a:pt x="1887434" y="364104"/>
                </a:lnTo>
                <a:lnTo>
                  <a:pt x="1877804" y="369499"/>
                </a:lnTo>
                <a:lnTo>
                  <a:pt x="1876829" y="370487"/>
                </a:lnTo>
                <a:lnTo>
                  <a:pt x="1889907" y="408431"/>
                </a:lnTo>
                <a:lnTo>
                  <a:pt x="1916577" y="399287"/>
                </a:lnTo>
                <a:close/>
              </a:path>
              <a:path w="3681729" h="447039">
                <a:moveTo>
                  <a:pt x="2095432" y="362890"/>
                </a:moveTo>
                <a:lnTo>
                  <a:pt x="1915815" y="17525"/>
                </a:lnTo>
                <a:lnTo>
                  <a:pt x="1890669" y="31241"/>
                </a:lnTo>
                <a:lnTo>
                  <a:pt x="2068753" y="374985"/>
                </a:lnTo>
                <a:lnTo>
                  <a:pt x="2074391" y="369420"/>
                </a:lnTo>
                <a:lnTo>
                  <a:pt x="2087711" y="364094"/>
                </a:lnTo>
                <a:lnTo>
                  <a:pt x="2095432" y="362890"/>
                </a:lnTo>
                <a:close/>
              </a:path>
              <a:path w="3681729" h="447039">
                <a:moveTo>
                  <a:pt x="1946268" y="402560"/>
                </a:moveTo>
                <a:lnTo>
                  <a:pt x="1924363" y="366600"/>
                </a:lnTo>
                <a:lnTo>
                  <a:pt x="1903763" y="361755"/>
                </a:lnTo>
                <a:lnTo>
                  <a:pt x="1916577" y="399287"/>
                </a:lnTo>
                <a:lnTo>
                  <a:pt x="1916577" y="443579"/>
                </a:lnTo>
                <a:lnTo>
                  <a:pt x="1921962" y="442342"/>
                </a:lnTo>
                <a:lnTo>
                  <a:pt x="1932280" y="435340"/>
                </a:lnTo>
                <a:lnTo>
                  <a:pt x="1940023" y="425889"/>
                </a:lnTo>
                <a:lnTo>
                  <a:pt x="1944812" y="414719"/>
                </a:lnTo>
                <a:lnTo>
                  <a:pt x="1946268" y="402560"/>
                </a:lnTo>
                <a:close/>
              </a:path>
              <a:path w="3681729" h="447039">
                <a:moveTo>
                  <a:pt x="2113173" y="443404"/>
                </a:moveTo>
                <a:lnTo>
                  <a:pt x="2113173" y="397001"/>
                </a:lnTo>
                <a:lnTo>
                  <a:pt x="2087265" y="410717"/>
                </a:lnTo>
                <a:lnTo>
                  <a:pt x="2068753" y="374985"/>
                </a:lnTo>
                <a:lnTo>
                  <a:pt x="2065797" y="377902"/>
                </a:lnTo>
                <a:lnTo>
                  <a:pt x="2060127" y="388285"/>
                </a:lnTo>
                <a:lnTo>
                  <a:pt x="2057546" y="399890"/>
                </a:lnTo>
                <a:lnTo>
                  <a:pt x="2058221" y="412040"/>
                </a:lnTo>
                <a:lnTo>
                  <a:pt x="2087974" y="444155"/>
                </a:lnTo>
                <a:lnTo>
                  <a:pt x="2099696" y="445511"/>
                </a:lnTo>
                <a:lnTo>
                  <a:pt x="2112355" y="443726"/>
                </a:lnTo>
                <a:lnTo>
                  <a:pt x="2113173" y="443404"/>
                </a:lnTo>
                <a:close/>
              </a:path>
              <a:path w="3681729" h="447039">
                <a:moveTo>
                  <a:pt x="2113173" y="397001"/>
                </a:moveTo>
                <a:lnTo>
                  <a:pt x="2095432" y="362890"/>
                </a:lnTo>
                <a:lnTo>
                  <a:pt x="2087711" y="364094"/>
                </a:lnTo>
                <a:lnTo>
                  <a:pt x="2074391" y="369420"/>
                </a:lnTo>
                <a:lnTo>
                  <a:pt x="2068753" y="374985"/>
                </a:lnTo>
                <a:lnTo>
                  <a:pt x="2087265" y="410717"/>
                </a:lnTo>
                <a:lnTo>
                  <a:pt x="2113173" y="397001"/>
                </a:lnTo>
                <a:close/>
              </a:path>
              <a:path w="3681729" h="447039">
                <a:moveTo>
                  <a:pt x="2142741" y="408074"/>
                </a:moveTo>
                <a:lnTo>
                  <a:pt x="2122578" y="367299"/>
                </a:lnTo>
                <a:lnTo>
                  <a:pt x="2100427" y="362112"/>
                </a:lnTo>
                <a:lnTo>
                  <a:pt x="2095432" y="362890"/>
                </a:lnTo>
                <a:lnTo>
                  <a:pt x="2113173" y="397001"/>
                </a:lnTo>
                <a:lnTo>
                  <a:pt x="2113173" y="443404"/>
                </a:lnTo>
                <a:lnTo>
                  <a:pt x="2125562" y="438521"/>
                </a:lnTo>
                <a:lnTo>
                  <a:pt x="2134137" y="430058"/>
                </a:lnTo>
                <a:lnTo>
                  <a:pt x="2139945" y="419674"/>
                </a:lnTo>
                <a:lnTo>
                  <a:pt x="2142741" y="408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7545" y="3227294"/>
            <a:ext cx="69273" cy="1344706"/>
          </a:xfrm>
          <a:custGeom>
            <a:avLst/>
            <a:gdLst/>
            <a:ahLst/>
            <a:cxnLst/>
            <a:rect l="l" t="t" r="r" b="b"/>
            <a:pathLst>
              <a:path w="76200" h="1524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3" y="57592"/>
                </a:lnTo>
                <a:lnTo>
                  <a:pt x="28193" y="51053"/>
                </a:lnTo>
                <a:lnTo>
                  <a:pt x="47243" y="51053"/>
                </a:lnTo>
                <a:lnTo>
                  <a:pt x="47243" y="57088"/>
                </a:lnTo>
                <a:lnTo>
                  <a:pt x="76200" y="76200"/>
                </a:lnTo>
                <a:close/>
              </a:path>
              <a:path w="76200" h="1524000">
                <a:moveTo>
                  <a:pt x="76200" y="1447800"/>
                </a:moveTo>
                <a:lnTo>
                  <a:pt x="38100" y="1472945"/>
                </a:lnTo>
                <a:lnTo>
                  <a:pt x="0" y="1447800"/>
                </a:lnTo>
                <a:lnTo>
                  <a:pt x="28193" y="1504187"/>
                </a:lnTo>
                <a:lnTo>
                  <a:pt x="28193" y="1472946"/>
                </a:lnTo>
                <a:lnTo>
                  <a:pt x="47243" y="1472946"/>
                </a:lnTo>
                <a:lnTo>
                  <a:pt x="47243" y="1505712"/>
                </a:lnTo>
                <a:lnTo>
                  <a:pt x="76200" y="1447800"/>
                </a:lnTo>
                <a:close/>
              </a:path>
              <a:path w="76200" h="1524000">
                <a:moveTo>
                  <a:pt x="38100" y="51053"/>
                </a:moveTo>
                <a:lnTo>
                  <a:pt x="28193" y="51053"/>
                </a:lnTo>
                <a:lnTo>
                  <a:pt x="28193" y="57592"/>
                </a:lnTo>
                <a:lnTo>
                  <a:pt x="38100" y="51053"/>
                </a:lnTo>
                <a:close/>
              </a:path>
              <a:path w="76200" h="1524000">
                <a:moveTo>
                  <a:pt x="47243" y="1466911"/>
                </a:moveTo>
                <a:lnTo>
                  <a:pt x="47243" y="57088"/>
                </a:lnTo>
                <a:lnTo>
                  <a:pt x="38100" y="51053"/>
                </a:lnTo>
                <a:lnTo>
                  <a:pt x="28193" y="57592"/>
                </a:lnTo>
                <a:lnTo>
                  <a:pt x="28193" y="1466407"/>
                </a:lnTo>
                <a:lnTo>
                  <a:pt x="38100" y="1472945"/>
                </a:lnTo>
                <a:lnTo>
                  <a:pt x="47243" y="1466911"/>
                </a:lnTo>
                <a:close/>
              </a:path>
              <a:path w="76200" h="1524000">
                <a:moveTo>
                  <a:pt x="47243" y="1505712"/>
                </a:moveTo>
                <a:lnTo>
                  <a:pt x="47243" y="1472946"/>
                </a:lnTo>
                <a:lnTo>
                  <a:pt x="28193" y="1472946"/>
                </a:lnTo>
                <a:lnTo>
                  <a:pt x="28193" y="1504187"/>
                </a:lnTo>
                <a:lnTo>
                  <a:pt x="38100" y="1524000"/>
                </a:lnTo>
                <a:lnTo>
                  <a:pt x="47243" y="1505712"/>
                </a:lnTo>
                <a:close/>
              </a:path>
              <a:path w="76200" h="1524000">
                <a:moveTo>
                  <a:pt x="47243" y="57088"/>
                </a:moveTo>
                <a:lnTo>
                  <a:pt x="47243" y="51053"/>
                </a:lnTo>
                <a:lnTo>
                  <a:pt x="38100" y="51053"/>
                </a:lnTo>
                <a:lnTo>
                  <a:pt x="47243" y="570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1201" y="3643480"/>
            <a:ext cx="443345" cy="510988"/>
          </a:xfrm>
          <a:custGeom>
            <a:avLst/>
            <a:gdLst/>
            <a:ahLst/>
            <a:cxnLst/>
            <a:rect l="l" t="t" r="r" b="b"/>
            <a:pathLst>
              <a:path w="487679" h="579120">
                <a:moveTo>
                  <a:pt x="0" y="0"/>
                </a:moveTo>
                <a:lnTo>
                  <a:pt x="0" y="579120"/>
                </a:lnTo>
                <a:lnTo>
                  <a:pt x="487680" y="579120"/>
                </a:lnTo>
                <a:lnTo>
                  <a:pt x="487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3476" y="3731510"/>
            <a:ext cx="29960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spc="-9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41" y="4774655"/>
            <a:ext cx="7374659" cy="1279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marR="4559" indent="-202296">
              <a:lnSpc>
                <a:spcPts val="309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This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process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produces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which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each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spc="-13" dirty="0">
                <a:latin typeface="Times New Roman"/>
                <a:cs typeface="Times New Roman"/>
              </a:rPr>
              <a:t> has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22" dirty="0">
                <a:latin typeface="Times New Roman"/>
                <a:cs typeface="Times New Roman"/>
              </a:rPr>
              <a:t>o</a:t>
            </a:r>
            <a:r>
              <a:rPr sz="2900" spc="-13" dirty="0">
                <a:latin typeface="Times New Roman"/>
                <a:cs typeface="Times New Roman"/>
              </a:rPr>
              <a:t>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children.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spcBef>
                <a:spcPts val="292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2-3-4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uniform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depth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spc="-9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leaves.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46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Proof</a:t>
            </a:r>
            <a:r>
              <a:rPr spc="-9" dirty="0"/>
              <a:t> </a:t>
            </a:r>
            <a:r>
              <a:rPr spc="-18" dirty="0"/>
              <a:t>(cont</a:t>
            </a:r>
            <a:r>
              <a:rPr lang="en-US" spc="-18" dirty="0"/>
              <a:t>'</a:t>
            </a:r>
            <a:r>
              <a:rPr spc="-18" dirty="0"/>
              <a:t>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65206" y="1203226"/>
            <a:ext cx="4027393" cy="4885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indent="-202296">
              <a:lnSpc>
                <a:spcPts val="3302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pc="-22" dirty="0"/>
              <a:t>We</a:t>
            </a:r>
            <a:r>
              <a:rPr spc="4" dirty="0"/>
              <a:t> </a:t>
            </a:r>
            <a:r>
              <a:rPr spc="-18" dirty="0"/>
              <a:t>have</a:t>
            </a:r>
            <a:r>
              <a:rPr lang="en-US" spc="-18" dirty="0"/>
              <a:t> </a:t>
            </a:r>
            <a:r>
              <a:rPr i="1" spc="-18" dirty="0">
                <a:solidFill>
                  <a:srgbClr val="008A87"/>
                </a:solidFill>
              </a:rPr>
              <a:t>h</a:t>
            </a:r>
            <a:r>
              <a:rPr spc="-9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pc="-4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i="1" spc="-18" dirty="0">
                <a:solidFill>
                  <a:srgbClr val="008A87"/>
                </a:solidFill>
              </a:rPr>
              <a:t>h</a:t>
            </a:r>
            <a:r>
              <a:rPr spc="-13" dirty="0">
                <a:solidFill>
                  <a:srgbClr val="008A87"/>
                </a:solidFill>
              </a:rPr>
              <a:t>/</a:t>
            </a:r>
            <a:r>
              <a:rPr spc="-18" dirty="0">
                <a:solidFill>
                  <a:srgbClr val="008A87"/>
                </a:solidFill>
              </a:rPr>
              <a:t>2</a:t>
            </a:r>
            <a:r>
              <a:rPr spc="-9" dirty="0"/>
              <a:t>,</a:t>
            </a:r>
            <a:r>
              <a:rPr spc="-4" dirty="0"/>
              <a:t> </a:t>
            </a:r>
            <a:r>
              <a:rPr lang="en-US" spc="-4" dirty="0"/>
              <a:t> </a:t>
            </a:r>
            <a:r>
              <a:rPr spc="-13" dirty="0"/>
              <a:t>since at</a:t>
            </a:r>
            <a:r>
              <a:rPr spc="-4" dirty="0"/>
              <a:t> </a:t>
            </a:r>
            <a:r>
              <a:rPr spc="-18" dirty="0"/>
              <a:t>most</a:t>
            </a:r>
            <a:r>
              <a:rPr spc="-4" dirty="0"/>
              <a:t> </a:t>
            </a:r>
            <a:r>
              <a:rPr spc="-13" dirty="0"/>
              <a:t>half</a:t>
            </a:r>
            <a:r>
              <a:rPr lang="en-US" spc="-13" dirty="0"/>
              <a:t>     </a:t>
            </a:r>
            <a:r>
              <a:rPr spc="-13" dirty="0"/>
              <a:t>the</a:t>
            </a:r>
            <a:r>
              <a:rPr spc="-4" dirty="0"/>
              <a:t> </a:t>
            </a:r>
            <a:r>
              <a:rPr lang="en-US" spc="-4" dirty="0"/>
              <a:t>node</a:t>
            </a:r>
            <a:r>
              <a:rPr spc="-13" dirty="0"/>
              <a:t>s</a:t>
            </a:r>
            <a:r>
              <a:rPr spc="-4" dirty="0"/>
              <a:t> </a:t>
            </a:r>
            <a:r>
              <a:rPr spc="-18" dirty="0"/>
              <a:t>on</a:t>
            </a:r>
            <a:r>
              <a:rPr dirty="0"/>
              <a:t> </a:t>
            </a:r>
            <a:r>
              <a:rPr lang="en-US" dirty="0"/>
              <a:t>           </a:t>
            </a:r>
            <a:r>
              <a:rPr spc="-18" dirty="0"/>
              <a:t>any</a:t>
            </a:r>
            <a:r>
              <a:rPr spc="-4" dirty="0"/>
              <a:t> </a:t>
            </a:r>
            <a:r>
              <a:rPr spc="-13" dirty="0"/>
              <a:t>path are</a:t>
            </a:r>
            <a:r>
              <a:rPr dirty="0"/>
              <a:t> </a:t>
            </a:r>
            <a:r>
              <a:rPr lang="en-US" dirty="0"/>
              <a:t>            </a:t>
            </a:r>
            <a:r>
              <a:rPr spc="-13" dirty="0"/>
              <a:t>red.</a:t>
            </a:r>
            <a:endParaRPr lang="en-US" spc="-13" dirty="0"/>
          </a:p>
          <a:p>
            <a:pPr marL="213693" marR="75220" indent="-202296">
              <a:lnSpc>
                <a:spcPts val="3200"/>
              </a:lnSpc>
              <a:spcBef>
                <a:spcPts val="2400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pc="-18" dirty="0"/>
              <a:t>The</a:t>
            </a:r>
            <a:r>
              <a:rPr dirty="0"/>
              <a:t> </a:t>
            </a:r>
            <a:r>
              <a:rPr spc="-18" dirty="0"/>
              <a:t>number</a:t>
            </a:r>
            <a:r>
              <a:rPr dirty="0"/>
              <a:t> </a:t>
            </a:r>
            <a:r>
              <a:rPr spc="-13" dirty="0"/>
              <a:t>of</a:t>
            </a:r>
            <a:r>
              <a:rPr dirty="0"/>
              <a:t> </a:t>
            </a:r>
            <a:r>
              <a:rPr spc="-13" dirty="0"/>
              <a:t>leaves in</a:t>
            </a:r>
            <a:r>
              <a:rPr dirty="0"/>
              <a:t> </a:t>
            </a:r>
            <a:r>
              <a:rPr spc="-13" dirty="0"/>
              <a:t>each</a:t>
            </a:r>
            <a:r>
              <a:rPr spc="-4" dirty="0"/>
              <a:t> </a:t>
            </a:r>
            <a:r>
              <a:rPr lang="en-US" spc="-4" dirty="0"/>
              <a:t>binary </a:t>
            </a:r>
            <a:r>
              <a:rPr spc="-13" dirty="0"/>
              <a:t>tree</a:t>
            </a:r>
            <a:r>
              <a:rPr spc="-4" dirty="0"/>
              <a:t> </a:t>
            </a:r>
            <a:r>
              <a:rPr spc="-13" dirty="0"/>
              <a:t>is</a:t>
            </a:r>
            <a:r>
              <a:rPr dirty="0"/>
              <a:t> </a:t>
            </a:r>
            <a:r>
              <a:rPr lang="en-US" dirty="0"/>
              <a:t> </a:t>
            </a:r>
            <a:r>
              <a:rPr i="1" spc="-18" dirty="0">
                <a:solidFill>
                  <a:srgbClr val="008A87"/>
                </a:solidFill>
              </a:rPr>
              <a:t>n</a:t>
            </a:r>
            <a:r>
              <a:rPr i="1" spc="-4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+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1</a:t>
            </a:r>
          </a:p>
          <a:p>
            <a:pPr marL="177800" indent="0">
              <a:lnSpc>
                <a:spcPts val="3200"/>
              </a:lnSpc>
              <a:spcBef>
                <a:spcPts val="0"/>
              </a:spcBef>
              <a:buNone/>
            </a:pPr>
            <a:r>
              <a:rPr spc="-31" dirty="0">
                <a:latin typeface="Symbol"/>
                <a:cs typeface="Symbol"/>
              </a:rPr>
              <a:t></a:t>
            </a:r>
            <a:r>
              <a:rPr spc="-31" dirty="0"/>
              <a:t> </a:t>
            </a:r>
            <a:r>
              <a:rPr i="1" spc="-18" dirty="0">
                <a:solidFill>
                  <a:srgbClr val="008A87"/>
                </a:solidFill>
              </a:rPr>
              <a:t>n</a:t>
            </a:r>
            <a:r>
              <a:rPr i="1" spc="4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+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1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8" dirty="0">
                <a:solidFill>
                  <a:srgbClr val="008A87"/>
                </a:solidFill>
              </a:rPr>
              <a:t>2</a:t>
            </a:r>
            <a:r>
              <a:rPr sz="2800" i="1" spc="-13" baseline="26455" dirty="0">
                <a:solidFill>
                  <a:srgbClr val="008A87"/>
                </a:solidFill>
              </a:rPr>
              <a:t>h'</a:t>
            </a:r>
            <a:endParaRPr sz="2800" baseline="26455" dirty="0"/>
          </a:p>
          <a:p>
            <a:pPr marL="177800" indent="0">
              <a:lnSpc>
                <a:spcPts val="3200"/>
              </a:lnSpc>
              <a:spcBef>
                <a:spcPts val="0"/>
              </a:spcBef>
              <a:buNone/>
            </a:pPr>
            <a:r>
              <a:rPr spc="-31" dirty="0">
                <a:latin typeface="Symbol"/>
                <a:cs typeface="Symbol"/>
              </a:rPr>
              <a:t></a:t>
            </a:r>
            <a:r>
              <a:rPr spc="-31" dirty="0"/>
              <a:t> </a:t>
            </a:r>
            <a:r>
              <a:rPr spc="-13" dirty="0" err="1">
                <a:solidFill>
                  <a:srgbClr val="008A87"/>
                </a:solidFill>
              </a:rPr>
              <a:t>lg</a:t>
            </a:r>
            <a:r>
              <a:rPr spc="-18" dirty="0">
                <a:solidFill>
                  <a:srgbClr val="008A87"/>
                </a:solidFill>
              </a:rPr>
              <a:t>(</a:t>
            </a:r>
            <a:r>
              <a:rPr i="1" spc="-18" dirty="0">
                <a:solidFill>
                  <a:srgbClr val="008A87"/>
                </a:solidFill>
              </a:rPr>
              <a:t>n</a:t>
            </a:r>
            <a:r>
              <a:rPr i="1" spc="-4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+</a:t>
            </a:r>
            <a:r>
              <a:rPr spc="-4" dirty="0">
                <a:solidFill>
                  <a:srgbClr val="008A87"/>
                </a:solidFill>
              </a:rPr>
              <a:t> </a:t>
            </a:r>
            <a:r>
              <a:rPr spc="-13" dirty="0">
                <a:solidFill>
                  <a:srgbClr val="008A87"/>
                </a:solidFill>
              </a:rPr>
              <a:t>1)</a:t>
            </a:r>
            <a:r>
              <a:rPr spc="-9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i="1" spc="-13" dirty="0">
                <a:solidFill>
                  <a:srgbClr val="008A87"/>
                </a:solidFill>
              </a:rPr>
              <a:t>h'</a:t>
            </a:r>
            <a:r>
              <a:rPr i="1" spc="9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i="1" spc="-18" dirty="0">
                <a:solidFill>
                  <a:srgbClr val="008A87"/>
                </a:solidFill>
              </a:rPr>
              <a:t>h</a:t>
            </a:r>
            <a:r>
              <a:rPr spc="-9" dirty="0">
                <a:solidFill>
                  <a:srgbClr val="008A87"/>
                </a:solidFill>
              </a:rPr>
              <a:t>/2</a:t>
            </a:r>
          </a:p>
          <a:p>
            <a:pPr marL="177800" indent="0">
              <a:lnSpc>
                <a:spcPts val="3200"/>
              </a:lnSpc>
              <a:spcBef>
                <a:spcPts val="0"/>
              </a:spcBef>
              <a:buNone/>
            </a:pPr>
            <a:r>
              <a:rPr spc="-31" dirty="0">
                <a:latin typeface="Symbol"/>
                <a:cs typeface="Symbol"/>
              </a:rPr>
              <a:t></a:t>
            </a:r>
            <a:r>
              <a:rPr spc="-31" dirty="0"/>
              <a:t> </a:t>
            </a:r>
            <a:r>
              <a:rPr i="1" spc="-18" dirty="0">
                <a:solidFill>
                  <a:srgbClr val="008A87"/>
                </a:solidFill>
              </a:rPr>
              <a:t>h</a:t>
            </a:r>
            <a:r>
              <a:rPr i="1" spc="4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8" dirty="0">
                <a:solidFill>
                  <a:srgbClr val="008A87"/>
                </a:solidFill>
              </a:rPr>
              <a:t>2</a:t>
            </a:r>
            <a:r>
              <a:rPr spc="4" dirty="0">
                <a:solidFill>
                  <a:srgbClr val="008A87"/>
                </a:solidFill>
              </a:rPr>
              <a:t> </a:t>
            </a:r>
            <a:r>
              <a:rPr spc="-13" dirty="0" err="1">
                <a:solidFill>
                  <a:srgbClr val="008A87"/>
                </a:solidFill>
              </a:rPr>
              <a:t>lg</a:t>
            </a:r>
            <a:r>
              <a:rPr spc="-18" dirty="0">
                <a:solidFill>
                  <a:srgbClr val="008A87"/>
                </a:solidFill>
              </a:rPr>
              <a:t>(</a:t>
            </a:r>
            <a:r>
              <a:rPr i="1" spc="-18" dirty="0">
                <a:solidFill>
                  <a:srgbClr val="008A87"/>
                </a:solidFill>
              </a:rPr>
              <a:t>n</a:t>
            </a:r>
            <a:r>
              <a:rPr i="1" spc="-4"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+</a:t>
            </a:r>
            <a:r>
              <a:rPr dirty="0">
                <a:solidFill>
                  <a:srgbClr val="008A87"/>
                </a:solidFill>
              </a:rPr>
              <a:t> </a:t>
            </a:r>
            <a:r>
              <a:rPr spc="-18" dirty="0">
                <a:solidFill>
                  <a:srgbClr val="008A87"/>
                </a:solidFill>
              </a:rPr>
              <a:t>1)</a:t>
            </a:r>
            <a:r>
              <a:rPr spc="-9" dirty="0"/>
              <a:t>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26D5CF5C-B376-4836-A490-E57B2E29FDB6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3" name="object 3"/>
          <p:cNvSpPr/>
          <p:nvPr/>
        </p:nvSpPr>
        <p:spPr>
          <a:xfrm>
            <a:off x="3566217" y="1609444"/>
            <a:ext cx="4387215" cy="214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6887" y="2485016"/>
            <a:ext cx="4611832" cy="1341904"/>
          </a:xfrm>
          <a:custGeom>
            <a:avLst/>
            <a:gdLst/>
            <a:ahLst/>
            <a:cxnLst/>
            <a:rect l="l" t="t" r="r" b="b"/>
            <a:pathLst>
              <a:path w="5073015" h="1520825">
                <a:moveTo>
                  <a:pt x="62971" y="151907"/>
                </a:moveTo>
                <a:lnTo>
                  <a:pt x="59063" y="149438"/>
                </a:lnTo>
                <a:lnTo>
                  <a:pt x="48378" y="146473"/>
                </a:lnTo>
                <a:lnTo>
                  <a:pt x="36463" y="146366"/>
                </a:lnTo>
                <a:lnTo>
                  <a:pt x="35611" y="146376"/>
                </a:lnTo>
                <a:lnTo>
                  <a:pt x="1625" y="175636"/>
                </a:lnTo>
                <a:lnTo>
                  <a:pt x="0" y="186723"/>
                </a:lnTo>
                <a:lnTo>
                  <a:pt x="1495" y="198355"/>
                </a:lnTo>
                <a:lnTo>
                  <a:pt x="6318" y="210138"/>
                </a:lnTo>
                <a:lnTo>
                  <a:pt x="14674" y="221682"/>
                </a:lnTo>
                <a:lnTo>
                  <a:pt x="24965" y="228101"/>
                </a:lnTo>
                <a:lnTo>
                  <a:pt x="32960" y="230360"/>
                </a:lnTo>
                <a:lnTo>
                  <a:pt x="32960" y="178308"/>
                </a:lnTo>
                <a:lnTo>
                  <a:pt x="62971" y="151907"/>
                </a:lnTo>
                <a:close/>
              </a:path>
              <a:path w="5073015" h="1520825">
                <a:moveTo>
                  <a:pt x="80525" y="173985"/>
                </a:moveTo>
                <a:lnTo>
                  <a:pt x="77807" y="167394"/>
                </a:lnTo>
                <a:lnTo>
                  <a:pt x="69353" y="155937"/>
                </a:lnTo>
                <a:lnTo>
                  <a:pt x="62971" y="151907"/>
                </a:lnTo>
                <a:lnTo>
                  <a:pt x="32960" y="178308"/>
                </a:lnTo>
                <a:lnTo>
                  <a:pt x="51248" y="199644"/>
                </a:lnTo>
                <a:lnTo>
                  <a:pt x="80525" y="173985"/>
                </a:lnTo>
                <a:close/>
              </a:path>
              <a:path w="5073015" h="1520825">
                <a:moveTo>
                  <a:pt x="84184" y="190925"/>
                </a:moveTo>
                <a:lnTo>
                  <a:pt x="82680" y="179213"/>
                </a:lnTo>
                <a:lnTo>
                  <a:pt x="80525" y="173985"/>
                </a:lnTo>
                <a:lnTo>
                  <a:pt x="51248" y="199644"/>
                </a:lnTo>
                <a:lnTo>
                  <a:pt x="32960" y="178308"/>
                </a:lnTo>
                <a:lnTo>
                  <a:pt x="32960" y="230360"/>
                </a:lnTo>
                <a:lnTo>
                  <a:pt x="36463" y="231350"/>
                </a:lnTo>
                <a:lnTo>
                  <a:pt x="77936" y="212142"/>
                </a:lnTo>
                <a:lnTo>
                  <a:pt x="82532" y="202058"/>
                </a:lnTo>
                <a:lnTo>
                  <a:pt x="84184" y="190925"/>
                </a:lnTo>
                <a:close/>
              </a:path>
              <a:path w="5073015" h="1520825">
                <a:moveTo>
                  <a:pt x="254702" y="21336"/>
                </a:moveTo>
                <a:lnTo>
                  <a:pt x="235652" y="0"/>
                </a:lnTo>
                <a:lnTo>
                  <a:pt x="62971" y="151907"/>
                </a:lnTo>
                <a:lnTo>
                  <a:pt x="69353" y="155937"/>
                </a:lnTo>
                <a:lnTo>
                  <a:pt x="77807" y="167394"/>
                </a:lnTo>
                <a:lnTo>
                  <a:pt x="80525" y="173985"/>
                </a:lnTo>
                <a:lnTo>
                  <a:pt x="254702" y="21336"/>
                </a:lnTo>
                <a:close/>
              </a:path>
              <a:path w="5073015" h="1520825">
                <a:moveTo>
                  <a:pt x="1622801" y="1436905"/>
                </a:moveTo>
                <a:lnTo>
                  <a:pt x="1580513" y="1450456"/>
                </a:lnTo>
                <a:lnTo>
                  <a:pt x="1568255" y="1473267"/>
                </a:lnTo>
                <a:lnTo>
                  <a:pt x="1568947" y="1484533"/>
                </a:lnTo>
                <a:lnTo>
                  <a:pt x="1572825" y="1495694"/>
                </a:lnTo>
                <a:lnTo>
                  <a:pt x="1579972" y="1506287"/>
                </a:lnTo>
                <a:lnTo>
                  <a:pt x="1590474" y="1515852"/>
                </a:lnTo>
                <a:lnTo>
                  <a:pt x="1598870" y="1518819"/>
                </a:lnTo>
                <a:lnTo>
                  <a:pt x="1598870" y="1469136"/>
                </a:lnTo>
                <a:lnTo>
                  <a:pt x="1622801" y="1436905"/>
                </a:lnTo>
                <a:close/>
              </a:path>
              <a:path w="5073015" h="1520825">
                <a:moveTo>
                  <a:pt x="1645441" y="1454590"/>
                </a:moveTo>
                <a:lnTo>
                  <a:pt x="1642905" y="1450497"/>
                </a:lnTo>
                <a:lnTo>
                  <a:pt x="1633162" y="1441223"/>
                </a:lnTo>
                <a:lnTo>
                  <a:pt x="1623319" y="1436973"/>
                </a:lnTo>
                <a:lnTo>
                  <a:pt x="1622801" y="1436905"/>
                </a:lnTo>
                <a:lnTo>
                  <a:pt x="1598870" y="1469136"/>
                </a:lnTo>
                <a:lnTo>
                  <a:pt x="1621730" y="1486662"/>
                </a:lnTo>
                <a:lnTo>
                  <a:pt x="1645441" y="1454590"/>
                </a:lnTo>
                <a:close/>
              </a:path>
              <a:path w="5073015" h="1520825">
                <a:moveTo>
                  <a:pt x="1652828" y="1483711"/>
                </a:moveTo>
                <a:lnTo>
                  <a:pt x="1652738" y="1472278"/>
                </a:lnTo>
                <a:lnTo>
                  <a:pt x="1649430" y="1461028"/>
                </a:lnTo>
                <a:lnTo>
                  <a:pt x="1645441" y="1454590"/>
                </a:lnTo>
                <a:lnTo>
                  <a:pt x="1621730" y="1486662"/>
                </a:lnTo>
                <a:lnTo>
                  <a:pt x="1598870" y="1469136"/>
                </a:lnTo>
                <a:lnTo>
                  <a:pt x="1598870" y="1518819"/>
                </a:lnTo>
                <a:lnTo>
                  <a:pt x="1601982" y="1519919"/>
                </a:lnTo>
                <a:lnTo>
                  <a:pt x="1613891" y="1520627"/>
                </a:lnTo>
                <a:lnTo>
                  <a:pt x="1625458" y="1518059"/>
                </a:lnTo>
                <a:lnTo>
                  <a:pt x="1635939" y="1512298"/>
                </a:lnTo>
                <a:lnTo>
                  <a:pt x="1644590" y="1503425"/>
                </a:lnTo>
                <a:lnTo>
                  <a:pt x="1649700" y="1494790"/>
                </a:lnTo>
                <a:lnTo>
                  <a:pt x="1652828" y="1483711"/>
                </a:lnTo>
                <a:close/>
              </a:path>
              <a:path w="5073015" h="1520825">
                <a:moveTo>
                  <a:pt x="1753556" y="1308354"/>
                </a:moveTo>
                <a:lnTo>
                  <a:pt x="1730696" y="1291590"/>
                </a:lnTo>
                <a:lnTo>
                  <a:pt x="1622801" y="1436905"/>
                </a:lnTo>
                <a:lnTo>
                  <a:pt x="1623319" y="1436973"/>
                </a:lnTo>
                <a:lnTo>
                  <a:pt x="1633162" y="1441223"/>
                </a:lnTo>
                <a:lnTo>
                  <a:pt x="1642905" y="1450497"/>
                </a:lnTo>
                <a:lnTo>
                  <a:pt x="1645441" y="1454590"/>
                </a:lnTo>
                <a:lnTo>
                  <a:pt x="1753556" y="1308354"/>
                </a:lnTo>
                <a:close/>
              </a:path>
              <a:path w="5073015" h="1520825">
                <a:moveTo>
                  <a:pt x="2779548" y="1437149"/>
                </a:moveTo>
                <a:lnTo>
                  <a:pt x="2775019" y="1435702"/>
                </a:lnTo>
                <a:lnTo>
                  <a:pt x="2763268" y="1435325"/>
                </a:lnTo>
                <a:lnTo>
                  <a:pt x="2751774" y="1438150"/>
                </a:lnTo>
                <a:lnTo>
                  <a:pt x="2741187" y="1444129"/>
                </a:lnTo>
                <a:lnTo>
                  <a:pt x="2732157" y="1453212"/>
                </a:lnTo>
                <a:lnTo>
                  <a:pt x="2727144" y="1463538"/>
                </a:lnTo>
                <a:lnTo>
                  <a:pt x="2725162" y="1474509"/>
                </a:lnTo>
                <a:lnTo>
                  <a:pt x="2726271" y="1485697"/>
                </a:lnTo>
                <a:lnTo>
                  <a:pt x="2730535" y="1496672"/>
                </a:lnTo>
                <a:lnTo>
                  <a:pt x="2738015" y="1507006"/>
                </a:lnTo>
                <a:lnTo>
                  <a:pt x="2748775" y="1516269"/>
                </a:lnTo>
                <a:lnTo>
                  <a:pt x="2756348" y="1518771"/>
                </a:lnTo>
                <a:lnTo>
                  <a:pt x="2756348" y="1469136"/>
                </a:lnTo>
                <a:lnTo>
                  <a:pt x="2779548" y="1437149"/>
                </a:lnTo>
                <a:close/>
              </a:path>
              <a:path w="5073015" h="1520825">
                <a:moveTo>
                  <a:pt x="2801777" y="1454784"/>
                </a:moveTo>
                <a:lnTo>
                  <a:pt x="2797332" y="1448703"/>
                </a:lnTo>
                <a:lnTo>
                  <a:pt x="2786376" y="1439330"/>
                </a:lnTo>
                <a:lnTo>
                  <a:pt x="2779548" y="1437149"/>
                </a:lnTo>
                <a:lnTo>
                  <a:pt x="2756348" y="1469136"/>
                </a:lnTo>
                <a:lnTo>
                  <a:pt x="2779208" y="1485899"/>
                </a:lnTo>
                <a:lnTo>
                  <a:pt x="2801777" y="1454784"/>
                </a:lnTo>
                <a:close/>
              </a:path>
              <a:path w="5073015" h="1520825">
                <a:moveTo>
                  <a:pt x="2810372" y="1481198"/>
                </a:moveTo>
                <a:lnTo>
                  <a:pt x="2809257" y="1470085"/>
                </a:lnTo>
                <a:lnTo>
                  <a:pt x="2804934" y="1459104"/>
                </a:lnTo>
                <a:lnTo>
                  <a:pt x="2801777" y="1454784"/>
                </a:lnTo>
                <a:lnTo>
                  <a:pt x="2779208" y="1485899"/>
                </a:lnTo>
                <a:lnTo>
                  <a:pt x="2756348" y="1469136"/>
                </a:lnTo>
                <a:lnTo>
                  <a:pt x="2756348" y="1518771"/>
                </a:lnTo>
                <a:lnTo>
                  <a:pt x="2760178" y="1520036"/>
                </a:lnTo>
                <a:lnTo>
                  <a:pt x="2771970" y="1520507"/>
                </a:lnTo>
                <a:lnTo>
                  <a:pt x="2783466" y="1517733"/>
                </a:lnTo>
                <a:lnTo>
                  <a:pt x="2793981" y="1511768"/>
                </a:lnTo>
                <a:lnTo>
                  <a:pt x="2802830" y="1502664"/>
                </a:lnTo>
                <a:lnTo>
                  <a:pt x="2803278" y="1502029"/>
                </a:lnTo>
                <a:lnTo>
                  <a:pt x="2808355" y="1491995"/>
                </a:lnTo>
                <a:lnTo>
                  <a:pt x="2810372" y="1481198"/>
                </a:lnTo>
                <a:close/>
              </a:path>
              <a:path w="5073015" h="1520825">
                <a:moveTo>
                  <a:pt x="2907986" y="1308354"/>
                </a:moveTo>
                <a:lnTo>
                  <a:pt x="2885126" y="1291589"/>
                </a:lnTo>
                <a:lnTo>
                  <a:pt x="2779548" y="1437149"/>
                </a:lnTo>
                <a:lnTo>
                  <a:pt x="2786376" y="1439330"/>
                </a:lnTo>
                <a:lnTo>
                  <a:pt x="2797332" y="1448703"/>
                </a:lnTo>
                <a:lnTo>
                  <a:pt x="2801777" y="1454784"/>
                </a:lnTo>
                <a:lnTo>
                  <a:pt x="2907986" y="1308354"/>
                </a:lnTo>
                <a:close/>
              </a:path>
              <a:path w="5073015" h="1520825">
                <a:moveTo>
                  <a:pt x="4421869" y="1436950"/>
                </a:moveTo>
                <a:lnTo>
                  <a:pt x="4379373" y="1450249"/>
                </a:lnTo>
                <a:lnTo>
                  <a:pt x="4367086" y="1472887"/>
                </a:lnTo>
                <a:lnTo>
                  <a:pt x="4367777" y="1484202"/>
                </a:lnTo>
                <a:lnTo>
                  <a:pt x="4371666" y="1495467"/>
                </a:lnTo>
                <a:lnTo>
                  <a:pt x="4378838" y="1506150"/>
                </a:lnTo>
                <a:lnTo>
                  <a:pt x="4389383" y="1515721"/>
                </a:lnTo>
                <a:lnTo>
                  <a:pt x="4397695" y="1518647"/>
                </a:lnTo>
                <a:lnTo>
                  <a:pt x="4397695" y="1469136"/>
                </a:lnTo>
                <a:lnTo>
                  <a:pt x="4421869" y="1436950"/>
                </a:lnTo>
                <a:close/>
              </a:path>
              <a:path w="5073015" h="1520825">
                <a:moveTo>
                  <a:pt x="4444412" y="1454763"/>
                </a:moveTo>
                <a:lnTo>
                  <a:pt x="4441822" y="1450562"/>
                </a:lnTo>
                <a:lnTo>
                  <a:pt x="4432122" y="1441303"/>
                </a:lnTo>
                <a:lnTo>
                  <a:pt x="4422267" y="1437004"/>
                </a:lnTo>
                <a:lnTo>
                  <a:pt x="4421869" y="1436950"/>
                </a:lnTo>
                <a:lnTo>
                  <a:pt x="4397695" y="1469136"/>
                </a:lnTo>
                <a:lnTo>
                  <a:pt x="4420556" y="1486662"/>
                </a:lnTo>
                <a:lnTo>
                  <a:pt x="4444412" y="1454763"/>
                </a:lnTo>
                <a:close/>
              </a:path>
              <a:path w="5073015" h="1520825">
                <a:moveTo>
                  <a:pt x="4451647" y="1483799"/>
                </a:moveTo>
                <a:lnTo>
                  <a:pt x="4451589" y="1472352"/>
                </a:lnTo>
                <a:lnTo>
                  <a:pt x="4448313" y="1461092"/>
                </a:lnTo>
                <a:lnTo>
                  <a:pt x="4444412" y="1454763"/>
                </a:lnTo>
                <a:lnTo>
                  <a:pt x="4420556" y="1486662"/>
                </a:lnTo>
                <a:lnTo>
                  <a:pt x="4397695" y="1469136"/>
                </a:lnTo>
                <a:lnTo>
                  <a:pt x="4397695" y="1518647"/>
                </a:lnTo>
                <a:lnTo>
                  <a:pt x="4400895" y="1519773"/>
                </a:lnTo>
                <a:lnTo>
                  <a:pt x="4412819" y="1520463"/>
                </a:lnTo>
                <a:lnTo>
                  <a:pt x="4424390" y="1517899"/>
                </a:lnTo>
                <a:lnTo>
                  <a:pt x="4434843" y="1512184"/>
                </a:lnTo>
                <a:lnTo>
                  <a:pt x="4443416" y="1503425"/>
                </a:lnTo>
                <a:lnTo>
                  <a:pt x="4448482" y="1494891"/>
                </a:lnTo>
                <a:lnTo>
                  <a:pt x="4451647" y="1483799"/>
                </a:lnTo>
                <a:close/>
              </a:path>
              <a:path w="5073015" h="1520825">
                <a:moveTo>
                  <a:pt x="4553906" y="1308354"/>
                </a:moveTo>
                <a:lnTo>
                  <a:pt x="4531045" y="1291589"/>
                </a:lnTo>
                <a:lnTo>
                  <a:pt x="4421869" y="1436950"/>
                </a:lnTo>
                <a:lnTo>
                  <a:pt x="4422267" y="1437004"/>
                </a:lnTo>
                <a:lnTo>
                  <a:pt x="4432122" y="1441303"/>
                </a:lnTo>
                <a:lnTo>
                  <a:pt x="4441822" y="1450562"/>
                </a:lnTo>
                <a:lnTo>
                  <a:pt x="4444412" y="1454763"/>
                </a:lnTo>
                <a:lnTo>
                  <a:pt x="4553906" y="1308354"/>
                </a:lnTo>
                <a:close/>
              </a:path>
              <a:path w="5073015" h="1520825">
                <a:moveTo>
                  <a:pt x="3868470" y="764675"/>
                </a:moveTo>
                <a:lnTo>
                  <a:pt x="3858104" y="762609"/>
                </a:lnTo>
                <a:lnTo>
                  <a:pt x="3847204" y="763610"/>
                </a:lnTo>
                <a:lnTo>
                  <a:pt x="3836130" y="767879"/>
                </a:lnTo>
                <a:lnTo>
                  <a:pt x="3825203" y="775609"/>
                </a:lnTo>
                <a:lnTo>
                  <a:pt x="3814749" y="786996"/>
                </a:lnTo>
                <a:lnTo>
                  <a:pt x="3811613" y="797843"/>
                </a:lnTo>
                <a:lnTo>
                  <a:pt x="3811618" y="809202"/>
                </a:lnTo>
                <a:lnTo>
                  <a:pt x="3842883" y="846062"/>
                </a:lnTo>
                <a:lnTo>
                  <a:pt x="3842960" y="795527"/>
                </a:lnTo>
                <a:lnTo>
                  <a:pt x="3868470" y="764675"/>
                </a:lnTo>
                <a:close/>
              </a:path>
              <a:path w="5073015" h="1520825">
                <a:moveTo>
                  <a:pt x="3889581" y="783394"/>
                </a:moveTo>
                <a:lnTo>
                  <a:pt x="3887412" y="779436"/>
                </a:lnTo>
                <a:lnTo>
                  <a:pt x="3878086" y="769634"/>
                </a:lnTo>
                <a:lnTo>
                  <a:pt x="3868470" y="764675"/>
                </a:lnTo>
                <a:lnTo>
                  <a:pt x="3842960" y="795527"/>
                </a:lnTo>
                <a:lnTo>
                  <a:pt x="3864295" y="813816"/>
                </a:lnTo>
                <a:lnTo>
                  <a:pt x="3889581" y="783394"/>
                </a:lnTo>
                <a:close/>
              </a:path>
              <a:path w="5073015" h="1520825">
                <a:moveTo>
                  <a:pt x="3896054" y="801790"/>
                </a:moveTo>
                <a:lnTo>
                  <a:pt x="3893386" y="790336"/>
                </a:lnTo>
                <a:lnTo>
                  <a:pt x="3889581" y="783394"/>
                </a:lnTo>
                <a:lnTo>
                  <a:pt x="3864295" y="813816"/>
                </a:lnTo>
                <a:lnTo>
                  <a:pt x="3842960" y="795527"/>
                </a:lnTo>
                <a:lnTo>
                  <a:pt x="3842960" y="846071"/>
                </a:lnTo>
                <a:lnTo>
                  <a:pt x="3854828" y="847497"/>
                </a:lnTo>
                <a:lnTo>
                  <a:pt x="3891649" y="824195"/>
                </a:lnTo>
                <a:lnTo>
                  <a:pt x="3895460" y="813257"/>
                </a:lnTo>
                <a:lnTo>
                  <a:pt x="3896054" y="801790"/>
                </a:lnTo>
                <a:close/>
              </a:path>
              <a:path w="5073015" h="1520825">
                <a:moveTo>
                  <a:pt x="4010600" y="637793"/>
                </a:moveTo>
                <a:lnTo>
                  <a:pt x="3988502" y="619506"/>
                </a:lnTo>
                <a:lnTo>
                  <a:pt x="3868470" y="764675"/>
                </a:lnTo>
                <a:lnTo>
                  <a:pt x="3878086" y="769634"/>
                </a:lnTo>
                <a:lnTo>
                  <a:pt x="3887412" y="779436"/>
                </a:lnTo>
                <a:lnTo>
                  <a:pt x="3889581" y="783394"/>
                </a:lnTo>
                <a:lnTo>
                  <a:pt x="4010600" y="637793"/>
                </a:lnTo>
                <a:close/>
              </a:path>
              <a:path w="5073015" h="1520825">
                <a:moveTo>
                  <a:pt x="5013038" y="1439376"/>
                </a:moveTo>
                <a:lnTo>
                  <a:pt x="4870136" y="1290066"/>
                </a:lnTo>
                <a:lnTo>
                  <a:pt x="4849562" y="1309877"/>
                </a:lnTo>
                <a:lnTo>
                  <a:pt x="4991844" y="1458540"/>
                </a:lnTo>
                <a:lnTo>
                  <a:pt x="4992011" y="1458035"/>
                </a:lnTo>
                <a:lnTo>
                  <a:pt x="4998280" y="1449158"/>
                </a:lnTo>
                <a:lnTo>
                  <a:pt x="5008886" y="1441035"/>
                </a:lnTo>
                <a:lnTo>
                  <a:pt x="5013038" y="1439376"/>
                </a:lnTo>
                <a:close/>
              </a:path>
              <a:path w="5073015" h="1520825">
                <a:moveTo>
                  <a:pt x="5040062" y="1518646"/>
                </a:moveTo>
                <a:lnTo>
                  <a:pt x="5040062" y="1467612"/>
                </a:lnTo>
                <a:lnTo>
                  <a:pt x="5019488" y="1487424"/>
                </a:lnTo>
                <a:lnTo>
                  <a:pt x="4991844" y="1458540"/>
                </a:lnTo>
                <a:lnTo>
                  <a:pt x="4988644" y="1468196"/>
                </a:lnTo>
                <a:lnTo>
                  <a:pt x="4988360" y="1479279"/>
                </a:lnTo>
                <a:lnTo>
                  <a:pt x="4991336" y="1490919"/>
                </a:lnTo>
                <a:lnTo>
                  <a:pt x="4997753" y="1502754"/>
                </a:lnTo>
                <a:lnTo>
                  <a:pt x="5007789" y="1514420"/>
                </a:lnTo>
                <a:lnTo>
                  <a:pt x="5018185" y="1518926"/>
                </a:lnTo>
                <a:lnTo>
                  <a:pt x="5029407" y="1520331"/>
                </a:lnTo>
                <a:lnTo>
                  <a:pt x="5040062" y="1518646"/>
                </a:lnTo>
                <a:close/>
              </a:path>
              <a:path w="5073015" h="1520825">
                <a:moveTo>
                  <a:pt x="5040062" y="1467612"/>
                </a:moveTo>
                <a:lnTo>
                  <a:pt x="5013038" y="1439376"/>
                </a:lnTo>
                <a:lnTo>
                  <a:pt x="5008886" y="1441035"/>
                </a:lnTo>
                <a:lnTo>
                  <a:pt x="4998280" y="1449158"/>
                </a:lnTo>
                <a:lnTo>
                  <a:pt x="4992011" y="1458035"/>
                </a:lnTo>
                <a:lnTo>
                  <a:pt x="4991844" y="1458540"/>
                </a:lnTo>
                <a:lnTo>
                  <a:pt x="5019488" y="1487424"/>
                </a:lnTo>
                <a:lnTo>
                  <a:pt x="5040062" y="1467612"/>
                </a:lnTo>
                <a:close/>
              </a:path>
              <a:path w="5073015" h="1520825">
                <a:moveTo>
                  <a:pt x="5072645" y="1482224"/>
                </a:moveTo>
                <a:lnTo>
                  <a:pt x="5054123" y="1442770"/>
                </a:lnTo>
                <a:lnTo>
                  <a:pt x="5032222" y="1435243"/>
                </a:lnTo>
                <a:lnTo>
                  <a:pt x="5020413" y="1436428"/>
                </a:lnTo>
                <a:lnTo>
                  <a:pt x="5013038" y="1439376"/>
                </a:lnTo>
                <a:lnTo>
                  <a:pt x="5040062" y="1467612"/>
                </a:lnTo>
                <a:lnTo>
                  <a:pt x="5040062" y="1518646"/>
                </a:lnTo>
                <a:lnTo>
                  <a:pt x="5041025" y="1518494"/>
                </a:lnTo>
                <a:lnTo>
                  <a:pt x="5052610" y="1513274"/>
                </a:lnTo>
                <a:lnTo>
                  <a:pt x="5063734" y="1504530"/>
                </a:lnTo>
                <a:lnTo>
                  <a:pt x="5069844" y="1493935"/>
                </a:lnTo>
                <a:lnTo>
                  <a:pt x="5072645" y="1482224"/>
                </a:lnTo>
                <a:close/>
              </a:path>
              <a:path w="5073015" h="1520825">
                <a:moveTo>
                  <a:pt x="750257" y="152400"/>
                </a:moveTo>
                <a:lnTo>
                  <a:pt x="571694" y="0"/>
                </a:lnTo>
                <a:lnTo>
                  <a:pt x="553406" y="22098"/>
                </a:lnTo>
                <a:lnTo>
                  <a:pt x="730597" y="173327"/>
                </a:lnTo>
                <a:lnTo>
                  <a:pt x="735497" y="163813"/>
                </a:lnTo>
                <a:lnTo>
                  <a:pt x="745602" y="154824"/>
                </a:lnTo>
                <a:lnTo>
                  <a:pt x="750257" y="152400"/>
                </a:lnTo>
                <a:close/>
              </a:path>
              <a:path w="5073015" h="1520825">
                <a:moveTo>
                  <a:pt x="779720" y="229531"/>
                </a:moveTo>
                <a:lnTo>
                  <a:pt x="779720" y="177546"/>
                </a:lnTo>
                <a:lnTo>
                  <a:pt x="761432" y="199644"/>
                </a:lnTo>
                <a:lnTo>
                  <a:pt x="730597" y="173327"/>
                </a:lnTo>
                <a:lnTo>
                  <a:pt x="728495" y="183799"/>
                </a:lnTo>
                <a:lnTo>
                  <a:pt x="729476" y="194719"/>
                </a:lnTo>
                <a:lnTo>
                  <a:pt x="752583" y="227414"/>
                </a:lnTo>
                <a:lnTo>
                  <a:pt x="774511" y="230950"/>
                </a:lnTo>
                <a:lnTo>
                  <a:pt x="779720" y="229531"/>
                </a:lnTo>
                <a:close/>
              </a:path>
              <a:path w="5073015" h="1520825">
                <a:moveTo>
                  <a:pt x="779720" y="177546"/>
                </a:moveTo>
                <a:lnTo>
                  <a:pt x="750257" y="152400"/>
                </a:lnTo>
                <a:lnTo>
                  <a:pt x="745602" y="154824"/>
                </a:lnTo>
                <a:lnTo>
                  <a:pt x="735497" y="163813"/>
                </a:lnTo>
                <a:lnTo>
                  <a:pt x="730597" y="173327"/>
                </a:lnTo>
                <a:lnTo>
                  <a:pt x="761432" y="199644"/>
                </a:lnTo>
                <a:lnTo>
                  <a:pt x="779720" y="177546"/>
                </a:lnTo>
                <a:close/>
              </a:path>
              <a:path w="5073015" h="1520825">
                <a:moveTo>
                  <a:pt x="813476" y="188542"/>
                </a:moveTo>
                <a:lnTo>
                  <a:pt x="790633" y="150837"/>
                </a:lnTo>
                <a:lnTo>
                  <a:pt x="768217" y="146483"/>
                </a:lnTo>
                <a:lnTo>
                  <a:pt x="756679" y="149055"/>
                </a:lnTo>
                <a:lnTo>
                  <a:pt x="750257" y="152400"/>
                </a:lnTo>
                <a:lnTo>
                  <a:pt x="779720" y="177546"/>
                </a:lnTo>
                <a:lnTo>
                  <a:pt x="779720" y="229531"/>
                </a:lnTo>
                <a:lnTo>
                  <a:pt x="785904" y="227847"/>
                </a:lnTo>
                <a:lnTo>
                  <a:pt x="796897" y="221402"/>
                </a:lnTo>
                <a:lnTo>
                  <a:pt x="806975" y="211542"/>
                </a:lnTo>
                <a:lnTo>
                  <a:pt x="811911" y="200433"/>
                </a:lnTo>
                <a:lnTo>
                  <a:pt x="813476" y="188542"/>
                </a:lnTo>
                <a:close/>
              </a:path>
              <a:path w="5073015" h="1520825">
                <a:moveTo>
                  <a:pt x="3332812" y="1438342"/>
                </a:moveTo>
                <a:lnTo>
                  <a:pt x="3225740" y="1291589"/>
                </a:lnTo>
                <a:lnTo>
                  <a:pt x="3202118" y="1308354"/>
                </a:lnTo>
                <a:lnTo>
                  <a:pt x="3308958" y="1453930"/>
                </a:lnTo>
                <a:lnTo>
                  <a:pt x="3312937" y="1448262"/>
                </a:lnTo>
                <a:lnTo>
                  <a:pt x="3325147" y="1440865"/>
                </a:lnTo>
                <a:lnTo>
                  <a:pt x="3332812" y="1438342"/>
                </a:lnTo>
                <a:close/>
              </a:path>
              <a:path w="5073015" h="1520825">
                <a:moveTo>
                  <a:pt x="3355280" y="1517520"/>
                </a:moveTo>
                <a:lnTo>
                  <a:pt x="3355280" y="1469136"/>
                </a:lnTo>
                <a:lnTo>
                  <a:pt x="3332420" y="1485899"/>
                </a:lnTo>
                <a:lnTo>
                  <a:pt x="3308958" y="1453930"/>
                </a:lnTo>
                <a:lnTo>
                  <a:pt x="3306086" y="1458020"/>
                </a:lnTo>
                <a:lnTo>
                  <a:pt x="3302284" y="1469212"/>
                </a:lnTo>
                <a:lnTo>
                  <a:pt x="3301628" y="1481122"/>
                </a:lnTo>
                <a:lnTo>
                  <a:pt x="3304214" y="1493028"/>
                </a:lnTo>
                <a:lnTo>
                  <a:pt x="3310140" y="1504212"/>
                </a:lnTo>
                <a:lnTo>
                  <a:pt x="3318047" y="1512121"/>
                </a:lnTo>
                <a:lnTo>
                  <a:pt x="3327631" y="1517361"/>
                </a:lnTo>
                <a:lnTo>
                  <a:pt x="3338502" y="1519749"/>
                </a:lnTo>
                <a:lnTo>
                  <a:pt x="3350270" y="1519099"/>
                </a:lnTo>
                <a:lnTo>
                  <a:pt x="3355280" y="1517520"/>
                </a:lnTo>
                <a:close/>
              </a:path>
              <a:path w="5073015" h="1520825">
                <a:moveTo>
                  <a:pt x="3355280" y="1469136"/>
                </a:moveTo>
                <a:lnTo>
                  <a:pt x="3332812" y="1438342"/>
                </a:lnTo>
                <a:lnTo>
                  <a:pt x="3325147" y="1440865"/>
                </a:lnTo>
                <a:lnTo>
                  <a:pt x="3312937" y="1448262"/>
                </a:lnTo>
                <a:lnTo>
                  <a:pt x="3308958" y="1453930"/>
                </a:lnTo>
                <a:lnTo>
                  <a:pt x="3332420" y="1485899"/>
                </a:lnTo>
                <a:lnTo>
                  <a:pt x="3355280" y="1469136"/>
                </a:lnTo>
                <a:close/>
              </a:path>
              <a:path w="5073015" h="1520825">
                <a:moveTo>
                  <a:pt x="3387010" y="1475023"/>
                </a:moveTo>
                <a:lnTo>
                  <a:pt x="3359908" y="1438314"/>
                </a:lnTo>
                <a:lnTo>
                  <a:pt x="3348997" y="1436081"/>
                </a:lnTo>
                <a:lnTo>
                  <a:pt x="3337288" y="1436868"/>
                </a:lnTo>
                <a:lnTo>
                  <a:pt x="3332812" y="1438342"/>
                </a:lnTo>
                <a:lnTo>
                  <a:pt x="3355280" y="1469136"/>
                </a:lnTo>
                <a:lnTo>
                  <a:pt x="3355280" y="1517520"/>
                </a:lnTo>
                <a:lnTo>
                  <a:pt x="3362547" y="1515229"/>
                </a:lnTo>
                <a:lnTo>
                  <a:pt x="3374941" y="1507955"/>
                </a:lnTo>
                <a:lnTo>
                  <a:pt x="3382088" y="1498046"/>
                </a:lnTo>
                <a:lnTo>
                  <a:pt x="3386138" y="1486837"/>
                </a:lnTo>
                <a:lnTo>
                  <a:pt x="3387010" y="1475023"/>
                </a:lnTo>
                <a:close/>
              </a:path>
              <a:path w="5073015" h="1520825">
                <a:moveTo>
                  <a:pt x="2178976" y="1438292"/>
                </a:moveTo>
                <a:lnTo>
                  <a:pt x="2071310" y="1291590"/>
                </a:lnTo>
                <a:lnTo>
                  <a:pt x="2048450" y="1308354"/>
                </a:lnTo>
                <a:lnTo>
                  <a:pt x="2154900" y="1453400"/>
                </a:lnTo>
                <a:lnTo>
                  <a:pt x="2158498" y="1448272"/>
                </a:lnTo>
                <a:lnTo>
                  <a:pt x="2171021" y="1440872"/>
                </a:lnTo>
                <a:lnTo>
                  <a:pt x="2178976" y="1438292"/>
                </a:lnTo>
                <a:close/>
              </a:path>
              <a:path w="5073015" h="1520825">
                <a:moveTo>
                  <a:pt x="2201612" y="1517413"/>
                </a:moveTo>
                <a:lnTo>
                  <a:pt x="2201612" y="1469136"/>
                </a:lnTo>
                <a:lnTo>
                  <a:pt x="2178752" y="1485899"/>
                </a:lnTo>
                <a:lnTo>
                  <a:pt x="2154900" y="1453400"/>
                </a:lnTo>
                <a:lnTo>
                  <a:pt x="2151652" y="1458029"/>
                </a:lnTo>
                <a:lnTo>
                  <a:pt x="2147856" y="1469220"/>
                </a:lnTo>
                <a:lnTo>
                  <a:pt x="2147207" y="1481127"/>
                </a:lnTo>
                <a:lnTo>
                  <a:pt x="2149803" y="1493030"/>
                </a:lnTo>
                <a:lnTo>
                  <a:pt x="2155741" y="1504211"/>
                </a:lnTo>
                <a:lnTo>
                  <a:pt x="2163952" y="1512121"/>
                </a:lnTo>
                <a:lnTo>
                  <a:pt x="2173716" y="1517361"/>
                </a:lnTo>
                <a:lnTo>
                  <a:pt x="2184643" y="1519749"/>
                </a:lnTo>
                <a:lnTo>
                  <a:pt x="2196345" y="1519099"/>
                </a:lnTo>
                <a:lnTo>
                  <a:pt x="2201612" y="1517413"/>
                </a:lnTo>
                <a:close/>
              </a:path>
              <a:path w="5073015" h="1520825">
                <a:moveTo>
                  <a:pt x="2201612" y="1469136"/>
                </a:moveTo>
                <a:lnTo>
                  <a:pt x="2178976" y="1438292"/>
                </a:lnTo>
                <a:lnTo>
                  <a:pt x="2171021" y="1440872"/>
                </a:lnTo>
                <a:lnTo>
                  <a:pt x="2158498" y="1448272"/>
                </a:lnTo>
                <a:lnTo>
                  <a:pt x="2154900" y="1453400"/>
                </a:lnTo>
                <a:lnTo>
                  <a:pt x="2178752" y="1485899"/>
                </a:lnTo>
                <a:lnTo>
                  <a:pt x="2201612" y="1469136"/>
                </a:lnTo>
                <a:close/>
              </a:path>
              <a:path w="5073015" h="1520825">
                <a:moveTo>
                  <a:pt x="2232580" y="1475023"/>
                </a:moveTo>
                <a:lnTo>
                  <a:pt x="2205990" y="1438312"/>
                </a:lnTo>
                <a:lnTo>
                  <a:pt x="2195131" y="1436082"/>
                </a:lnTo>
                <a:lnTo>
                  <a:pt x="2183353" y="1436872"/>
                </a:lnTo>
                <a:lnTo>
                  <a:pt x="2178976" y="1438292"/>
                </a:lnTo>
                <a:lnTo>
                  <a:pt x="2201612" y="1469136"/>
                </a:lnTo>
                <a:lnTo>
                  <a:pt x="2201612" y="1517413"/>
                </a:lnTo>
                <a:lnTo>
                  <a:pt x="2208431" y="1515230"/>
                </a:lnTo>
                <a:lnTo>
                  <a:pt x="2220511" y="1507955"/>
                </a:lnTo>
                <a:lnTo>
                  <a:pt x="2227658" y="1498046"/>
                </a:lnTo>
                <a:lnTo>
                  <a:pt x="2231708" y="1486837"/>
                </a:lnTo>
                <a:lnTo>
                  <a:pt x="2232580" y="1475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6217" y="5675224"/>
            <a:ext cx="277091" cy="26894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6217" y="5663805"/>
            <a:ext cx="277091" cy="26894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5308" y="4208089"/>
            <a:ext cx="3058564" cy="1027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4601" y="5089712"/>
            <a:ext cx="3347026" cy="394447"/>
          </a:xfrm>
          <a:custGeom>
            <a:avLst/>
            <a:gdLst/>
            <a:ahLst/>
            <a:cxnLst/>
            <a:rect l="l" t="t" r="r" b="b"/>
            <a:pathLst>
              <a:path w="3681729" h="447039">
                <a:moveTo>
                  <a:pt x="41233" y="361297"/>
                </a:moveTo>
                <a:lnTo>
                  <a:pt x="5880" y="384953"/>
                </a:lnTo>
                <a:lnTo>
                  <a:pt x="0" y="399115"/>
                </a:lnTo>
                <a:lnTo>
                  <a:pt x="523" y="410812"/>
                </a:lnTo>
                <a:lnTo>
                  <a:pt x="4368" y="421947"/>
                </a:lnTo>
                <a:lnTo>
                  <a:pt x="11419" y="431942"/>
                </a:lnTo>
                <a:lnTo>
                  <a:pt x="21560" y="440218"/>
                </a:lnTo>
                <a:lnTo>
                  <a:pt x="29103" y="443657"/>
                </a:lnTo>
                <a:lnTo>
                  <a:pt x="29103" y="399287"/>
                </a:lnTo>
                <a:lnTo>
                  <a:pt x="41233" y="361297"/>
                </a:lnTo>
                <a:close/>
              </a:path>
              <a:path w="3681729" h="447039">
                <a:moveTo>
                  <a:pt x="68077" y="372067"/>
                </a:moveTo>
                <a:lnTo>
                  <a:pt x="60122" y="366690"/>
                </a:lnTo>
                <a:lnTo>
                  <a:pt x="45270" y="360900"/>
                </a:lnTo>
                <a:lnTo>
                  <a:pt x="41233" y="361297"/>
                </a:lnTo>
                <a:lnTo>
                  <a:pt x="29103" y="399287"/>
                </a:lnTo>
                <a:lnTo>
                  <a:pt x="56535" y="408431"/>
                </a:lnTo>
                <a:lnTo>
                  <a:pt x="68077" y="372067"/>
                </a:lnTo>
                <a:close/>
              </a:path>
              <a:path w="3681729" h="447039">
                <a:moveTo>
                  <a:pt x="85803" y="405065"/>
                </a:moveTo>
                <a:lnTo>
                  <a:pt x="84326" y="394005"/>
                </a:lnTo>
                <a:lnTo>
                  <a:pt x="79592" y="383651"/>
                </a:lnTo>
                <a:lnTo>
                  <a:pt x="71543" y="374409"/>
                </a:lnTo>
                <a:lnTo>
                  <a:pt x="68077" y="372067"/>
                </a:lnTo>
                <a:lnTo>
                  <a:pt x="56535" y="408431"/>
                </a:lnTo>
                <a:lnTo>
                  <a:pt x="29103" y="399287"/>
                </a:lnTo>
                <a:lnTo>
                  <a:pt x="29103" y="443657"/>
                </a:lnTo>
                <a:lnTo>
                  <a:pt x="34675" y="446197"/>
                </a:lnTo>
                <a:lnTo>
                  <a:pt x="47078" y="446657"/>
                </a:lnTo>
                <a:lnTo>
                  <a:pt x="58940" y="443628"/>
                </a:lnTo>
                <a:lnTo>
                  <a:pt x="69528" y="437429"/>
                </a:lnTo>
                <a:lnTo>
                  <a:pt x="78114" y="428384"/>
                </a:lnTo>
                <a:lnTo>
                  <a:pt x="83967" y="416813"/>
                </a:lnTo>
                <a:lnTo>
                  <a:pt x="84082" y="416421"/>
                </a:lnTo>
                <a:lnTo>
                  <a:pt x="85803" y="405065"/>
                </a:lnTo>
                <a:close/>
              </a:path>
              <a:path w="3681729" h="447039">
                <a:moveTo>
                  <a:pt x="183027" y="9905"/>
                </a:moveTo>
                <a:lnTo>
                  <a:pt x="156357" y="761"/>
                </a:lnTo>
                <a:lnTo>
                  <a:pt x="41233" y="361297"/>
                </a:lnTo>
                <a:lnTo>
                  <a:pt x="45270" y="360900"/>
                </a:lnTo>
                <a:lnTo>
                  <a:pt x="60122" y="366690"/>
                </a:lnTo>
                <a:lnTo>
                  <a:pt x="68077" y="372067"/>
                </a:lnTo>
                <a:lnTo>
                  <a:pt x="183027" y="9905"/>
                </a:lnTo>
                <a:close/>
              </a:path>
              <a:path w="3681729" h="447039">
                <a:moveTo>
                  <a:pt x="1417859" y="361477"/>
                </a:moveTo>
                <a:lnTo>
                  <a:pt x="1379565" y="382626"/>
                </a:lnTo>
                <a:lnTo>
                  <a:pt x="1371918" y="407683"/>
                </a:lnTo>
                <a:lnTo>
                  <a:pt x="1374763" y="418637"/>
                </a:lnTo>
                <a:lnTo>
                  <a:pt x="1380855" y="428822"/>
                </a:lnTo>
                <a:lnTo>
                  <a:pt x="1390188" y="437748"/>
                </a:lnTo>
                <a:lnTo>
                  <a:pt x="1401465" y="444190"/>
                </a:lnTo>
                <a:lnTo>
                  <a:pt x="1401465" y="397763"/>
                </a:lnTo>
                <a:lnTo>
                  <a:pt x="1417859" y="361477"/>
                </a:lnTo>
                <a:close/>
              </a:path>
              <a:path w="3681729" h="447039">
                <a:moveTo>
                  <a:pt x="1443650" y="373929"/>
                </a:moveTo>
                <a:lnTo>
                  <a:pt x="1441057" y="371112"/>
                </a:lnTo>
                <a:lnTo>
                  <a:pt x="1429960" y="364135"/>
                </a:lnTo>
                <a:lnTo>
                  <a:pt x="1419321" y="361424"/>
                </a:lnTo>
                <a:lnTo>
                  <a:pt x="1417859" y="361477"/>
                </a:lnTo>
                <a:lnTo>
                  <a:pt x="1401465" y="397763"/>
                </a:lnTo>
                <a:lnTo>
                  <a:pt x="1427373" y="409955"/>
                </a:lnTo>
                <a:lnTo>
                  <a:pt x="1443650" y="373929"/>
                </a:lnTo>
                <a:close/>
              </a:path>
              <a:path w="3681729" h="447039">
                <a:moveTo>
                  <a:pt x="1457052" y="402220"/>
                </a:moveTo>
                <a:lnTo>
                  <a:pt x="1454816" y="390761"/>
                </a:lnTo>
                <a:lnTo>
                  <a:pt x="1449413" y="380189"/>
                </a:lnTo>
                <a:lnTo>
                  <a:pt x="1443650" y="373929"/>
                </a:lnTo>
                <a:lnTo>
                  <a:pt x="1427373" y="409955"/>
                </a:lnTo>
                <a:lnTo>
                  <a:pt x="1401465" y="397763"/>
                </a:lnTo>
                <a:lnTo>
                  <a:pt x="1401465" y="444190"/>
                </a:lnTo>
                <a:lnTo>
                  <a:pt x="1402754" y="444927"/>
                </a:lnTo>
                <a:lnTo>
                  <a:pt x="1414783" y="446576"/>
                </a:lnTo>
                <a:lnTo>
                  <a:pt x="1426538" y="444743"/>
                </a:lnTo>
                <a:lnTo>
                  <a:pt x="1437332" y="439732"/>
                </a:lnTo>
                <a:lnTo>
                  <a:pt x="1446475" y="431845"/>
                </a:lnTo>
                <a:lnTo>
                  <a:pt x="1453281" y="421385"/>
                </a:lnTo>
                <a:lnTo>
                  <a:pt x="1455908" y="413959"/>
                </a:lnTo>
                <a:lnTo>
                  <a:pt x="1457052" y="402220"/>
                </a:lnTo>
                <a:close/>
              </a:path>
              <a:path w="3681729" h="447039">
                <a:moveTo>
                  <a:pt x="1598822" y="30479"/>
                </a:moveTo>
                <a:lnTo>
                  <a:pt x="1572915" y="18287"/>
                </a:lnTo>
                <a:lnTo>
                  <a:pt x="1417859" y="361477"/>
                </a:lnTo>
                <a:lnTo>
                  <a:pt x="1419321" y="361424"/>
                </a:lnTo>
                <a:lnTo>
                  <a:pt x="1429960" y="364135"/>
                </a:lnTo>
                <a:lnTo>
                  <a:pt x="1441057" y="371112"/>
                </a:lnTo>
                <a:lnTo>
                  <a:pt x="1443650" y="373929"/>
                </a:lnTo>
                <a:lnTo>
                  <a:pt x="1598822" y="30479"/>
                </a:lnTo>
                <a:close/>
              </a:path>
              <a:path w="3681729" h="447039">
                <a:moveTo>
                  <a:pt x="1636927" y="362028"/>
                </a:moveTo>
                <a:lnTo>
                  <a:pt x="1604914" y="386342"/>
                </a:lnTo>
                <a:lnTo>
                  <a:pt x="1600458" y="400150"/>
                </a:lnTo>
                <a:lnTo>
                  <a:pt x="1601289" y="412864"/>
                </a:lnTo>
                <a:lnTo>
                  <a:pt x="1605758" y="424434"/>
                </a:lnTo>
                <a:lnTo>
                  <a:pt x="1613494" y="434252"/>
                </a:lnTo>
                <a:lnTo>
                  <a:pt x="1624122" y="441710"/>
                </a:lnTo>
                <a:lnTo>
                  <a:pt x="1629303" y="443479"/>
                </a:lnTo>
                <a:lnTo>
                  <a:pt x="1629303" y="400811"/>
                </a:lnTo>
                <a:lnTo>
                  <a:pt x="1636927" y="362028"/>
                </a:lnTo>
                <a:close/>
              </a:path>
              <a:path w="3681729" h="447039">
                <a:moveTo>
                  <a:pt x="1664339" y="368611"/>
                </a:moveTo>
                <a:lnTo>
                  <a:pt x="1659551" y="365612"/>
                </a:lnTo>
                <a:lnTo>
                  <a:pt x="1645284" y="361201"/>
                </a:lnTo>
                <a:lnTo>
                  <a:pt x="1636927" y="362028"/>
                </a:lnTo>
                <a:lnTo>
                  <a:pt x="1629303" y="400811"/>
                </a:lnTo>
                <a:lnTo>
                  <a:pt x="1656735" y="406907"/>
                </a:lnTo>
                <a:lnTo>
                  <a:pt x="1664339" y="368611"/>
                </a:lnTo>
                <a:close/>
              </a:path>
              <a:path w="3681729" h="447039">
                <a:moveTo>
                  <a:pt x="1685713" y="405170"/>
                </a:moveTo>
                <a:lnTo>
                  <a:pt x="1684233" y="393058"/>
                </a:lnTo>
                <a:lnTo>
                  <a:pt x="1679238" y="382073"/>
                </a:lnTo>
                <a:lnTo>
                  <a:pt x="1670940" y="372746"/>
                </a:lnTo>
                <a:lnTo>
                  <a:pt x="1664339" y="368611"/>
                </a:lnTo>
                <a:lnTo>
                  <a:pt x="1656735" y="406907"/>
                </a:lnTo>
                <a:lnTo>
                  <a:pt x="1629303" y="400811"/>
                </a:lnTo>
                <a:lnTo>
                  <a:pt x="1629303" y="443479"/>
                </a:lnTo>
                <a:lnTo>
                  <a:pt x="1637268" y="446199"/>
                </a:lnTo>
                <a:lnTo>
                  <a:pt x="1680453" y="424512"/>
                </a:lnTo>
                <a:lnTo>
                  <a:pt x="1684929" y="412241"/>
                </a:lnTo>
                <a:lnTo>
                  <a:pt x="1685713" y="405170"/>
                </a:lnTo>
                <a:close/>
              </a:path>
              <a:path w="3681729" h="447039">
                <a:moveTo>
                  <a:pt x="1719219" y="92201"/>
                </a:moveTo>
                <a:lnTo>
                  <a:pt x="1691024" y="86867"/>
                </a:lnTo>
                <a:lnTo>
                  <a:pt x="1636927" y="362028"/>
                </a:lnTo>
                <a:lnTo>
                  <a:pt x="1645284" y="361201"/>
                </a:lnTo>
                <a:lnTo>
                  <a:pt x="1659551" y="365612"/>
                </a:lnTo>
                <a:lnTo>
                  <a:pt x="1664339" y="368611"/>
                </a:lnTo>
                <a:lnTo>
                  <a:pt x="1719219" y="92201"/>
                </a:lnTo>
                <a:close/>
              </a:path>
              <a:path w="3681729" h="447039">
                <a:moveTo>
                  <a:pt x="3181497" y="443888"/>
                </a:moveTo>
                <a:lnTo>
                  <a:pt x="3181497" y="403859"/>
                </a:lnTo>
                <a:lnTo>
                  <a:pt x="3152541" y="403859"/>
                </a:lnTo>
                <a:lnTo>
                  <a:pt x="3152153" y="363976"/>
                </a:lnTo>
                <a:lnTo>
                  <a:pt x="3126287" y="395550"/>
                </a:lnTo>
                <a:lnTo>
                  <a:pt x="3125029" y="412189"/>
                </a:lnTo>
                <a:lnTo>
                  <a:pt x="3129026" y="423461"/>
                </a:lnTo>
                <a:lnTo>
                  <a:pt x="3136542" y="432936"/>
                </a:lnTo>
                <a:lnTo>
                  <a:pt x="3147512" y="440040"/>
                </a:lnTo>
                <a:lnTo>
                  <a:pt x="3161870" y="444198"/>
                </a:lnTo>
                <a:lnTo>
                  <a:pt x="3179549" y="444836"/>
                </a:lnTo>
                <a:lnTo>
                  <a:pt x="3181497" y="443888"/>
                </a:lnTo>
                <a:close/>
              </a:path>
              <a:path w="3681729" h="447039">
                <a:moveTo>
                  <a:pt x="3181116" y="364571"/>
                </a:moveTo>
                <a:lnTo>
                  <a:pt x="3178449" y="89153"/>
                </a:lnTo>
                <a:lnTo>
                  <a:pt x="3149493" y="89915"/>
                </a:lnTo>
                <a:lnTo>
                  <a:pt x="3152153" y="363976"/>
                </a:lnTo>
                <a:lnTo>
                  <a:pt x="3162171" y="361380"/>
                </a:lnTo>
                <a:lnTo>
                  <a:pt x="3177527" y="363025"/>
                </a:lnTo>
                <a:lnTo>
                  <a:pt x="3181116" y="364571"/>
                </a:lnTo>
                <a:close/>
              </a:path>
              <a:path w="3681729" h="447039">
                <a:moveTo>
                  <a:pt x="3181497" y="403859"/>
                </a:moveTo>
                <a:lnTo>
                  <a:pt x="3181116" y="364571"/>
                </a:lnTo>
                <a:lnTo>
                  <a:pt x="3177527" y="363025"/>
                </a:lnTo>
                <a:lnTo>
                  <a:pt x="3162171" y="361380"/>
                </a:lnTo>
                <a:lnTo>
                  <a:pt x="3152153" y="363976"/>
                </a:lnTo>
                <a:lnTo>
                  <a:pt x="3152541" y="403859"/>
                </a:lnTo>
                <a:lnTo>
                  <a:pt x="3181497" y="403859"/>
                </a:lnTo>
                <a:close/>
              </a:path>
              <a:path w="3681729" h="447039">
                <a:moveTo>
                  <a:pt x="3209691" y="403097"/>
                </a:moveTo>
                <a:lnTo>
                  <a:pt x="3190501" y="368614"/>
                </a:lnTo>
                <a:lnTo>
                  <a:pt x="3181116" y="364571"/>
                </a:lnTo>
                <a:lnTo>
                  <a:pt x="3181497" y="443888"/>
                </a:lnTo>
                <a:lnTo>
                  <a:pt x="3191878" y="438837"/>
                </a:lnTo>
                <a:lnTo>
                  <a:pt x="3201550" y="429316"/>
                </a:lnTo>
                <a:lnTo>
                  <a:pt x="3207757" y="417119"/>
                </a:lnTo>
                <a:lnTo>
                  <a:pt x="3209691" y="403097"/>
                </a:lnTo>
                <a:close/>
              </a:path>
              <a:path w="3681729" h="447039">
                <a:moveTo>
                  <a:pt x="2793804" y="362093"/>
                </a:moveTo>
                <a:lnTo>
                  <a:pt x="2789342" y="361129"/>
                </a:lnTo>
                <a:lnTo>
                  <a:pt x="2777507" y="361898"/>
                </a:lnTo>
                <a:lnTo>
                  <a:pt x="2766336" y="365831"/>
                </a:lnTo>
                <a:lnTo>
                  <a:pt x="2756500" y="372766"/>
                </a:lnTo>
                <a:lnTo>
                  <a:pt x="2748669" y="382545"/>
                </a:lnTo>
                <a:lnTo>
                  <a:pt x="2744492" y="393199"/>
                </a:lnTo>
                <a:lnTo>
                  <a:pt x="2743406" y="404290"/>
                </a:lnTo>
                <a:lnTo>
                  <a:pt x="2745455" y="415369"/>
                </a:lnTo>
                <a:lnTo>
                  <a:pt x="2750682" y="425985"/>
                </a:lnTo>
                <a:lnTo>
                  <a:pt x="2759132" y="435688"/>
                </a:lnTo>
                <a:lnTo>
                  <a:pt x="2770849" y="444028"/>
                </a:lnTo>
                <a:lnTo>
                  <a:pt x="2773827" y="444673"/>
                </a:lnTo>
                <a:lnTo>
                  <a:pt x="2773827" y="397001"/>
                </a:lnTo>
                <a:lnTo>
                  <a:pt x="2793804" y="362093"/>
                </a:lnTo>
                <a:close/>
              </a:path>
              <a:path w="3681729" h="447039">
                <a:moveTo>
                  <a:pt x="2817437" y="377239"/>
                </a:moveTo>
                <a:lnTo>
                  <a:pt x="2812893" y="372025"/>
                </a:lnTo>
                <a:lnTo>
                  <a:pt x="2801171" y="363684"/>
                </a:lnTo>
                <a:lnTo>
                  <a:pt x="2793804" y="362093"/>
                </a:lnTo>
                <a:lnTo>
                  <a:pt x="2773827" y="397001"/>
                </a:lnTo>
                <a:lnTo>
                  <a:pt x="2798210" y="410717"/>
                </a:lnTo>
                <a:lnTo>
                  <a:pt x="2817437" y="377239"/>
                </a:lnTo>
                <a:close/>
              </a:path>
              <a:path w="3681729" h="447039">
                <a:moveTo>
                  <a:pt x="2828630" y="403420"/>
                </a:moveTo>
                <a:lnTo>
                  <a:pt x="2826578" y="392343"/>
                </a:lnTo>
                <a:lnTo>
                  <a:pt x="2821348" y="381728"/>
                </a:lnTo>
                <a:lnTo>
                  <a:pt x="2817437" y="377239"/>
                </a:lnTo>
                <a:lnTo>
                  <a:pt x="2798210" y="410717"/>
                </a:lnTo>
                <a:lnTo>
                  <a:pt x="2773827" y="397001"/>
                </a:lnTo>
                <a:lnTo>
                  <a:pt x="2773827" y="444673"/>
                </a:lnTo>
                <a:lnTo>
                  <a:pt x="2782680" y="446589"/>
                </a:lnTo>
                <a:lnTo>
                  <a:pt x="2823357" y="425195"/>
                </a:lnTo>
                <a:lnTo>
                  <a:pt x="2827547" y="414509"/>
                </a:lnTo>
                <a:lnTo>
                  <a:pt x="2828630" y="403420"/>
                </a:lnTo>
                <a:close/>
              </a:path>
              <a:path w="3681729" h="447039">
                <a:moveTo>
                  <a:pt x="3016143" y="31241"/>
                </a:moveTo>
                <a:lnTo>
                  <a:pt x="2990997" y="17525"/>
                </a:lnTo>
                <a:lnTo>
                  <a:pt x="2793804" y="362093"/>
                </a:lnTo>
                <a:lnTo>
                  <a:pt x="2801171" y="363684"/>
                </a:lnTo>
                <a:lnTo>
                  <a:pt x="2812893" y="372025"/>
                </a:lnTo>
                <a:lnTo>
                  <a:pt x="2817437" y="377239"/>
                </a:lnTo>
                <a:lnTo>
                  <a:pt x="3016143" y="31241"/>
                </a:lnTo>
                <a:close/>
              </a:path>
              <a:path w="3681729" h="447039">
                <a:moveTo>
                  <a:pt x="3624609" y="363532"/>
                </a:moveTo>
                <a:lnTo>
                  <a:pt x="3333897" y="15239"/>
                </a:lnTo>
                <a:lnTo>
                  <a:pt x="3311799" y="33527"/>
                </a:lnTo>
                <a:lnTo>
                  <a:pt x="3601944" y="381141"/>
                </a:lnTo>
                <a:lnTo>
                  <a:pt x="3606432" y="374268"/>
                </a:lnTo>
                <a:lnTo>
                  <a:pt x="3617890" y="366156"/>
                </a:lnTo>
                <a:lnTo>
                  <a:pt x="3624609" y="363532"/>
                </a:lnTo>
                <a:close/>
              </a:path>
              <a:path w="3681729" h="447039">
                <a:moveTo>
                  <a:pt x="3649365" y="442317"/>
                </a:moveTo>
                <a:lnTo>
                  <a:pt x="3649365" y="393191"/>
                </a:lnTo>
                <a:lnTo>
                  <a:pt x="3627267" y="411479"/>
                </a:lnTo>
                <a:lnTo>
                  <a:pt x="3601944" y="381141"/>
                </a:lnTo>
                <a:lnTo>
                  <a:pt x="3599787" y="384445"/>
                </a:lnTo>
                <a:lnTo>
                  <a:pt x="3596369" y="395797"/>
                </a:lnTo>
                <a:lnTo>
                  <a:pt x="3596237" y="407626"/>
                </a:lnTo>
                <a:lnTo>
                  <a:pt x="3599449" y="419238"/>
                </a:lnTo>
                <a:lnTo>
                  <a:pt x="3606065" y="429936"/>
                </a:lnTo>
                <a:lnTo>
                  <a:pt x="3614310" y="437648"/>
                </a:lnTo>
                <a:lnTo>
                  <a:pt x="3624213" y="442539"/>
                </a:lnTo>
                <a:lnTo>
                  <a:pt x="3635296" y="444441"/>
                </a:lnTo>
                <a:lnTo>
                  <a:pt x="3647080" y="443188"/>
                </a:lnTo>
                <a:lnTo>
                  <a:pt x="3649365" y="442317"/>
                </a:lnTo>
                <a:close/>
              </a:path>
              <a:path w="3681729" h="447039">
                <a:moveTo>
                  <a:pt x="3649365" y="393191"/>
                </a:moveTo>
                <a:lnTo>
                  <a:pt x="3624609" y="363532"/>
                </a:lnTo>
                <a:lnTo>
                  <a:pt x="3617890" y="366156"/>
                </a:lnTo>
                <a:lnTo>
                  <a:pt x="3606432" y="374268"/>
                </a:lnTo>
                <a:lnTo>
                  <a:pt x="3601944" y="381141"/>
                </a:lnTo>
                <a:lnTo>
                  <a:pt x="3627267" y="411479"/>
                </a:lnTo>
                <a:lnTo>
                  <a:pt x="3649365" y="393191"/>
                </a:lnTo>
                <a:close/>
              </a:path>
              <a:path w="3681729" h="447039">
                <a:moveTo>
                  <a:pt x="3681201" y="397160"/>
                </a:moveTo>
                <a:lnTo>
                  <a:pt x="3652564" y="362105"/>
                </a:lnTo>
                <a:lnTo>
                  <a:pt x="3641428" y="360245"/>
                </a:lnTo>
                <a:lnTo>
                  <a:pt x="3629713" y="361539"/>
                </a:lnTo>
                <a:lnTo>
                  <a:pt x="3624609" y="363532"/>
                </a:lnTo>
                <a:lnTo>
                  <a:pt x="3649365" y="393191"/>
                </a:lnTo>
                <a:lnTo>
                  <a:pt x="3649365" y="442317"/>
                </a:lnTo>
                <a:lnTo>
                  <a:pt x="3659086" y="438612"/>
                </a:lnTo>
                <a:lnTo>
                  <a:pt x="3670835" y="430545"/>
                </a:lnTo>
                <a:lnTo>
                  <a:pt x="3677547" y="420361"/>
                </a:lnTo>
                <a:lnTo>
                  <a:pt x="3681021" y="408997"/>
                </a:lnTo>
                <a:lnTo>
                  <a:pt x="3681201" y="397160"/>
                </a:lnTo>
                <a:close/>
              </a:path>
              <a:path w="3681729" h="447039">
                <a:moveTo>
                  <a:pt x="650337" y="362118"/>
                </a:moveTo>
                <a:lnTo>
                  <a:pt x="500781" y="0"/>
                </a:lnTo>
                <a:lnTo>
                  <a:pt x="474111" y="10667"/>
                </a:lnTo>
                <a:lnTo>
                  <a:pt x="623996" y="371912"/>
                </a:lnTo>
                <a:lnTo>
                  <a:pt x="632030" y="365998"/>
                </a:lnTo>
                <a:lnTo>
                  <a:pt x="645184" y="362228"/>
                </a:lnTo>
                <a:lnTo>
                  <a:pt x="650337" y="362118"/>
                </a:lnTo>
                <a:close/>
              </a:path>
              <a:path w="3681729" h="447039">
                <a:moveTo>
                  <a:pt x="665373" y="443493"/>
                </a:moveTo>
                <a:lnTo>
                  <a:pt x="665373" y="398525"/>
                </a:lnTo>
                <a:lnTo>
                  <a:pt x="639465" y="409193"/>
                </a:lnTo>
                <a:lnTo>
                  <a:pt x="623996" y="371912"/>
                </a:lnTo>
                <a:lnTo>
                  <a:pt x="623505" y="372273"/>
                </a:lnTo>
                <a:lnTo>
                  <a:pt x="617029" y="380611"/>
                </a:lnTo>
                <a:lnTo>
                  <a:pt x="612949" y="390792"/>
                </a:lnTo>
                <a:lnTo>
                  <a:pt x="611607" y="402598"/>
                </a:lnTo>
                <a:lnTo>
                  <a:pt x="613350" y="415807"/>
                </a:lnTo>
                <a:lnTo>
                  <a:pt x="618521" y="430202"/>
                </a:lnTo>
                <a:lnTo>
                  <a:pt x="626650" y="437873"/>
                </a:lnTo>
                <a:lnTo>
                  <a:pt x="636712" y="443088"/>
                </a:lnTo>
                <a:lnTo>
                  <a:pt x="648327" y="445510"/>
                </a:lnTo>
                <a:lnTo>
                  <a:pt x="661115" y="444802"/>
                </a:lnTo>
                <a:lnTo>
                  <a:pt x="665373" y="443493"/>
                </a:lnTo>
                <a:close/>
              </a:path>
              <a:path w="3681729" h="447039">
                <a:moveTo>
                  <a:pt x="665373" y="398525"/>
                </a:moveTo>
                <a:lnTo>
                  <a:pt x="650337" y="362118"/>
                </a:lnTo>
                <a:lnTo>
                  <a:pt x="645184" y="362228"/>
                </a:lnTo>
                <a:lnTo>
                  <a:pt x="632030" y="365998"/>
                </a:lnTo>
                <a:lnTo>
                  <a:pt x="623996" y="371912"/>
                </a:lnTo>
                <a:lnTo>
                  <a:pt x="639465" y="409193"/>
                </a:lnTo>
                <a:lnTo>
                  <a:pt x="665373" y="398525"/>
                </a:lnTo>
                <a:close/>
              </a:path>
              <a:path w="3681729" h="447039">
                <a:moveTo>
                  <a:pt x="695121" y="399344"/>
                </a:moveTo>
                <a:lnTo>
                  <a:pt x="669296" y="364860"/>
                </a:lnTo>
                <a:lnTo>
                  <a:pt x="657763" y="361960"/>
                </a:lnTo>
                <a:lnTo>
                  <a:pt x="650337" y="362118"/>
                </a:lnTo>
                <a:lnTo>
                  <a:pt x="665373" y="398525"/>
                </a:lnTo>
                <a:lnTo>
                  <a:pt x="665373" y="443493"/>
                </a:lnTo>
                <a:lnTo>
                  <a:pt x="674697" y="440628"/>
                </a:lnTo>
                <a:lnTo>
                  <a:pt x="684053" y="432840"/>
                </a:lnTo>
                <a:lnTo>
                  <a:pt x="690796" y="422905"/>
                </a:lnTo>
                <a:lnTo>
                  <a:pt x="694596" y="411510"/>
                </a:lnTo>
                <a:lnTo>
                  <a:pt x="695121" y="399344"/>
                </a:lnTo>
                <a:close/>
              </a:path>
              <a:path w="3681729" h="447039">
                <a:moveTo>
                  <a:pt x="1903763" y="361755"/>
                </a:moveTo>
                <a:lnTo>
                  <a:pt x="1809135" y="84581"/>
                </a:lnTo>
                <a:lnTo>
                  <a:pt x="1781703" y="94487"/>
                </a:lnTo>
                <a:lnTo>
                  <a:pt x="1876829" y="370487"/>
                </a:lnTo>
                <a:lnTo>
                  <a:pt x="1877804" y="369498"/>
                </a:lnTo>
                <a:lnTo>
                  <a:pt x="1887434" y="364104"/>
                </a:lnTo>
                <a:lnTo>
                  <a:pt x="1900546" y="361516"/>
                </a:lnTo>
                <a:lnTo>
                  <a:pt x="1903763" y="361755"/>
                </a:lnTo>
                <a:close/>
              </a:path>
              <a:path w="3681729" h="447039">
                <a:moveTo>
                  <a:pt x="1916577" y="443579"/>
                </a:moveTo>
                <a:lnTo>
                  <a:pt x="1916577" y="399287"/>
                </a:lnTo>
                <a:lnTo>
                  <a:pt x="1889907" y="408431"/>
                </a:lnTo>
                <a:lnTo>
                  <a:pt x="1876829" y="370487"/>
                </a:lnTo>
                <a:lnTo>
                  <a:pt x="1870168" y="377241"/>
                </a:lnTo>
                <a:lnTo>
                  <a:pt x="1864893" y="387073"/>
                </a:lnTo>
                <a:lnTo>
                  <a:pt x="1862347" y="398735"/>
                </a:lnTo>
                <a:lnTo>
                  <a:pt x="1862899" y="411966"/>
                </a:lnTo>
                <a:lnTo>
                  <a:pt x="1895786" y="445121"/>
                </a:lnTo>
                <a:lnTo>
                  <a:pt x="1908458" y="445444"/>
                </a:lnTo>
                <a:lnTo>
                  <a:pt x="1916577" y="443579"/>
                </a:lnTo>
                <a:close/>
              </a:path>
              <a:path w="3681729" h="447039">
                <a:moveTo>
                  <a:pt x="1916577" y="399287"/>
                </a:moveTo>
                <a:lnTo>
                  <a:pt x="1903763" y="361755"/>
                </a:lnTo>
                <a:lnTo>
                  <a:pt x="1900546" y="361516"/>
                </a:lnTo>
                <a:lnTo>
                  <a:pt x="1887434" y="364104"/>
                </a:lnTo>
                <a:lnTo>
                  <a:pt x="1877804" y="369498"/>
                </a:lnTo>
                <a:lnTo>
                  <a:pt x="1876829" y="370487"/>
                </a:lnTo>
                <a:lnTo>
                  <a:pt x="1889907" y="408431"/>
                </a:lnTo>
                <a:lnTo>
                  <a:pt x="1916577" y="399287"/>
                </a:lnTo>
                <a:close/>
              </a:path>
              <a:path w="3681729" h="447039">
                <a:moveTo>
                  <a:pt x="2095432" y="362890"/>
                </a:moveTo>
                <a:lnTo>
                  <a:pt x="1915815" y="17525"/>
                </a:lnTo>
                <a:lnTo>
                  <a:pt x="1890669" y="31241"/>
                </a:lnTo>
                <a:lnTo>
                  <a:pt x="2068753" y="374985"/>
                </a:lnTo>
                <a:lnTo>
                  <a:pt x="2074391" y="369420"/>
                </a:lnTo>
                <a:lnTo>
                  <a:pt x="2087711" y="364094"/>
                </a:lnTo>
                <a:lnTo>
                  <a:pt x="2095432" y="362890"/>
                </a:lnTo>
                <a:close/>
              </a:path>
              <a:path w="3681729" h="447039">
                <a:moveTo>
                  <a:pt x="1946267" y="402560"/>
                </a:moveTo>
                <a:lnTo>
                  <a:pt x="1924363" y="366600"/>
                </a:lnTo>
                <a:lnTo>
                  <a:pt x="1903763" y="361755"/>
                </a:lnTo>
                <a:lnTo>
                  <a:pt x="1916577" y="399287"/>
                </a:lnTo>
                <a:lnTo>
                  <a:pt x="1916577" y="443579"/>
                </a:lnTo>
                <a:lnTo>
                  <a:pt x="1921962" y="442342"/>
                </a:lnTo>
                <a:lnTo>
                  <a:pt x="1932279" y="435341"/>
                </a:lnTo>
                <a:lnTo>
                  <a:pt x="1940023" y="425889"/>
                </a:lnTo>
                <a:lnTo>
                  <a:pt x="1944812" y="414719"/>
                </a:lnTo>
                <a:lnTo>
                  <a:pt x="1946267" y="402560"/>
                </a:lnTo>
                <a:close/>
              </a:path>
              <a:path w="3681729" h="447039">
                <a:moveTo>
                  <a:pt x="2113172" y="443404"/>
                </a:moveTo>
                <a:lnTo>
                  <a:pt x="2113172" y="397001"/>
                </a:lnTo>
                <a:lnTo>
                  <a:pt x="2087265" y="410717"/>
                </a:lnTo>
                <a:lnTo>
                  <a:pt x="2068753" y="374985"/>
                </a:lnTo>
                <a:lnTo>
                  <a:pt x="2065798" y="377902"/>
                </a:lnTo>
                <a:lnTo>
                  <a:pt x="2060127" y="388285"/>
                </a:lnTo>
                <a:lnTo>
                  <a:pt x="2057546" y="399890"/>
                </a:lnTo>
                <a:lnTo>
                  <a:pt x="2058221" y="412039"/>
                </a:lnTo>
                <a:lnTo>
                  <a:pt x="2087974" y="444155"/>
                </a:lnTo>
                <a:lnTo>
                  <a:pt x="2099696" y="445511"/>
                </a:lnTo>
                <a:lnTo>
                  <a:pt x="2112355" y="443726"/>
                </a:lnTo>
                <a:lnTo>
                  <a:pt x="2113172" y="443404"/>
                </a:lnTo>
                <a:close/>
              </a:path>
              <a:path w="3681729" h="447039">
                <a:moveTo>
                  <a:pt x="2113172" y="397001"/>
                </a:moveTo>
                <a:lnTo>
                  <a:pt x="2095432" y="362890"/>
                </a:lnTo>
                <a:lnTo>
                  <a:pt x="2087711" y="364094"/>
                </a:lnTo>
                <a:lnTo>
                  <a:pt x="2074391" y="369420"/>
                </a:lnTo>
                <a:lnTo>
                  <a:pt x="2068753" y="374985"/>
                </a:lnTo>
                <a:lnTo>
                  <a:pt x="2087265" y="410717"/>
                </a:lnTo>
                <a:lnTo>
                  <a:pt x="2113172" y="397001"/>
                </a:lnTo>
                <a:close/>
              </a:path>
              <a:path w="3681729" h="447039">
                <a:moveTo>
                  <a:pt x="2142740" y="408074"/>
                </a:moveTo>
                <a:lnTo>
                  <a:pt x="2122578" y="367299"/>
                </a:lnTo>
                <a:lnTo>
                  <a:pt x="2100427" y="362112"/>
                </a:lnTo>
                <a:lnTo>
                  <a:pt x="2095432" y="362890"/>
                </a:lnTo>
                <a:lnTo>
                  <a:pt x="2113172" y="397001"/>
                </a:lnTo>
                <a:lnTo>
                  <a:pt x="2113172" y="443404"/>
                </a:lnTo>
                <a:lnTo>
                  <a:pt x="2125561" y="438521"/>
                </a:lnTo>
                <a:lnTo>
                  <a:pt x="2134137" y="430058"/>
                </a:lnTo>
                <a:lnTo>
                  <a:pt x="2139945" y="419674"/>
                </a:lnTo>
                <a:lnTo>
                  <a:pt x="2142740" y="408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9618" y="4168588"/>
            <a:ext cx="69273" cy="1344706"/>
          </a:xfrm>
          <a:custGeom>
            <a:avLst/>
            <a:gdLst/>
            <a:ahLst/>
            <a:cxnLst/>
            <a:rect l="l" t="t" r="r" b="b"/>
            <a:pathLst>
              <a:path w="76200" h="1524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3" y="57592"/>
                </a:lnTo>
                <a:lnTo>
                  <a:pt x="28193" y="51053"/>
                </a:lnTo>
                <a:lnTo>
                  <a:pt x="47243" y="51053"/>
                </a:lnTo>
                <a:lnTo>
                  <a:pt x="47243" y="57088"/>
                </a:lnTo>
                <a:lnTo>
                  <a:pt x="76200" y="76200"/>
                </a:lnTo>
                <a:close/>
              </a:path>
              <a:path w="76200" h="1524000">
                <a:moveTo>
                  <a:pt x="76200" y="1447800"/>
                </a:moveTo>
                <a:lnTo>
                  <a:pt x="38100" y="1472945"/>
                </a:lnTo>
                <a:lnTo>
                  <a:pt x="0" y="1447800"/>
                </a:lnTo>
                <a:lnTo>
                  <a:pt x="28193" y="1504187"/>
                </a:lnTo>
                <a:lnTo>
                  <a:pt x="28193" y="1472946"/>
                </a:lnTo>
                <a:lnTo>
                  <a:pt x="47243" y="1472946"/>
                </a:lnTo>
                <a:lnTo>
                  <a:pt x="47243" y="1505712"/>
                </a:lnTo>
                <a:lnTo>
                  <a:pt x="76200" y="1447800"/>
                </a:lnTo>
                <a:close/>
              </a:path>
              <a:path w="76200" h="1524000">
                <a:moveTo>
                  <a:pt x="38100" y="51053"/>
                </a:moveTo>
                <a:lnTo>
                  <a:pt x="28193" y="51053"/>
                </a:lnTo>
                <a:lnTo>
                  <a:pt x="28193" y="57592"/>
                </a:lnTo>
                <a:lnTo>
                  <a:pt x="38100" y="51053"/>
                </a:lnTo>
                <a:close/>
              </a:path>
              <a:path w="76200" h="1524000">
                <a:moveTo>
                  <a:pt x="47243" y="1466911"/>
                </a:moveTo>
                <a:lnTo>
                  <a:pt x="47243" y="57088"/>
                </a:lnTo>
                <a:lnTo>
                  <a:pt x="38100" y="51053"/>
                </a:lnTo>
                <a:lnTo>
                  <a:pt x="28193" y="57592"/>
                </a:lnTo>
                <a:lnTo>
                  <a:pt x="28193" y="1466407"/>
                </a:lnTo>
                <a:lnTo>
                  <a:pt x="38100" y="1472945"/>
                </a:lnTo>
                <a:lnTo>
                  <a:pt x="47243" y="1466911"/>
                </a:lnTo>
                <a:close/>
              </a:path>
              <a:path w="76200" h="1524000">
                <a:moveTo>
                  <a:pt x="47243" y="1505712"/>
                </a:moveTo>
                <a:lnTo>
                  <a:pt x="47243" y="1472946"/>
                </a:lnTo>
                <a:lnTo>
                  <a:pt x="28193" y="1472946"/>
                </a:lnTo>
                <a:lnTo>
                  <a:pt x="28193" y="1504187"/>
                </a:lnTo>
                <a:lnTo>
                  <a:pt x="38100" y="1524000"/>
                </a:lnTo>
                <a:lnTo>
                  <a:pt x="47243" y="1505712"/>
                </a:lnTo>
                <a:close/>
              </a:path>
              <a:path w="76200" h="1524000">
                <a:moveTo>
                  <a:pt x="47243" y="57088"/>
                </a:moveTo>
                <a:lnTo>
                  <a:pt x="47243" y="51053"/>
                </a:lnTo>
                <a:lnTo>
                  <a:pt x="38100" y="51053"/>
                </a:lnTo>
                <a:lnTo>
                  <a:pt x="47243" y="570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3274" y="4584774"/>
            <a:ext cx="443345" cy="510988"/>
          </a:xfrm>
          <a:custGeom>
            <a:avLst/>
            <a:gdLst/>
            <a:ahLst/>
            <a:cxnLst/>
            <a:rect l="l" t="t" r="r" b="b"/>
            <a:pathLst>
              <a:path w="487679" h="579120">
                <a:moveTo>
                  <a:pt x="0" y="0"/>
                </a:moveTo>
                <a:lnTo>
                  <a:pt x="0" y="579120"/>
                </a:lnTo>
                <a:lnTo>
                  <a:pt x="487680" y="579120"/>
                </a:lnTo>
                <a:lnTo>
                  <a:pt x="487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45548" y="4672804"/>
            <a:ext cx="29960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spc="-9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0311" y="1613647"/>
            <a:ext cx="81395" cy="2234453"/>
          </a:xfrm>
          <a:custGeom>
            <a:avLst/>
            <a:gdLst/>
            <a:ahLst/>
            <a:cxnLst/>
            <a:rect l="l" t="t" r="r" b="b"/>
            <a:pathLst>
              <a:path w="89534" h="2532379">
                <a:moveTo>
                  <a:pt x="76200" y="2455926"/>
                </a:moveTo>
                <a:lnTo>
                  <a:pt x="47279" y="2474638"/>
                </a:lnTo>
                <a:lnTo>
                  <a:pt x="47243" y="2481071"/>
                </a:lnTo>
                <a:lnTo>
                  <a:pt x="28193" y="2481071"/>
                </a:lnTo>
                <a:lnTo>
                  <a:pt x="28193" y="2474913"/>
                </a:lnTo>
                <a:lnTo>
                  <a:pt x="0" y="2455926"/>
                </a:lnTo>
                <a:lnTo>
                  <a:pt x="28193" y="2513463"/>
                </a:lnTo>
                <a:lnTo>
                  <a:pt x="28193" y="2481071"/>
                </a:lnTo>
                <a:lnTo>
                  <a:pt x="28228" y="2513534"/>
                </a:lnTo>
                <a:lnTo>
                  <a:pt x="37338" y="2532126"/>
                </a:lnTo>
                <a:lnTo>
                  <a:pt x="76200" y="2455926"/>
                </a:lnTo>
                <a:close/>
              </a:path>
              <a:path w="89534" h="2532379">
                <a:moveTo>
                  <a:pt x="89153" y="76200"/>
                </a:moveTo>
                <a:lnTo>
                  <a:pt x="51815" y="0"/>
                </a:lnTo>
                <a:lnTo>
                  <a:pt x="12953" y="76200"/>
                </a:lnTo>
                <a:lnTo>
                  <a:pt x="41875" y="57111"/>
                </a:lnTo>
                <a:lnTo>
                  <a:pt x="41909" y="51054"/>
                </a:lnTo>
                <a:lnTo>
                  <a:pt x="60959" y="51054"/>
                </a:lnTo>
                <a:lnTo>
                  <a:pt x="60959" y="57592"/>
                </a:lnTo>
                <a:lnTo>
                  <a:pt x="89153" y="76200"/>
                </a:lnTo>
                <a:close/>
              </a:path>
              <a:path w="89534" h="2532379">
                <a:moveTo>
                  <a:pt x="37338" y="2481071"/>
                </a:moveTo>
                <a:lnTo>
                  <a:pt x="28228" y="2474936"/>
                </a:lnTo>
                <a:lnTo>
                  <a:pt x="28193" y="2481071"/>
                </a:lnTo>
                <a:lnTo>
                  <a:pt x="37338" y="2481071"/>
                </a:lnTo>
                <a:close/>
              </a:path>
              <a:path w="89534" h="2532379">
                <a:moveTo>
                  <a:pt x="60923" y="57567"/>
                </a:moveTo>
                <a:lnTo>
                  <a:pt x="51053" y="51054"/>
                </a:lnTo>
                <a:lnTo>
                  <a:pt x="41875" y="57111"/>
                </a:lnTo>
                <a:lnTo>
                  <a:pt x="28228" y="2474936"/>
                </a:lnTo>
                <a:lnTo>
                  <a:pt x="37338" y="2481071"/>
                </a:lnTo>
                <a:lnTo>
                  <a:pt x="47279" y="2474638"/>
                </a:lnTo>
                <a:lnTo>
                  <a:pt x="60923" y="57567"/>
                </a:lnTo>
                <a:close/>
              </a:path>
              <a:path w="89534" h="2532379">
                <a:moveTo>
                  <a:pt x="47279" y="2474638"/>
                </a:moveTo>
                <a:lnTo>
                  <a:pt x="37338" y="2481071"/>
                </a:lnTo>
                <a:lnTo>
                  <a:pt x="47243" y="2481071"/>
                </a:lnTo>
                <a:lnTo>
                  <a:pt x="47279" y="2474638"/>
                </a:lnTo>
                <a:close/>
              </a:path>
              <a:path w="89534" h="2532379">
                <a:moveTo>
                  <a:pt x="51053" y="51054"/>
                </a:moveTo>
                <a:lnTo>
                  <a:pt x="41909" y="51054"/>
                </a:lnTo>
                <a:lnTo>
                  <a:pt x="41875" y="57111"/>
                </a:lnTo>
                <a:lnTo>
                  <a:pt x="51053" y="51054"/>
                </a:lnTo>
                <a:close/>
              </a:path>
              <a:path w="89534" h="2532379">
                <a:moveTo>
                  <a:pt x="60959" y="51054"/>
                </a:moveTo>
                <a:lnTo>
                  <a:pt x="51053" y="51054"/>
                </a:lnTo>
                <a:lnTo>
                  <a:pt x="60923" y="57567"/>
                </a:lnTo>
                <a:lnTo>
                  <a:pt x="60959" y="51054"/>
                </a:lnTo>
                <a:close/>
              </a:path>
              <a:path w="89534" h="2532379">
                <a:moveTo>
                  <a:pt x="60959" y="57592"/>
                </a:moveTo>
                <a:lnTo>
                  <a:pt x="60959" y="51054"/>
                </a:lnTo>
                <a:lnTo>
                  <a:pt x="60923" y="5756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1464" y="2474931"/>
            <a:ext cx="352136" cy="512109"/>
          </a:xfrm>
          <a:custGeom>
            <a:avLst/>
            <a:gdLst/>
            <a:ahLst/>
            <a:cxnLst/>
            <a:rect l="l" t="t" r="r" b="b"/>
            <a:pathLst>
              <a:path w="387350" h="580389">
                <a:moveTo>
                  <a:pt x="0" y="0"/>
                </a:moveTo>
                <a:lnTo>
                  <a:pt x="0" y="579881"/>
                </a:lnTo>
                <a:lnTo>
                  <a:pt x="387096" y="579881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03046" y="2561962"/>
            <a:ext cx="20781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76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2" dirty="0"/>
              <a:t>Query</a:t>
            </a:r>
            <a:r>
              <a:rPr spc="-9" dirty="0"/>
              <a:t> </a:t>
            </a:r>
            <a:r>
              <a:rPr lang="en-US" spc="-18" dirty="0"/>
              <a:t>O</a:t>
            </a:r>
            <a:r>
              <a:rPr spc="-18" dirty="0"/>
              <a:t>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16220698-297C-4C07-8BA6-93E317DC665E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1644043" y="1767914"/>
            <a:ext cx="5711536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tabLst>
                <a:tab pos="1804712" algn="l"/>
              </a:tabLst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2900" spc="-18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queries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EARC</a:t>
            </a:r>
            <a:r>
              <a:rPr sz="2200" spc="-4" dirty="0">
                <a:latin typeface="Times New Roman"/>
                <a:cs typeface="Times New Roman"/>
              </a:rPr>
              <a:t>H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27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4" dirty="0">
                <a:latin typeface="Times New Roman"/>
                <a:cs typeface="Times New Roman"/>
              </a:rPr>
              <a:t>N</a:t>
            </a:r>
            <a:r>
              <a:rPr sz="2900" spc="-9" dirty="0">
                <a:latin typeface="Times New Roman"/>
                <a:cs typeface="Times New Roman"/>
              </a:rPr>
              <a:t>, </a:t>
            </a:r>
            <a:r>
              <a:rPr sz="2900" spc="-22" dirty="0">
                <a:latin typeface="Times New Roman"/>
                <a:cs typeface="Times New Roman"/>
              </a:rPr>
              <a:t>M</a:t>
            </a:r>
            <a:r>
              <a:rPr sz="2200" spc="4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UCCESSO</a:t>
            </a:r>
            <a:r>
              <a:rPr sz="2200" spc="-4" dirty="0">
                <a:latin typeface="Times New Roman"/>
                <a:cs typeface="Times New Roman"/>
              </a:rPr>
              <a:t>R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REDECESSOR</a:t>
            </a:r>
            <a:endParaRPr sz="2200">
              <a:latin typeface="Times New Roman"/>
              <a:cs typeface="Times New Roman"/>
            </a:endParaRPr>
          </a:p>
          <a:p>
            <a:pPr marL="11397" marR="230219">
              <a:lnSpc>
                <a:spcPts val="3446"/>
              </a:lnSpc>
              <a:spcBef>
                <a:spcPts val="108"/>
              </a:spcBef>
            </a:pPr>
            <a:r>
              <a:rPr sz="2900" spc="-13" dirty="0">
                <a:latin typeface="Times New Roman"/>
                <a:cs typeface="Times New Roman"/>
              </a:rPr>
              <a:t>all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run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27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29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time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on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red-black tree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with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77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Modifying</a:t>
            </a:r>
            <a:r>
              <a:rPr spc="-9" dirty="0"/>
              <a:t> </a:t>
            </a:r>
            <a:r>
              <a:rPr lang="en-US" spc="-18" dirty="0"/>
              <a:t>O</a:t>
            </a:r>
            <a:r>
              <a:rPr spc="-18" dirty="0"/>
              <a:t>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4545D9B5-839D-4AE5-9CD3-0F72F96DC8AE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1443182" y="1760292"/>
            <a:ext cx="6067136" cy="275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3096"/>
              </a:lnSpc>
            </a:pPr>
            <a:r>
              <a:rPr sz="2900" spc="-18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operations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</a:t>
            </a:r>
            <a:r>
              <a:rPr sz="2200" spc="-18" dirty="0">
                <a:latin typeface="Times New Roman"/>
                <a:cs typeface="Times New Roman"/>
              </a:rPr>
              <a:t>NSERT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22" dirty="0">
                <a:latin typeface="Times New Roman"/>
                <a:cs typeface="Times New Roman"/>
              </a:rPr>
              <a:t>D</a:t>
            </a:r>
            <a:r>
              <a:rPr sz="2200" spc="-18" dirty="0">
                <a:latin typeface="Times New Roman"/>
                <a:cs typeface="Times New Roman"/>
              </a:rPr>
              <a:t>ELET</a:t>
            </a:r>
            <a:r>
              <a:rPr sz="2200" spc="-13" dirty="0">
                <a:latin typeface="Times New Roman"/>
                <a:cs typeface="Times New Roman"/>
              </a:rPr>
              <a:t>E</a:t>
            </a:r>
            <a:r>
              <a:rPr sz="2200" spc="171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cause modifications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red-black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tree: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spcBef>
                <a:spcPts val="256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operation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itself,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spcBef>
                <a:spcPts val="682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color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changes,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lnSpc>
                <a:spcPts val="3271"/>
              </a:lnSpc>
              <a:spcBef>
                <a:spcPts val="682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restructuring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links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via</a:t>
            </a:r>
            <a:endParaRPr sz="2900">
              <a:latin typeface="Times New Roman"/>
              <a:cs typeface="Times New Roman"/>
            </a:endParaRPr>
          </a:p>
          <a:p>
            <a:pPr marL="213693">
              <a:lnSpc>
                <a:spcPts val="3257"/>
              </a:lnSpc>
            </a:pPr>
            <a:r>
              <a:rPr sz="2900" b="1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“rotations”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840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2" dirty="0"/>
              <a:t>Rotations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FB93CA0A-B5A6-4788-922F-B379A2ADB403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/>
          <p:nvPr/>
        </p:nvSpPr>
        <p:spPr>
          <a:xfrm>
            <a:off x="1378527" y="2465517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09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8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4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3"/>
                </a:lnTo>
                <a:lnTo>
                  <a:pt x="270509" y="541020"/>
                </a:lnTo>
                <a:lnTo>
                  <a:pt x="292689" y="540123"/>
                </a:lnTo>
                <a:lnTo>
                  <a:pt x="335501" y="533155"/>
                </a:lnTo>
                <a:lnTo>
                  <a:pt x="375784" y="519755"/>
                </a:lnTo>
                <a:lnTo>
                  <a:pt x="412982" y="500480"/>
                </a:lnTo>
                <a:lnTo>
                  <a:pt x="446535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9255" y="2398282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09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8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4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3"/>
                </a:lnTo>
                <a:lnTo>
                  <a:pt x="270509" y="541020"/>
                </a:lnTo>
                <a:lnTo>
                  <a:pt x="292689" y="540123"/>
                </a:lnTo>
                <a:lnTo>
                  <a:pt x="335501" y="533155"/>
                </a:lnTo>
                <a:lnTo>
                  <a:pt x="375784" y="519755"/>
                </a:lnTo>
                <a:lnTo>
                  <a:pt x="412982" y="500480"/>
                </a:lnTo>
                <a:lnTo>
                  <a:pt x="446535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9255" y="2398282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70509" y="0"/>
                </a:moveTo>
                <a:lnTo>
                  <a:pt x="226643" y="3541"/>
                </a:lnTo>
                <a:lnTo>
                  <a:pt x="185025" y="13795"/>
                </a:lnTo>
                <a:lnTo>
                  <a:pt x="146215" y="30202"/>
                </a:lnTo>
                <a:lnTo>
                  <a:pt x="110770" y="52206"/>
                </a:lnTo>
                <a:lnTo>
                  <a:pt x="79247" y="79248"/>
                </a:lnTo>
                <a:lnTo>
                  <a:pt x="52206" y="110770"/>
                </a:lnTo>
                <a:lnTo>
                  <a:pt x="30202" y="146215"/>
                </a:lnTo>
                <a:lnTo>
                  <a:pt x="13795" y="185025"/>
                </a:lnTo>
                <a:lnTo>
                  <a:pt x="3541" y="226643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3"/>
                </a:lnTo>
                <a:lnTo>
                  <a:pt x="270509" y="541020"/>
                </a:lnTo>
                <a:lnTo>
                  <a:pt x="292689" y="540123"/>
                </a:lnTo>
                <a:lnTo>
                  <a:pt x="335501" y="533155"/>
                </a:lnTo>
                <a:lnTo>
                  <a:pt x="375784" y="519755"/>
                </a:lnTo>
                <a:lnTo>
                  <a:pt x="412982" y="500480"/>
                </a:lnTo>
                <a:lnTo>
                  <a:pt x="446535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09"/>
                </a:lnTo>
                <a:lnTo>
                  <a:pt x="540122" y="248330"/>
                </a:lnTo>
                <a:lnTo>
                  <a:pt x="533155" y="205518"/>
                </a:lnTo>
                <a:lnTo>
                  <a:pt x="519755" y="165234"/>
                </a:lnTo>
                <a:lnTo>
                  <a:pt x="500480" y="128037"/>
                </a:lnTo>
                <a:lnTo>
                  <a:pt x="475887" y="94484"/>
                </a:lnTo>
                <a:lnTo>
                  <a:pt x="446535" y="65132"/>
                </a:lnTo>
                <a:lnTo>
                  <a:pt x="412982" y="40539"/>
                </a:lnTo>
                <a:lnTo>
                  <a:pt x="375784" y="21264"/>
                </a:lnTo>
                <a:lnTo>
                  <a:pt x="335501" y="7864"/>
                </a:lnTo>
                <a:lnTo>
                  <a:pt x="292689" y="897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1406" y="2406350"/>
            <a:ext cx="318077" cy="44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23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3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4546" y="1867123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541020" y="270509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2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10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5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19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5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3" y="292689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5273" y="1799888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541020" y="270509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2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10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5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19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5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3" y="292689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5273" y="1799888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270510" y="0"/>
                </a:moveTo>
                <a:lnTo>
                  <a:pt x="226643" y="3541"/>
                </a:lnTo>
                <a:lnTo>
                  <a:pt x="185025" y="13795"/>
                </a:lnTo>
                <a:lnTo>
                  <a:pt x="146215" y="30202"/>
                </a:lnTo>
                <a:lnTo>
                  <a:pt x="110770" y="52206"/>
                </a:lnTo>
                <a:lnTo>
                  <a:pt x="79247" y="79248"/>
                </a:lnTo>
                <a:lnTo>
                  <a:pt x="52206" y="110770"/>
                </a:lnTo>
                <a:lnTo>
                  <a:pt x="30202" y="146215"/>
                </a:lnTo>
                <a:lnTo>
                  <a:pt x="13795" y="185025"/>
                </a:lnTo>
                <a:lnTo>
                  <a:pt x="3541" y="226643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5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19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5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3" y="292689"/>
                </a:lnTo>
                <a:lnTo>
                  <a:pt x="541020" y="270509"/>
                </a:lnTo>
                <a:lnTo>
                  <a:pt x="540123" y="248330"/>
                </a:lnTo>
                <a:lnTo>
                  <a:pt x="533155" y="205518"/>
                </a:lnTo>
                <a:lnTo>
                  <a:pt x="519755" y="165234"/>
                </a:lnTo>
                <a:lnTo>
                  <a:pt x="500480" y="128037"/>
                </a:lnTo>
                <a:lnTo>
                  <a:pt x="475887" y="94483"/>
                </a:lnTo>
                <a:lnTo>
                  <a:pt x="446536" y="65132"/>
                </a:lnTo>
                <a:lnTo>
                  <a:pt x="412982" y="40539"/>
                </a:lnTo>
                <a:lnTo>
                  <a:pt x="375785" y="21264"/>
                </a:lnTo>
                <a:lnTo>
                  <a:pt x="335501" y="7864"/>
                </a:lnTo>
                <a:lnTo>
                  <a:pt x="292689" y="897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78116" y="1820655"/>
            <a:ext cx="318077" cy="44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234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300" baseline="-1041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54480" y="2208680"/>
            <a:ext cx="872835" cy="189940"/>
          </a:xfrm>
          <a:custGeom>
            <a:avLst/>
            <a:gdLst/>
            <a:ahLst/>
            <a:cxnLst/>
            <a:rect l="l" t="t" r="r" b="b"/>
            <a:pathLst>
              <a:path w="960119" h="215264">
                <a:moveTo>
                  <a:pt x="0" y="214883"/>
                </a:moveTo>
                <a:lnTo>
                  <a:pt x="9601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6451" y="2208680"/>
            <a:ext cx="318077" cy="308722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349757" y="34975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1952" y="2805728"/>
            <a:ext cx="318077" cy="190500"/>
          </a:xfrm>
          <a:custGeom>
            <a:avLst/>
            <a:gdLst/>
            <a:ahLst/>
            <a:cxnLst/>
            <a:rect l="l" t="t" r="r" b="b"/>
            <a:pathLst>
              <a:path w="349884" h="215900">
                <a:moveTo>
                  <a:pt x="0" y="215645"/>
                </a:moveTo>
                <a:lnTo>
                  <a:pt x="34975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9046" y="2805728"/>
            <a:ext cx="318655" cy="190500"/>
          </a:xfrm>
          <a:custGeom>
            <a:avLst/>
            <a:gdLst/>
            <a:ahLst/>
            <a:cxnLst/>
            <a:rect l="l" t="t" r="r" b="b"/>
            <a:pathLst>
              <a:path w="350519" h="215900">
                <a:moveTo>
                  <a:pt x="350520" y="2156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1" y="3063240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4" y="947928"/>
                </a:moveTo>
                <a:lnTo>
                  <a:pt x="406146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728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3" y="947928"/>
                </a:moveTo>
                <a:lnTo>
                  <a:pt x="406145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728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406145" y="0"/>
                </a:moveTo>
                <a:lnTo>
                  <a:pt x="0" y="947928"/>
                </a:lnTo>
                <a:lnTo>
                  <a:pt x="813053" y="947928"/>
                </a:lnTo>
                <a:lnTo>
                  <a:pt x="406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4028" y="3372475"/>
            <a:ext cx="25573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2" dirty="0">
                <a:solidFill>
                  <a:srgbClr val="E5FFFF"/>
                </a:solidFill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7751" y="3063240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4" y="947928"/>
                </a:moveTo>
                <a:lnTo>
                  <a:pt x="406146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8478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4" y="947928"/>
                </a:moveTo>
                <a:lnTo>
                  <a:pt x="406146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8478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406146" y="0"/>
                </a:moveTo>
                <a:lnTo>
                  <a:pt x="0" y="947928"/>
                </a:lnTo>
                <a:lnTo>
                  <a:pt x="813054" y="947928"/>
                </a:lnTo>
                <a:lnTo>
                  <a:pt x="406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35018" y="3372475"/>
            <a:ext cx="22571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8" dirty="0">
                <a:solidFill>
                  <a:srgbClr val="E5FFFF"/>
                </a:solidFill>
                <a:latin typeface="Symbol"/>
                <a:cs typeface="Symbol"/>
              </a:rPr>
              <a:t>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93769" y="2584524"/>
            <a:ext cx="739486" cy="838200"/>
          </a:xfrm>
          <a:custGeom>
            <a:avLst/>
            <a:gdLst/>
            <a:ahLst/>
            <a:cxnLst/>
            <a:rect l="l" t="t" r="r" b="b"/>
            <a:pathLst>
              <a:path w="813435" h="949960">
                <a:moveTo>
                  <a:pt x="813053" y="949451"/>
                </a:moveTo>
                <a:lnTo>
                  <a:pt x="406907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24496" y="2517289"/>
            <a:ext cx="739486" cy="838200"/>
          </a:xfrm>
          <a:custGeom>
            <a:avLst/>
            <a:gdLst/>
            <a:ahLst/>
            <a:cxnLst/>
            <a:rect l="l" t="t" r="r" b="b"/>
            <a:pathLst>
              <a:path w="813435" h="949960">
                <a:moveTo>
                  <a:pt x="813053" y="949451"/>
                </a:moveTo>
                <a:lnTo>
                  <a:pt x="406907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496" y="2517289"/>
            <a:ext cx="739486" cy="838200"/>
          </a:xfrm>
          <a:custGeom>
            <a:avLst/>
            <a:gdLst/>
            <a:ahLst/>
            <a:cxnLst/>
            <a:rect l="l" t="t" r="r" b="b"/>
            <a:pathLst>
              <a:path w="813435" h="949960">
                <a:moveTo>
                  <a:pt x="406907" y="0"/>
                </a:moveTo>
                <a:lnTo>
                  <a:pt x="0" y="949451"/>
                </a:lnTo>
                <a:lnTo>
                  <a:pt x="813053" y="949451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07359" y="2893759"/>
            <a:ext cx="17491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solidFill>
                  <a:srgbClr val="E5FFFF"/>
                </a:solidFill>
                <a:latin typeface="Symbol"/>
                <a:cs typeface="Symbol"/>
              </a:rPr>
              <a:t>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9567" y="1761935"/>
            <a:ext cx="23050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spc="-4" dirty="0">
                <a:latin typeface="Times New Roman"/>
                <a:cs typeface="Times New Roman"/>
              </a:rPr>
              <a:t>R</a:t>
            </a:r>
            <a:r>
              <a:rPr spc="-13" dirty="0">
                <a:latin typeface="Times New Roman"/>
                <a:cs typeface="Times New Roman"/>
              </a:rPr>
              <a:t>IGH</a:t>
            </a:r>
            <a:r>
              <a:rPr spc="-18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-R</a:t>
            </a:r>
            <a:r>
              <a:rPr spc="-13" dirty="0">
                <a:latin typeface="Times New Roman"/>
                <a:cs typeface="Times New Roman"/>
              </a:rPr>
              <a:t>OTATE</a:t>
            </a:r>
            <a:r>
              <a:rPr sz="2500" dirty="0">
                <a:solidFill>
                  <a:srgbClr val="008A87"/>
                </a:solidFill>
                <a:latin typeface="Times New Roman"/>
                <a:cs typeface="Times New Roman"/>
              </a:rPr>
              <a:t>(B)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67545" y="2113877"/>
            <a:ext cx="1870364" cy="75640"/>
          </a:xfrm>
          <a:custGeom>
            <a:avLst/>
            <a:gdLst/>
            <a:ahLst/>
            <a:cxnLst/>
            <a:rect l="l" t="t" r="r" b="b"/>
            <a:pathLst>
              <a:path w="2057400" h="85725">
                <a:moveTo>
                  <a:pt x="2000250" y="42671"/>
                </a:moveTo>
                <a:lnTo>
                  <a:pt x="1990425" y="28193"/>
                </a:lnTo>
                <a:lnTo>
                  <a:pt x="0" y="28193"/>
                </a:lnTo>
                <a:lnTo>
                  <a:pt x="0" y="57149"/>
                </a:lnTo>
                <a:lnTo>
                  <a:pt x="1990425" y="57149"/>
                </a:lnTo>
                <a:lnTo>
                  <a:pt x="2000250" y="42671"/>
                </a:lnTo>
                <a:close/>
              </a:path>
              <a:path w="2057400" h="85725">
                <a:moveTo>
                  <a:pt x="2057400" y="42671"/>
                </a:moveTo>
                <a:lnTo>
                  <a:pt x="1971294" y="0"/>
                </a:lnTo>
                <a:lnTo>
                  <a:pt x="1990425" y="28193"/>
                </a:lnTo>
                <a:lnTo>
                  <a:pt x="2000250" y="28193"/>
                </a:lnTo>
                <a:lnTo>
                  <a:pt x="2000250" y="70994"/>
                </a:lnTo>
                <a:lnTo>
                  <a:pt x="2057400" y="42671"/>
                </a:lnTo>
                <a:close/>
              </a:path>
              <a:path w="2057400" h="85725">
                <a:moveTo>
                  <a:pt x="2000250" y="70994"/>
                </a:moveTo>
                <a:lnTo>
                  <a:pt x="2000250" y="57149"/>
                </a:lnTo>
                <a:lnTo>
                  <a:pt x="1990425" y="57149"/>
                </a:lnTo>
                <a:lnTo>
                  <a:pt x="1971294" y="85343"/>
                </a:lnTo>
                <a:lnTo>
                  <a:pt x="2000250" y="70994"/>
                </a:lnTo>
                <a:close/>
              </a:path>
              <a:path w="2057400" h="85725">
                <a:moveTo>
                  <a:pt x="2000250" y="42671"/>
                </a:moveTo>
                <a:lnTo>
                  <a:pt x="2000250" y="28193"/>
                </a:lnTo>
                <a:lnTo>
                  <a:pt x="1990425" y="28193"/>
                </a:lnTo>
                <a:lnTo>
                  <a:pt x="2000250" y="42671"/>
                </a:lnTo>
                <a:close/>
              </a:path>
              <a:path w="2057400" h="85725">
                <a:moveTo>
                  <a:pt x="2000250" y="57149"/>
                </a:moveTo>
                <a:lnTo>
                  <a:pt x="2000250" y="42671"/>
                </a:lnTo>
                <a:lnTo>
                  <a:pt x="1990425" y="57149"/>
                </a:lnTo>
                <a:lnTo>
                  <a:pt x="2000250" y="571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1884" y="1546412"/>
            <a:ext cx="303645" cy="253813"/>
          </a:xfrm>
          <a:custGeom>
            <a:avLst/>
            <a:gdLst/>
            <a:ahLst/>
            <a:cxnLst/>
            <a:rect l="l" t="t" r="r" b="b"/>
            <a:pathLst>
              <a:path w="334010" h="287655">
                <a:moveTo>
                  <a:pt x="0" y="287274"/>
                </a:moveTo>
                <a:lnTo>
                  <a:pt x="33375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2909" y="2465517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20" y="270509"/>
                </a:moveTo>
                <a:lnTo>
                  <a:pt x="537478" y="226643"/>
                </a:lnTo>
                <a:lnTo>
                  <a:pt x="527225" y="185025"/>
                </a:lnTo>
                <a:lnTo>
                  <a:pt x="510817" y="146215"/>
                </a:lnTo>
                <a:lnTo>
                  <a:pt x="488814" y="110770"/>
                </a:lnTo>
                <a:lnTo>
                  <a:pt x="461772" y="79248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4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3"/>
                </a:lnTo>
                <a:lnTo>
                  <a:pt x="270509" y="541020"/>
                </a:lnTo>
                <a:lnTo>
                  <a:pt x="292689" y="540123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8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6" y="335501"/>
                </a:lnTo>
                <a:lnTo>
                  <a:pt x="540123" y="292689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3637" y="2398282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20" y="270509"/>
                </a:moveTo>
                <a:lnTo>
                  <a:pt x="537478" y="226643"/>
                </a:lnTo>
                <a:lnTo>
                  <a:pt x="527225" y="185025"/>
                </a:lnTo>
                <a:lnTo>
                  <a:pt x="510817" y="146215"/>
                </a:lnTo>
                <a:lnTo>
                  <a:pt x="488814" y="110770"/>
                </a:lnTo>
                <a:lnTo>
                  <a:pt x="461772" y="79248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4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3"/>
                </a:lnTo>
                <a:lnTo>
                  <a:pt x="270509" y="541020"/>
                </a:lnTo>
                <a:lnTo>
                  <a:pt x="292689" y="540123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8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6" y="335501"/>
                </a:lnTo>
                <a:lnTo>
                  <a:pt x="540123" y="292689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3637" y="2398282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270509" y="0"/>
                </a:moveTo>
                <a:lnTo>
                  <a:pt x="314376" y="3541"/>
                </a:lnTo>
                <a:lnTo>
                  <a:pt x="355994" y="13795"/>
                </a:lnTo>
                <a:lnTo>
                  <a:pt x="394804" y="30202"/>
                </a:lnTo>
                <a:lnTo>
                  <a:pt x="430249" y="52206"/>
                </a:lnTo>
                <a:lnTo>
                  <a:pt x="461772" y="79248"/>
                </a:lnTo>
                <a:lnTo>
                  <a:pt x="488814" y="110770"/>
                </a:lnTo>
                <a:lnTo>
                  <a:pt x="510817" y="146215"/>
                </a:lnTo>
                <a:lnTo>
                  <a:pt x="527225" y="185025"/>
                </a:lnTo>
                <a:lnTo>
                  <a:pt x="537478" y="226643"/>
                </a:lnTo>
                <a:lnTo>
                  <a:pt x="541020" y="270509"/>
                </a:lnTo>
                <a:lnTo>
                  <a:pt x="540123" y="292689"/>
                </a:lnTo>
                <a:lnTo>
                  <a:pt x="533156" y="335501"/>
                </a:lnTo>
                <a:lnTo>
                  <a:pt x="519755" y="375785"/>
                </a:lnTo>
                <a:lnTo>
                  <a:pt x="500480" y="412982"/>
                </a:lnTo>
                <a:lnTo>
                  <a:pt x="475888" y="446536"/>
                </a:lnTo>
                <a:lnTo>
                  <a:pt x="446536" y="475887"/>
                </a:lnTo>
                <a:lnTo>
                  <a:pt x="412982" y="500480"/>
                </a:lnTo>
                <a:lnTo>
                  <a:pt x="375785" y="519755"/>
                </a:lnTo>
                <a:lnTo>
                  <a:pt x="335501" y="533155"/>
                </a:lnTo>
                <a:lnTo>
                  <a:pt x="292689" y="540123"/>
                </a:lnTo>
                <a:lnTo>
                  <a:pt x="270509" y="541020"/>
                </a:lnTo>
                <a:lnTo>
                  <a:pt x="248330" y="540123"/>
                </a:lnTo>
                <a:lnTo>
                  <a:pt x="205518" y="533155"/>
                </a:lnTo>
                <a:lnTo>
                  <a:pt x="165234" y="519755"/>
                </a:lnTo>
                <a:lnTo>
                  <a:pt x="128037" y="500480"/>
                </a:lnTo>
                <a:lnTo>
                  <a:pt x="94483" y="475887"/>
                </a:lnTo>
                <a:lnTo>
                  <a:pt x="65132" y="446536"/>
                </a:lnTo>
                <a:lnTo>
                  <a:pt x="40539" y="412982"/>
                </a:lnTo>
                <a:lnTo>
                  <a:pt x="21264" y="375785"/>
                </a:lnTo>
                <a:lnTo>
                  <a:pt x="7864" y="335501"/>
                </a:lnTo>
                <a:lnTo>
                  <a:pt x="897" y="292689"/>
                </a:lnTo>
                <a:lnTo>
                  <a:pt x="0" y="270509"/>
                </a:lnTo>
                <a:lnTo>
                  <a:pt x="897" y="248330"/>
                </a:lnTo>
                <a:lnTo>
                  <a:pt x="7864" y="205518"/>
                </a:lnTo>
                <a:lnTo>
                  <a:pt x="21264" y="165234"/>
                </a:lnTo>
                <a:lnTo>
                  <a:pt x="40539" y="128037"/>
                </a:lnTo>
                <a:lnTo>
                  <a:pt x="65132" y="94484"/>
                </a:lnTo>
                <a:lnTo>
                  <a:pt x="94483" y="65132"/>
                </a:lnTo>
                <a:lnTo>
                  <a:pt x="128037" y="40539"/>
                </a:lnTo>
                <a:lnTo>
                  <a:pt x="165234" y="21264"/>
                </a:lnTo>
                <a:lnTo>
                  <a:pt x="205518" y="7864"/>
                </a:lnTo>
                <a:lnTo>
                  <a:pt x="248330" y="897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97866" y="2406350"/>
            <a:ext cx="318077" cy="44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234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300" baseline="-10416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96891" y="1867123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541019" y="270509"/>
                </a:moveTo>
                <a:lnTo>
                  <a:pt x="537477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7"/>
                </a:lnTo>
                <a:lnTo>
                  <a:pt x="430249" y="52206"/>
                </a:lnTo>
                <a:lnTo>
                  <a:pt x="394803" y="30202"/>
                </a:lnTo>
                <a:lnTo>
                  <a:pt x="355993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5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09" y="541019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4" y="519755"/>
                </a:lnTo>
                <a:lnTo>
                  <a:pt x="412982" y="500480"/>
                </a:lnTo>
                <a:lnTo>
                  <a:pt x="446535" y="475887"/>
                </a:lnTo>
                <a:lnTo>
                  <a:pt x="475887" y="446535"/>
                </a:lnTo>
                <a:lnTo>
                  <a:pt x="500479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27618" y="1799888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541019" y="270509"/>
                </a:moveTo>
                <a:lnTo>
                  <a:pt x="537477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7"/>
                </a:lnTo>
                <a:lnTo>
                  <a:pt x="430249" y="52206"/>
                </a:lnTo>
                <a:lnTo>
                  <a:pt x="394803" y="30202"/>
                </a:lnTo>
                <a:lnTo>
                  <a:pt x="355993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09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5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09" y="541019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4" y="519755"/>
                </a:lnTo>
                <a:lnTo>
                  <a:pt x="412982" y="500480"/>
                </a:lnTo>
                <a:lnTo>
                  <a:pt x="446535" y="475887"/>
                </a:lnTo>
                <a:lnTo>
                  <a:pt x="475887" y="446535"/>
                </a:lnTo>
                <a:lnTo>
                  <a:pt x="500479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27618" y="1799888"/>
            <a:ext cx="491836" cy="477371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270509" y="0"/>
                </a:moveTo>
                <a:lnTo>
                  <a:pt x="314376" y="3541"/>
                </a:lnTo>
                <a:lnTo>
                  <a:pt x="355993" y="13795"/>
                </a:lnTo>
                <a:lnTo>
                  <a:pt x="394803" y="30202"/>
                </a:lnTo>
                <a:lnTo>
                  <a:pt x="430249" y="52206"/>
                </a:lnTo>
                <a:lnTo>
                  <a:pt x="461771" y="79247"/>
                </a:lnTo>
                <a:lnTo>
                  <a:pt x="488813" y="110770"/>
                </a:lnTo>
                <a:lnTo>
                  <a:pt x="510817" y="146215"/>
                </a:lnTo>
                <a:lnTo>
                  <a:pt x="527224" y="185025"/>
                </a:lnTo>
                <a:lnTo>
                  <a:pt x="537477" y="226643"/>
                </a:lnTo>
                <a:lnTo>
                  <a:pt x="541019" y="270509"/>
                </a:lnTo>
                <a:lnTo>
                  <a:pt x="540122" y="292689"/>
                </a:lnTo>
                <a:lnTo>
                  <a:pt x="533155" y="335501"/>
                </a:lnTo>
                <a:lnTo>
                  <a:pt x="519755" y="375785"/>
                </a:lnTo>
                <a:lnTo>
                  <a:pt x="500479" y="412982"/>
                </a:lnTo>
                <a:lnTo>
                  <a:pt x="475887" y="446535"/>
                </a:lnTo>
                <a:lnTo>
                  <a:pt x="446535" y="475887"/>
                </a:lnTo>
                <a:lnTo>
                  <a:pt x="412982" y="500480"/>
                </a:lnTo>
                <a:lnTo>
                  <a:pt x="375784" y="519755"/>
                </a:lnTo>
                <a:lnTo>
                  <a:pt x="335501" y="533155"/>
                </a:lnTo>
                <a:lnTo>
                  <a:pt x="292689" y="540122"/>
                </a:lnTo>
                <a:lnTo>
                  <a:pt x="270509" y="541019"/>
                </a:lnTo>
                <a:lnTo>
                  <a:pt x="248330" y="540122"/>
                </a:lnTo>
                <a:lnTo>
                  <a:pt x="205518" y="533155"/>
                </a:lnTo>
                <a:lnTo>
                  <a:pt x="165234" y="519755"/>
                </a:lnTo>
                <a:lnTo>
                  <a:pt x="128037" y="500480"/>
                </a:lnTo>
                <a:lnTo>
                  <a:pt x="94483" y="475887"/>
                </a:lnTo>
                <a:lnTo>
                  <a:pt x="65132" y="446535"/>
                </a:lnTo>
                <a:lnTo>
                  <a:pt x="40539" y="412982"/>
                </a:lnTo>
                <a:lnTo>
                  <a:pt x="21264" y="375785"/>
                </a:lnTo>
                <a:lnTo>
                  <a:pt x="7864" y="335501"/>
                </a:lnTo>
                <a:lnTo>
                  <a:pt x="897" y="292689"/>
                </a:lnTo>
                <a:lnTo>
                  <a:pt x="0" y="270509"/>
                </a:lnTo>
                <a:lnTo>
                  <a:pt x="897" y="248330"/>
                </a:lnTo>
                <a:lnTo>
                  <a:pt x="7864" y="205518"/>
                </a:lnTo>
                <a:lnTo>
                  <a:pt x="21264" y="165234"/>
                </a:lnTo>
                <a:lnTo>
                  <a:pt x="40539" y="128037"/>
                </a:lnTo>
                <a:lnTo>
                  <a:pt x="65132" y="94483"/>
                </a:lnTo>
                <a:lnTo>
                  <a:pt x="94483" y="65132"/>
                </a:lnTo>
                <a:lnTo>
                  <a:pt x="128037" y="40539"/>
                </a:lnTo>
                <a:lnTo>
                  <a:pt x="165234" y="21264"/>
                </a:lnTo>
                <a:lnTo>
                  <a:pt x="205518" y="7864"/>
                </a:lnTo>
                <a:lnTo>
                  <a:pt x="248330" y="897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51155" y="1820655"/>
            <a:ext cx="318077" cy="44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234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300" baseline="-10416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48796" y="2207334"/>
            <a:ext cx="871682" cy="191060"/>
          </a:xfrm>
          <a:custGeom>
            <a:avLst/>
            <a:gdLst/>
            <a:ahLst/>
            <a:cxnLst/>
            <a:rect l="l" t="t" r="r" b="b"/>
            <a:pathLst>
              <a:path w="958850" h="216535">
                <a:moveTo>
                  <a:pt x="958595" y="21640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0314" y="2207334"/>
            <a:ext cx="319809" cy="310403"/>
          </a:xfrm>
          <a:custGeom>
            <a:avLst/>
            <a:gdLst/>
            <a:ahLst/>
            <a:cxnLst/>
            <a:rect l="l" t="t" r="r" b="b"/>
            <a:pathLst>
              <a:path w="351790" h="351789">
                <a:moveTo>
                  <a:pt x="0" y="351281"/>
                </a:moveTo>
                <a:lnTo>
                  <a:pt x="35128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94814" y="2805728"/>
            <a:ext cx="318077" cy="190500"/>
          </a:xfrm>
          <a:custGeom>
            <a:avLst/>
            <a:gdLst/>
            <a:ahLst/>
            <a:cxnLst/>
            <a:rect l="l" t="t" r="r" b="b"/>
            <a:pathLst>
              <a:path w="349884" h="215900">
                <a:moveTo>
                  <a:pt x="349757" y="2156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7025" y="2805728"/>
            <a:ext cx="318655" cy="190500"/>
          </a:xfrm>
          <a:custGeom>
            <a:avLst/>
            <a:gdLst/>
            <a:ahLst/>
            <a:cxnLst/>
            <a:rect l="l" t="t" r="r" b="b"/>
            <a:pathLst>
              <a:path w="350520" h="215900">
                <a:moveTo>
                  <a:pt x="0" y="215645"/>
                </a:moveTo>
                <a:lnTo>
                  <a:pt x="3505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2132" y="3063240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4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42860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4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42860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406907" y="0"/>
                </a:moveTo>
                <a:lnTo>
                  <a:pt x="813054" y="947928"/>
                </a:lnTo>
                <a:lnTo>
                  <a:pt x="0" y="947928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24338" y="3372475"/>
            <a:ext cx="17491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solidFill>
                  <a:srgbClr val="E5FFFF"/>
                </a:solidFill>
                <a:latin typeface="Symbol"/>
                <a:cs typeface="Symbol"/>
              </a:rPr>
              <a:t>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26382" y="3063240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57110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7110" y="2996004"/>
            <a:ext cx="739486" cy="836519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406907" y="0"/>
                </a:moveTo>
                <a:lnTo>
                  <a:pt x="813053" y="947928"/>
                </a:lnTo>
                <a:lnTo>
                  <a:pt x="0" y="947928"/>
                </a:lnTo>
                <a:lnTo>
                  <a:pt x="40690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912957" y="3372475"/>
            <a:ext cx="22571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8" dirty="0">
                <a:solidFill>
                  <a:srgbClr val="E5FFFF"/>
                </a:solidFill>
                <a:latin typeface="Symbol"/>
                <a:cs typeface="Symbol"/>
              </a:rPr>
              <a:t>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80364" y="2584524"/>
            <a:ext cx="739486" cy="838200"/>
          </a:xfrm>
          <a:custGeom>
            <a:avLst/>
            <a:gdLst/>
            <a:ahLst/>
            <a:cxnLst/>
            <a:rect l="l" t="t" r="r" b="b"/>
            <a:pathLst>
              <a:path w="813434" h="949960">
                <a:moveTo>
                  <a:pt x="813053" y="949451"/>
                </a:moveTo>
                <a:lnTo>
                  <a:pt x="406145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11092" y="2517289"/>
            <a:ext cx="739486" cy="838200"/>
          </a:xfrm>
          <a:custGeom>
            <a:avLst/>
            <a:gdLst/>
            <a:ahLst/>
            <a:cxnLst/>
            <a:rect l="l" t="t" r="r" b="b"/>
            <a:pathLst>
              <a:path w="813434" h="949960">
                <a:moveTo>
                  <a:pt x="813053" y="949451"/>
                </a:moveTo>
                <a:lnTo>
                  <a:pt x="406145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11092" y="2517289"/>
            <a:ext cx="739486" cy="838200"/>
          </a:xfrm>
          <a:custGeom>
            <a:avLst/>
            <a:gdLst/>
            <a:ahLst/>
            <a:cxnLst/>
            <a:rect l="l" t="t" r="r" b="b"/>
            <a:pathLst>
              <a:path w="813434" h="949960">
                <a:moveTo>
                  <a:pt x="406145" y="0"/>
                </a:moveTo>
                <a:lnTo>
                  <a:pt x="813053" y="949451"/>
                </a:lnTo>
                <a:lnTo>
                  <a:pt x="0" y="949451"/>
                </a:lnTo>
                <a:lnTo>
                  <a:pt x="406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851005" y="2893759"/>
            <a:ext cx="25573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2" dirty="0">
                <a:solidFill>
                  <a:srgbClr val="E5FFFF"/>
                </a:solidFill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74229" y="1546412"/>
            <a:ext cx="310573" cy="253813"/>
          </a:xfrm>
          <a:custGeom>
            <a:avLst/>
            <a:gdLst/>
            <a:ahLst/>
            <a:cxnLst/>
            <a:rect l="l" t="t" r="r" b="b"/>
            <a:pathLst>
              <a:path w="341629" h="287655">
                <a:moveTo>
                  <a:pt x="0" y="287273"/>
                </a:moveTo>
                <a:lnTo>
                  <a:pt x="3413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20224" y="2447062"/>
            <a:ext cx="216477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dirty="0">
                <a:latin typeface="Times New Roman"/>
                <a:cs typeface="Times New Roman"/>
              </a:rPr>
              <a:t>L</a:t>
            </a:r>
            <a:r>
              <a:rPr spc="-13" dirty="0">
                <a:latin typeface="Times New Roman"/>
                <a:cs typeface="Times New Roman"/>
              </a:rPr>
              <a:t>EFT</a:t>
            </a:r>
            <a:r>
              <a:rPr sz="2500" spc="-13" dirty="0">
                <a:latin typeface="Times New Roman"/>
                <a:cs typeface="Times New Roman"/>
              </a:rPr>
              <a:t>-</a:t>
            </a:r>
            <a:r>
              <a:rPr sz="2500" spc="-4" dirty="0">
                <a:latin typeface="Times New Roman"/>
                <a:cs typeface="Times New Roman"/>
              </a:rPr>
              <a:t>R</a:t>
            </a:r>
            <a:r>
              <a:rPr spc="-13" dirty="0">
                <a:latin typeface="Times New Roman"/>
                <a:cs typeface="Times New Roman"/>
              </a:rPr>
              <a:t>OTATE</a:t>
            </a:r>
            <a:r>
              <a:rPr sz="2500" dirty="0">
                <a:solidFill>
                  <a:srgbClr val="008A87"/>
                </a:solidFill>
                <a:latin typeface="Times New Roman"/>
                <a:cs typeface="Times New Roman"/>
              </a:rPr>
              <a:t>(A)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67545" y="2382818"/>
            <a:ext cx="1870364" cy="75640"/>
          </a:xfrm>
          <a:custGeom>
            <a:avLst/>
            <a:gdLst/>
            <a:ahLst/>
            <a:cxnLst/>
            <a:rect l="l" t="t" r="r" b="b"/>
            <a:pathLst>
              <a:path w="2057400" h="85725">
                <a:moveTo>
                  <a:pt x="85344" y="0"/>
                </a:moveTo>
                <a:lnTo>
                  <a:pt x="0" y="42671"/>
                </a:lnTo>
                <a:lnTo>
                  <a:pt x="57150" y="71246"/>
                </a:lnTo>
                <a:lnTo>
                  <a:pt x="57150" y="28193"/>
                </a:lnTo>
                <a:lnTo>
                  <a:pt x="66715" y="28193"/>
                </a:lnTo>
                <a:lnTo>
                  <a:pt x="85344" y="0"/>
                </a:lnTo>
                <a:close/>
              </a:path>
              <a:path w="2057400" h="85725">
                <a:moveTo>
                  <a:pt x="66715" y="28193"/>
                </a:moveTo>
                <a:lnTo>
                  <a:pt x="57150" y="28193"/>
                </a:lnTo>
                <a:lnTo>
                  <a:pt x="57150" y="42671"/>
                </a:lnTo>
                <a:lnTo>
                  <a:pt x="66715" y="28193"/>
                </a:lnTo>
                <a:close/>
              </a:path>
              <a:path w="2057400" h="85725">
                <a:moveTo>
                  <a:pt x="2057400" y="57150"/>
                </a:moveTo>
                <a:lnTo>
                  <a:pt x="2057400" y="28193"/>
                </a:lnTo>
                <a:lnTo>
                  <a:pt x="66715" y="28193"/>
                </a:lnTo>
                <a:lnTo>
                  <a:pt x="57150" y="42671"/>
                </a:lnTo>
                <a:lnTo>
                  <a:pt x="66715" y="57150"/>
                </a:lnTo>
                <a:lnTo>
                  <a:pt x="2057400" y="57150"/>
                </a:lnTo>
                <a:close/>
              </a:path>
              <a:path w="2057400" h="85725">
                <a:moveTo>
                  <a:pt x="66715" y="57150"/>
                </a:moveTo>
                <a:lnTo>
                  <a:pt x="57150" y="42671"/>
                </a:lnTo>
                <a:lnTo>
                  <a:pt x="57150" y="57150"/>
                </a:lnTo>
                <a:lnTo>
                  <a:pt x="66715" y="57150"/>
                </a:lnTo>
                <a:close/>
              </a:path>
              <a:path w="2057400" h="85725">
                <a:moveTo>
                  <a:pt x="85344" y="85343"/>
                </a:moveTo>
                <a:lnTo>
                  <a:pt x="66715" y="57150"/>
                </a:lnTo>
                <a:lnTo>
                  <a:pt x="57150" y="57150"/>
                </a:lnTo>
                <a:lnTo>
                  <a:pt x="57150" y="71246"/>
                </a:lnTo>
                <a:lnTo>
                  <a:pt x="85344" y="8534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03524" y="4474134"/>
            <a:ext cx="7145482" cy="1408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302"/>
              </a:lnSpc>
            </a:pPr>
            <a:r>
              <a:rPr sz="2900" spc="-13" dirty="0">
                <a:latin typeface="Times New Roman"/>
                <a:cs typeface="Times New Roman"/>
              </a:rPr>
              <a:t>Rotations maintain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inorder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ordering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keys:</a:t>
            </a:r>
            <a:endParaRPr sz="2900">
              <a:latin typeface="Times New Roman"/>
              <a:cs typeface="Times New Roman"/>
            </a:endParaRPr>
          </a:p>
          <a:p>
            <a:pPr marL="11397">
              <a:lnSpc>
                <a:spcPts val="3302"/>
              </a:lnSpc>
              <a:tabLst>
                <a:tab pos="3199132" algn="l"/>
                <a:tab pos="3741059" algn="l"/>
              </a:tabLst>
            </a:pPr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900" spc="-1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9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9" dirty="0">
                <a:solidFill>
                  <a:srgbClr val="008A87"/>
                </a:solidFill>
                <a:latin typeface="Symbol"/>
                <a:cs typeface="Symbol"/>
              </a:rPr>
              <a:t>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Symbol"/>
                <a:cs typeface="Symbol"/>
              </a:rPr>
              <a:t></a:t>
            </a:r>
            <a:r>
              <a:rPr sz="29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900" spc="-31" dirty="0">
                <a:latin typeface="Symbol"/>
                <a:cs typeface="Symbol"/>
              </a:rPr>
              <a:t>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 marL="11397">
              <a:spcBef>
                <a:spcPts val="938"/>
              </a:spcBef>
            </a:pPr>
            <a:r>
              <a:rPr sz="2900" spc="-22" dirty="0">
                <a:latin typeface="Times New Roman"/>
                <a:cs typeface="Times New Roman"/>
              </a:rPr>
              <a:t>A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performed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27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time.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610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Insertion</a:t>
            </a:r>
            <a:r>
              <a:rPr spc="9" dirty="0"/>
              <a:t> </a:t>
            </a:r>
            <a:r>
              <a:rPr spc="-18" dirty="0"/>
              <a:t>into</a:t>
            </a:r>
            <a:r>
              <a:rPr spc="-4"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3792C217-3A47-4A0B-A3F2-2DD0AE60F643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1042092" y="1541778"/>
            <a:ext cx="6808355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 algn="just">
              <a:lnSpc>
                <a:spcPts val="3096"/>
              </a:lnSpc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9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Color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Only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red- 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property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9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might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violated.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Move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until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can 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fixed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092" y="3894789"/>
            <a:ext cx="208915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indent="-202296">
              <a:lnSpc>
                <a:spcPts val="340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Times New Roman"/>
                <a:cs typeface="Times New Roman"/>
              </a:rPr>
              <a:t>=1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1168" y="3155856"/>
            <a:ext cx="4208145" cy="214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2092" y="4324190"/>
            <a:ext cx="328756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marR="4559" indent="-202296">
              <a:lnSpc>
                <a:spcPts val="309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Recolor,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moving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0479" y="490848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382" y="4908488"/>
            <a:ext cx="6944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66293" y="4316145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10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064" y="3772884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7866" y="4864944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4450" y="4316145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22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4457" y="3227606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21109" y="4588936"/>
            <a:ext cx="3185968" cy="795618"/>
          </a:xfrm>
          <a:custGeom>
            <a:avLst/>
            <a:gdLst/>
            <a:ahLst/>
            <a:cxnLst/>
            <a:rect l="l" t="t" r="r" b="b"/>
            <a:pathLst>
              <a:path w="3504565" h="901700">
                <a:moveTo>
                  <a:pt x="54420" y="817572"/>
                </a:moveTo>
                <a:lnTo>
                  <a:pt x="50466" y="816255"/>
                </a:lnTo>
                <a:lnTo>
                  <a:pt x="38644" y="815732"/>
                </a:lnTo>
                <a:lnTo>
                  <a:pt x="27099" y="818417"/>
                </a:lnTo>
                <a:lnTo>
                  <a:pt x="16512" y="824242"/>
                </a:lnTo>
                <a:lnTo>
                  <a:pt x="7564" y="833136"/>
                </a:lnTo>
                <a:lnTo>
                  <a:pt x="2285" y="843200"/>
                </a:lnTo>
                <a:lnTo>
                  <a:pt x="0" y="854064"/>
                </a:lnTo>
                <a:lnTo>
                  <a:pt x="804" y="865283"/>
                </a:lnTo>
                <a:lnTo>
                  <a:pt x="4797" y="876410"/>
                </a:lnTo>
                <a:lnTo>
                  <a:pt x="12074" y="887000"/>
                </a:lnTo>
                <a:lnTo>
                  <a:pt x="22734" y="896609"/>
                </a:lnTo>
                <a:lnTo>
                  <a:pt x="30617" y="899287"/>
                </a:lnTo>
                <a:lnTo>
                  <a:pt x="30617" y="849630"/>
                </a:lnTo>
                <a:lnTo>
                  <a:pt x="54420" y="817572"/>
                </a:lnTo>
                <a:close/>
              </a:path>
              <a:path w="3504565" h="901700">
                <a:moveTo>
                  <a:pt x="77064" y="836103"/>
                </a:moveTo>
                <a:lnTo>
                  <a:pt x="72616" y="829685"/>
                </a:lnTo>
                <a:lnTo>
                  <a:pt x="61884" y="820057"/>
                </a:lnTo>
                <a:lnTo>
                  <a:pt x="54420" y="817572"/>
                </a:lnTo>
                <a:lnTo>
                  <a:pt x="30617" y="849630"/>
                </a:lnTo>
                <a:lnTo>
                  <a:pt x="54239" y="867156"/>
                </a:lnTo>
                <a:lnTo>
                  <a:pt x="77064" y="836103"/>
                </a:lnTo>
                <a:close/>
              </a:path>
              <a:path w="3504565" h="901700">
                <a:moveTo>
                  <a:pt x="84856" y="862582"/>
                </a:moveTo>
                <a:lnTo>
                  <a:pt x="83999" y="851386"/>
                </a:lnTo>
                <a:lnTo>
                  <a:pt x="79954" y="840274"/>
                </a:lnTo>
                <a:lnTo>
                  <a:pt x="77064" y="836103"/>
                </a:lnTo>
                <a:lnTo>
                  <a:pt x="54239" y="867156"/>
                </a:lnTo>
                <a:lnTo>
                  <a:pt x="30617" y="849630"/>
                </a:lnTo>
                <a:lnTo>
                  <a:pt x="30617" y="899287"/>
                </a:lnTo>
                <a:lnTo>
                  <a:pt x="34182" y="900498"/>
                </a:lnTo>
                <a:lnTo>
                  <a:pt x="46040" y="901094"/>
                </a:lnTo>
                <a:lnTo>
                  <a:pt x="57610" y="898476"/>
                </a:lnTo>
                <a:lnTo>
                  <a:pt x="68195" y="892724"/>
                </a:lnTo>
                <a:lnTo>
                  <a:pt x="77099" y="883920"/>
                </a:lnTo>
                <a:lnTo>
                  <a:pt x="77414" y="883477"/>
                </a:lnTo>
                <a:lnTo>
                  <a:pt x="82627" y="873425"/>
                </a:lnTo>
                <a:lnTo>
                  <a:pt x="84856" y="862582"/>
                </a:lnTo>
                <a:close/>
              </a:path>
              <a:path w="3504565" h="901700">
                <a:moveTo>
                  <a:pt x="185303" y="688848"/>
                </a:moveTo>
                <a:lnTo>
                  <a:pt x="162443" y="672084"/>
                </a:lnTo>
                <a:lnTo>
                  <a:pt x="54420" y="817572"/>
                </a:lnTo>
                <a:lnTo>
                  <a:pt x="61884" y="820057"/>
                </a:lnTo>
                <a:lnTo>
                  <a:pt x="72616" y="829685"/>
                </a:lnTo>
                <a:lnTo>
                  <a:pt x="77064" y="836103"/>
                </a:lnTo>
                <a:lnTo>
                  <a:pt x="185303" y="688848"/>
                </a:lnTo>
                <a:close/>
              </a:path>
              <a:path w="3504565" h="901700">
                <a:moveTo>
                  <a:pt x="1211295" y="817643"/>
                </a:moveTo>
                <a:lnTo>
                  <a:pt x="1206937" y="816231"/>
                </a:lnTo>
                <a:lnTo>
                  <a:pt x="1195185" y="815840"/>
                </a:lnTo>
                <a:lnTo>
                  <a:pt x="1183729" y="818704"/>
                </a:lnTo>
                <a:lnTo>
                  <a:pt x="1173243" y="824785"/>
                </a:lnTo>
                <a:lnTo>
                  <a:pt x="1164401" y="834045"/>
                </a:lnTo>
                <a:lnTo>
                  <a:pt x="1159208" y="844339"/>
                </a:lnTo>
                <a:lnTo>
                  <a:pt x="1157113" y="855259"/>
                </a:lnTo>
                <a:lnTo>
                  <a:pt x="1158157" y="866382"/>
                </a:lnTo>
                <a:lnTo>
                  <a:pt x="1162383" y="877289"/>
                </a:lnTo>
                <a:lnTo>
                  <a:pt x="1169831" y="887556"/>
                </a:lnTo>
                <a:lnTo>
                  <a:pt x="1180544" y="896763"/>
                </a:lnTo>
                <a:lnTo>
                  <a:pt x="1188095" y="899234"/>
                </a:lnTo>
                <a:lnTo>
                  <a:pt x="1188095" y="849630"/>
                </a:lnTo>
                <a:lnTo>
                  <a:pt x="1211295" y="817643"/>
                </a:lnTo>
                <a:close/>
              </a:path>
              <a:path w="3504565" h="901700">
                <a:moveTo>
                  <a:pt x="1233548" y="835246"/>
                </a:moveTo>
                <a:lnTo>
                  <a:pt x="1229209" y="829273"/>
                </a:lnTo>
                <a:lnTo>
                  <a:pt x="1218310" y="819915"/>
                </a:lnTo>
                <a:lnTo>
                  <a:pt x="1211295" y="817643"/>
                </a:lnTo>
                <a:lnTo>
                  <a:pt x="1188095" y="849630"/>
                </a:lnTo>
                <a:lnTo>
                  <a:pt x="1210955" y="866393"/>
                </a:lnTo>
                <a:lnTo>
                  <a:pt x="1233548" y="835246"/>
                </a:lnTo>
                <a:close/>
              </a:path>
              <a:path w="3504565" h="901700">
                <a:moveTo>
                  <a:pt x="1242122" y="861799"/>
                </a:moveTo>
                <a:lnTo>
                  <a:pt x="1241047" y="850669"/>
                </a:lnTo>
                <a:lnTo>
                  <a:pt x="1236765" y="839676"/>
                </a:lnTo>
                <a:lnTo>
                  <a:pt x="1233548" y="835246"/>
                </a:lnTo>
                <a:lnTo>
                  <a:pt x="1210955" y="866393"/>
                </a:lnTo>
                <a:lnTo>
                  <a:pt x="1188095" y="849630"/>
                </a:lnTo>
                <a:lnTo>
                  <a:pt x="1188095" y="899234"/>
                </a:lnTo>
                <a:lnTo>
                  <a:pt x="1192057" y="900531"/>
                </a:lnTo>
                <a:lnTo>
                  <a:pt x="1203980" y="901001"/>
                </a:lnTo>
                <a:lnTo>
                  <a:pt x="1215551" y="898227"/>
                </a:lnTo>
                <a:lnTo>
                  <a:pt x="1226005" y="892262"/>
                </a:lnTo>
                <a:lnTo>
                  <a:pt x="1234577" y="883158"/>
                </a:lnTo>
                <a:lnTo>
                  <a:pt x="1234933" y="882656"/>
                </a:lnTo>
                <a:lnTo>
                  <a:pt x="1240061" y="872613"/>
                </a:lnTo>
                <a:lnTo>
                  <a:pt x="1242122" y="861799"/>
                </a:lnTo>
                <a:close/>
              </a:path>
              <a:path w="3504565" h="901700">
                <a:moveTo>
                  <a:pt x="1339733" y="688848"/>
                </a:moveTo>
                <a:lnTo>
                  <a:pt x="1316874" y="672084"/>
                </a:lnTo>
                <a:lnTo>
                  <a:pt x="1211295" y="817643"/>
                </a:lnTo>
                <a:lnTo>
                  <a:pt x="1218310" y="819915"/>
                </a:lnTo>
                <a:lnTo>
                  <a:pt x="1229209" y="829273"/>
                </a:lnTo>
                <a:lnTo>
                  <a:pt x="1233548" y="835246"/>
                </a:lnTo>
                <a:lnTo>
                  <a:pt x="1339733" y="688848"/>
                </a:lnTo>
                <a:close/>
              </a:path>
              <a:path w="3504565" h="901700">
                <a:moveTo>
                  <a:pt x="2852086" y="817452"/>
                </a:moveTo>
                <a:lnTo>
                  <a:pt x="2809642" y="830648"/>
                </a:lnTo>
                <a:lnTo>
                  <a:pt x="2797321" y="853257"/>
                </a:lnTo>
                <a:lnTo>
                  <a:pt x="2797991" y="864576"/>
                </a:lnTo>
                <a:lnTo>
                  <a:pt x="2801878" y="875825"/>
                </a:lnTo>
                <a:lnTo>
                  <a:pt x="2809072" y="886463"/>
                </a:lnTo>
                <a:lnTo>
                  <a:pt x="2819662" y="895946"/>
                </a:lnTo>
                <a:lnTo>
                  <a:pt x="2827919" y="899036"/>
                </a:lnTo>
                <a:lnTo>
                  <a:pt x="2827919" y="849630"/>
                </a:lnTo>
                <a:lnTo>
                  <a:pt x="2852086" y="817452"/>
                </a:lnTo>
                <a:close/>
              </a:path>
              <a:path w="3504565" h="901700">
                <a:moveTo>
                  <a:pt x="2874648" y="835240"/>
                </a:moveTo>
                <a:lnTo>
                  <a:pt x="2872102" y="831097"/>
                </a:lnTo>
                <a:lnTo>
                  <a:pt x="2862428" y="821848"/>
                </a:lnTo>
                <a:lnTo>
                  <a:pt x="2852567" y="817519"/>
                </a:lnTo>
                <a:lnTo>
                  <a:pt x="2852086" y="817452"/>
                </a:lnTo>
                <a:lnTo>
                  <a:pt x="2827919" y="849630"/>
                </a:lnTo>
                <a:lnTo>
                  <a:pt x="2850779" y="867155"/>
                </a:lnTo>
                <a:lnTo>
                  <a:pt x="2874648" y="835240"/>
                </a:lnTo>
                <a:close/>
              </a:path>
              <a:path w="3504565" h="901700">
                <a:moveTo>
                  <a:pt x="2881865" y="864348"/>
                </a:moveTo>
                <a:lnTo>
                  <a:pt x="2881827" y="852892"/>
                </a:lnTo>
                <a:lnTo>
                  <a:pt x="2878571" y="841627"/>
                </a:lnTo>
                <a:lnTo>
                  <a:pt x="2874648" y="835240"/>
                </a:lnTo>
                <a:lnTo>
                  <a:pt x="2850779" y="867155"/>
                </a:lnTo>
                <a:lnTo>
                  <a:pt x="2827919" y="849630"/>
                </a:lnTo>
                <a:lnTo>
                  <a:pt x="2827919" y="899036"/>
                </a:lnTo>
                <a:lnTo>
                  <a:pt x="2830971" y="900178"/>
                </a:lnTo>
                <a:lnTo>
                  <a:pt x="2842836" y="900983"/>
                </a:lnTo>
                <a:lnTo>
                  <a:pt x="2854444" y="898469"/>
                </a:lnTo>
                <a:lnTo>
                  <a:pt x="2864982" y="892745"/>
                </a:lnTo>
                <a:lnTo>
                  <a:pt x="2873639" y="883919"/>
                </a:lnTo>
                <a:lnTo>
                  <a:pt x="2878677" y="875449"/>
                </a:lnTo>
                <a:lnTo>
                  <a:pt x="2881865" y="864348"/>
                </a:lnTo>
                <a:close/>
              </a:path>
              <a:path w="3504565" h="901700">
                <a:moveTo>
                  <a:pt x="2984129" y="688848"/>
                </a:moveTo>
                <a:lnTo>
                  <a:pt x="2961269" y="672084"/>
                </a:lnTo>
                <a:lnTo>
                  <a:pt x="2852086" y="817452"/>
                </a:lnTo>
                <a:lnTo>
                  <a:pt x="2852567" y="817519"/>
                </a:lnTo>
                <a:lnTo>
                  <a:pt x="2862428" y="821848"/>
                </a:lnTo>
                <a:lnTo>
                  <a:pt x="2872102" y="831097"/>
                </a:lnTo>
                <a:lnTo>
                  <a:pt x="2874648" y="835240"/>
                </a:lnTo>
                <a:lnTo>
                  <a:pt x="2984129" y="688848"/>
                </a:lnTo>
                <a:close/>
              </a:path>
              <a:path w="3504565" h="901700">
                <a:moveTo>
                  <a:pt x="2300021" y="145406"/>
                </a:moveTo>
                <a:lnTo>
                  <a:pt x="2295991" y="143716"/>
                </a:lnTo>
                <a:lnTo>
                  <a:pt x="2284220" y="142374"/>
                </a:lnTo>
                <a:lnTo>
                  <a:pt x="2272565" y="144342"/>
                </a:lnTo>
                <a:lnTo>
                  <a:pt x="2261714" y="149579"/>
                </a:lnTo>
                <a:lnTo>
                  <a:pt x="2252355" y="158041"/>
                </a:lnTo>
                <a:lnTo>
                  <a:pt x="2246341" y="167848"/>
                </a:lnTo>
                <a:lnTo>
                  <a:pt x="2243338" y="178654"/>
                </a:lnTo>
                <a:lnTo>
                  <a:pt x="2243463" y="189968"/>
                </a:lnTo>
                <a:lnTo>
                  <a:pt x="2246836" y="201298"/>
                </a:lnTo>
                <a:lnTo>
                  <a:pt x="2253573" y="212155"/>
                </a:lnTo>
                <a:lnTo>
                  <a:pt x="2263794" y="222045"/>
                </a:lnTo>
                <a:lnTo>
                  <a:pt x="2274707" y="226515"/>
                </a:lnTo>
                <a:lnTo>
                  <a:pt x="2274707" y="176022"/>
                </a:lnTo>
                <a:lnTo>
                  <a:pt x="2300021" y="145406"/>
                </a:lnTo>
                <a:close/>
              </a:path>
              <a:path w="3504565" h="901700">
                <a:moveTo>
                  <a:pt x="2321184" y="164825"/>
                </a:moveTo>
                <a:lnTo>
                  <a:pt x="2317387" y="158603"/>
                </a:lnTo>
                <a:lnTo>
                  <a:pt x="2307190" y="148413"/>
                </a:lnTo>
                <a:lnTo>
                  <a:pt x="2300021" y="145406"/>
                </a:lnTo>
                <a:lnTo>
                  <a:pt x="2274707" y="176022"/>
                </a:lnTo>
                <a:lnTo>
                  <a:pt x="2296805" y="194310"/>
                </a:lnTo>
                <a:lnTo>
                  <a:pt x="2321184" y="164825"/>
                </a:lnTo>
                <a:close/>
              </a:path>
              <a:path w="3504565" h="901700">
                <a:moveTo>
                  <a:pt x="2327597" y="192227"/>
                </a:moveTo>
                <a:lnTo>
                  <a:pt x="2327455" y="180954"/>
                </a:lnTo>
                <a:lnTo>
                  <a:pt x="2324097" y="169598"/>
                </a:lnTo>
                <a:lnTo>
                  <a:pt x="2321184" y="164825"/>
                </a:lnTo>
                <a:lnTo>
                  <a:pt x="2296805" y="194310"/>
                </a:lnTo>
                <a:lnTo>
                  <a:pt x="2274707" y="176022"/>
                </a:lnTo>
                <a:lnTo>
                  <a:pt x="2274707" y="226515"/>
                </a:lnTo>
                <a:lnTo>
                  <a:pt x="2275084" y="226669"/>
                </a:lnTo>
                <a:lnTo>
                  <a:pt x="2286983" y="227984"/>
                </a:lnTo>
                <a:lnTo>
                  <a:pt x="2298747" y="226041"/>
                </a:lnTo>
                <a:lnTo>
                  <a:pt x="2309634" y="220895"/>
                </a:lnTo>
                <a:lnTo>
                  <a:pt x="2318903" y="212598"/>
                </a:lnTo>
                <a:lnTo>
                  <a:pt x="2324660" y="202975"/>
                </a:lnTo>
                <a:lnTo>
                  <a:pt x="2327597" y="192227"/>
                </a:lnTo>
                <a:close/>
              </a:path>
              <a:path w="3504565" h="901700">
                <a:moveTo>
                  <a:pt x="2442347" y="18287"/>
                </a:moveTo>
                <a:lnTo>
                  <a:pt x="2420249" y="0"/>
                </a:lnTo>
                <a:lnTo>
                  <a:pt x="2300021" y="145406"/>
                </a:lnTo>
                <a:lnTo>
                  <a:pt x="2307190" y="148413"/>
                </a:lnTo>
                <a:lnTo>
                  <a:pt x="2317387" y="158603"/>
                </a:lnTo>
                <a:lnTo>
                  <a:pt x="2321184" y="164825"/>
                </a:lnTo>
                <a:lnTo>
                  <a:pt x="2442347" y="18287"/>
                </a:lnTo>
                <a:close/>
              </a:path>
              <a:path w="3504565" h="901700">
                <a:moveTo>
                  <a:pt x="3445406" y="819723"/>
                </a:moveTo>
                <a:lnTo>
                  <a:pt x="3302645" y="670560"/>
                </a:lnTo>
                <a:lnTo>
                  <a:pt x="3281309" y="690372"/>
                </a:lnTo>
                <a:lnTo>
                  <a:pt x="3423823" y="839277"/>
                </a:lnTo>
                <a:lnTo>
                  <a:pt x="3424116" y="838397"/>
                </a:lnTo>
                <a:lnTo>
                  <a:pt x="3430239" y="829519"/>
                </a:lnTo>
                <a:lnTo>
                  <a:pt x="3440965" y="821490"/>
                </a:lnTo>
                <a:lnTo>
                  <a:pt x="3445406" y="819723"/>
                </a:lnTo>
                <a:close/>
              </a:path>
              <a:path w="3504565" h="901700">
                <a:moveTo>
                  <a:pt x="3472571" y="899101"/>
                </a:moveTo>
                <a:lnTo>
                  <a:pt x="3472571" y="848105"/>
                </a:lnTo>
                <a:lnTo>
                  <a:pt x="3451235" y="867917"/>
                </a:lnTo>
                <a:lnTo>
                  <a:pt x="3423823" y="839277"/>
                </a:lnTo>
                <a:lnTo>
                  <a:pt x="3420739" y="848568"/>
                </a:lnTo>
                <a:lnTo>
                  <a:pt x="3420341" y="859661"/>
                </a:lnTo>
                <a:lnTo>
                  <a:pt x="3423151" y="871309"/>
                </a:lnTo>
                <a:lnTo>
                  <a:pt x="3429403" y="883141"/>
                </a:lnTo>
                <a:lnTo>
                  <a:pt x="3439328" y="894788"/>
                </a:lnTo>
                <a:lnTo>
                  <a:pt x="3449742" y="899379"/>
                </a:lnTo>
                <a:lnTo>
                  <a:pt x="3460983" y="900859"/>
                </a:lnTo>
                <a:lnTo>
                  <a:pt x="3472571" y="899101"/>
                </a:lnTo>
                <a:close/>
              </a:path>
              <a:path w="3504565" h="901700">
                <a:moveTo>
                  <a:pt x="3472571" y="848105"/>
                </a:moveTo>
                <a:lnTo>
                  <a:pt x="3445406" y="819723"/>
                </a:lnTo>
                <a:lnTo>
                  <a:pt x="3440965" y="821490"/>
                </a:lnTo>
                <a:lnTo>
                  <a:pt x="3430239" y="829519"/>
                </a:lnTo>
                <a:lnTo>
                  <a:pt x="3424116" y="838397"/>
                </a:lnTo>
                <a:lnTo>
                  <a:pt x="3423823" y="839277"/>
                </a:lnTo>
                <a:lnTo>
                  <a:pt x="3451235" y="867917"/>
                </a:lnTo>
                <a:lnTo>
                  <a:pt x="3472571" y="848105"/>
                </a:lnTo>
                <a:close/>
              </a:path>
              <a:path w="3504565" h="901700">
                <a:moveTo>
                  <a:pt x="3504442" y="862913"/>
                </a:moveTo>
                <a:lnTo>
                  <a:pt x="3486134" y="823071"/>
                </a:lnTo>
                <a:lnTo>
                  <a:pt x="3464177" y="815714"/>
                </a:lnTo>
                <a:lnTo>
                  <a:pt x="3452458" y="816917"/>
                </a:lnTo>
                <a:lnTo>
                  <a:pt x="3445406" y="819723"/>
                </a:lnTo>
                <a:lnTo>
                  <a:pt x="3472571" y="848105"/>
                </a:lnTo>
                <a:lnTo>
                  <a:pt x="3472571" y="899101"/>
                </a:lnTo>
                <a:lnTo>
                  <a:pt x="3484188" y="893949"/>
                </a:lnTo>
                <a:lnTo>
                  <a:pt x="3495270" y="885287"/>
                </a:lnTo>
                <a:lnTo>
                  <a:pt x="3501507" y="874673"/>
                </a:lnTo>
                <a:lnTo>
                  <a:pt x="3504442" y="862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6253" y="5178462"/>
            <a:ext cx="180109" cy="200584"/>
          </a:xfrm>
          <a:custGeom>
            <a:avLst/>
            <a:gdLst/>
            <a:ahLst/>
            <a:cxnLst/>
            <a:rect l="l" t="t" r="r" b="b"/>
            <a:pathLst>
              <a:path w="198120" h="227329">
                <a:moveTo>
                  <a:pt x="198119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4995" y="5171066"/>
            <a:ext cx="167986" cy="201706"/>
          </a:xfrm>
          <a:custGeom>
            <a:avLst/>
            <a:gdLst/>
            <a:ahLst/>
            <a:cxnLst/>
            <a:rect l="l" t="t" r="r" b="b"/>
            <a:pathLst>
              <a:path w="184785" h="228600">
                <a:moveTo>
                  <a:pt x="130685" y="146920"/>
                </a:moveTo>
                <a:lnTo>
                  <a:pt x="22859" y="0"/>
                </a:lnTo>
                <a:lnTo>
                  <a:pt x="0" y="16764"/>
                </a:lnTo>
                <a:lnTo>
                  <a:pt x="106791" y="162275"/>
                </a:lnTo>
                <a:lnTo>
                  <a:pt x="110194" y="157313"/>
                </a:lnTo>
                <a:lnTo>
                  <a:pt x="122622" y="149669"/>
                </a:lnTo>
                <a:lnTo>
                  <a:pt x="130685" y="146920"/>
                </a:lnTo>
                <a:close/>
              </a:path>
              <a:path w="184785" h="228600">
                <a:moveTo>
                  <a:pt x="153162" y="225687"/>
                </a:moveTo>
                <a:lnTo>
                  <a:pt x="153162" y="177546"/>
                </a:lnTo>
                <a:lnTo>
                  <a:pt x="130301" y="194309"/>
                </a:lnTo>
                <a:lnTo>
                  <a:pt x="106791" y="162275"/>
                </a:lnTo>
                <a:lnTo>
                  <a:pt x="103513" y="167056"/>
                </a:lnTo>
                <a:lnTo>
                  <a:pt x="99766" y="178181"/>
                </a:lnTo>
                <a:lnTo>
                  <a:pt x="99109" y="190013"/>
                </a:lnTo>
                <a:lnTo>
                  <a:pt x="101698" y="201882"/>
                </a:lnTo>
                <a:lnTo>
                  <a:pt x="107689" y="213115"/>
                </a:lnTo>
                <a:lnTo>
                  <a:pt x="115914" y="220823"/>
                </a:lnTo>
                <a:lnTo>
                  <a:pt x="125663" y="225886"/>
                </a:lnTo>
                <a:lnTo>
                  <a:pt x="136569" y="228113"/>
                </a:lnTo>
                <a:lnTo>
                  <a:pt x="148266" y="227312"/>
                </a:lnTo>
                <a:lnTo>
                  <a:pt x="153162" y="225687"/>
                </a:lnTo>
                <a:close/>
              </a:path>
              <a:path w="184785" h="228600">
                <a:moveTo>
                  <a:pt x="153162" y="177546"/>
                </a:moveTo>
                <a:lnTo>
                  <a:pt x="130685" y="146920"/>
                </a:lnTo>
                <a:lnTo>
                  <a:pt x="122622" y="149669"/>
                </a:lnTo>
                <a:lnTo>
                  <a:pt x="110194" y="157313"/>
                </a:lnTo>
                <a:lnTo>
                  <a:pt x="106791" y="162275"/>
                </a:lnTo>
                <a:lnTo>
                  <a:pt x="130301" y="194309"/>
                </a:lnTo>
                <a:lnTo>
                  <a:pt x="153162" y="177546"/>
                </a:lnTo>
                <a:close/>
              </a:path>
              <a:path w="184785" h="228600">
                <a:moveTo>
                  <a:pt x="184450" y="183165"/>
                </a:moveTo>
                <a:lnTo>
                  <a:pt x="157432" y="146709"/>
                </a:lnTo>
                <a:lnTo>
                  <a:pt x="146606" y="144571"/>
                </a:lnTo>
                <a:lnTo>
                  <a:pt x="134881" y="145489"/>
                </a:lnTo>
                <a:lnTo>
                  <a:pt x="130685" y="146920"/>
                </a:lnTo>
                <a:lnTo>
                  <a:pt x="153162" y="177546"/>
                </a:lnTo>
                <a:lnTo>
                  <a:pt x="153162" y="225687"/>
                </a:lnTo>
                <a:lnTo>
                  <a:pt x="160388" y="223289"/>
                </a:lnTo>
                <a:lnTo>
                  <a:pt x="172569" y="215853"/>
                </a:lnTo>
                <a:lnTo>
                  <a:pt x="179592" y="205973"/>
                </a:lnTo>
                <a:lnTo>
                  <a:pt x="183604" y="194853"/>
                </a:lnTo>
                <a:lnTo>
                  <a:pt x="184450" y="183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9768" y="3765177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1528" y="170035"/>
                </a:lnTo>
                <a:lnTo>
                  <a:pt x="422996" y="120862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0495" y="3697942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1528" y="170035"/>
                </a:lnTo>
                <a:lnTo>
                  <a:pt x="422996" y="120862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0495" y="3697942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0283" y="6483"/>
                </a:lnTo>
                <a:lnTo>
                  <a:pt x="121198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2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33337" y="376548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1653" y="4028066"/>
            <a:ext cx="604405" cy="202266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90"/>
                </a:lnTo>
                <a:lnTo>
                  <a:pt x="4855" y="204450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845" h="229235">
                <a:moveTo>
                  <a:pt x="76848" y="163979"/>
                </a:moveTo>
                <a:lnTo>
                  <a:pt x="72334" y="157576"/>
                </a:lnTo>
                <a:lnTo>
                  <a:pt x="61713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1"/>
                </a:lnTo>
                <a:lnTo>
                  <a:pt x="76848" y="163979"/>
                </a:lnTo>
                <a:close/>
              </a:path>
              <a:path w="664845" h="229235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79"/>
                </a:lnTo>
                <a:lnTo>
                  <a:pt x="53861" y="195071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5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845" h="229235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3" y="148077"/>
                </a:lnTo>
                <a:lnTo>
                  <a:pt x="72334" y="157576"/>
                </a:lnTo>
                <a:lnTo>
                  <a:pt x="76848" y="163979"/>
                </a:lnTo>
                <a:lnTo>
                  <a:pt x="185687" y="16764"/>
                </a:lnTo>
                <a:close/>
              </a:path>
              <a:path w="664845" h="229235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9" y="156672"/>
                </a:lnTo>
                <a:lnTo>
                  <a:pt x="602848" y="149275"/>
                </a:lnTo>
                <a:lnTo>
                  <a:pt x="611021" y="146585"/>
                </a:lnTo>
                <a:close/>
              </a:path>
              <a:path w="664845" h="229235">
                <a:moveTo>
                  <a:pt x="633743" y="225786"/>
                </a:moveTo>
                <a:lnTo>
                  <a:pt x="633743" y="177546"/>
                </a:lnTo>
                <a:lnTo>
                  <a:pt x="610121" y="194309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2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1" y="212622"/>
                </a:lnTo>
                <a:lnTo>
                  <a:pt x="595808" y="220531"/>
                </a:lnTo>
                <a:lnTo>
                  <a:pt x="605508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845" h="229235">
                <a:moveTo>
                  <a:pt x="633743" y="177546"/>
                </a:moveTo>
                <a:lnTo>
                  <a:pt x="611021" y="146585"/>
                </a:lnTo>
                <a:lnTo>
                  <a:pt x="602848" y="149275"/>
                </a:lnTo>
                <a:lnTo>
                  <a:pt x="590639" y="156672"/>
                </a:lnTo>
                <a:lnTo>
                  <a:pt x="586659" y="162340"/>
                </a:lnTo>
                <a:lnTo>
                  <a:pt x="610121" y="194309"/>
                </a:lnTo>
                <a:lnTo>
                  <a:pt x="633743" y="177546"/>
                </a:lnTo>
                <a:close/>
              </a:path>
              <a:path w="664845" h="229235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0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"/>
          <p:cNvSpPr txBox="1"/>
          <p:nvPr/>
        </p:nvSpPr>
        <p:spPr>
          <a:xfrm>
            <a:off x="1042092" y="3475689"/>
            <a:ext cx="208915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406"/>
              </a:lnSpc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38" name="object 21"/>
          <p:cNvSpPr/>
          <p:nvPr/>
        </p:nvSpPr>
        <p:spPr>
          <a:xfrm>
            <a:off x="5965424" y="5187987"/>
            <a:ext cx="603250" cy="202266"/>
          </a:xfrm>
          <a:custGeom>
            <a:avLst/>
            <a:gdLst/>
            <a:ahLst/>
            <a:cxnLst/>
            <a:rect l="l" t="t" r="r" b="b"/>
            <a:pathLst>
              <a:path w="663575" h="229234">
                <a:moveTo>
                  <a:pt x="54387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2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9"/>
                </a:lnTo>
                <a:lnTo>
                  <a:pt x="0" y="182920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4" y="215416"/>
                </a:lnTo>
                <a:lnTo>
                  <a:pt x="23613" y="224679"/>
                </a:lnTo>
                <a:lnTo>
                  <a:pt x="31187" y="227181"/>
                </a:lnTo>
                <a:lnTo>
                  <a:pt x="31187" y="177546"/>
                </a:lnTo>
                <a:lnTo>
                  <a:pt x="54387" y="145559"/>
                </a:lnTo>
                <a:close/>
              </a:path>
              <a:path w="663575" h="229234">
                <a:moveTo>
                  <a:pt x="76615" y="163194"/>
                </a:moveTo>
                <a:lnTo>
                  <a:pt x="72169" y="157113"/>
                </a:lnTo>
                <a:lnTo>
                  <a:pt x="61213" y="147741"/>
                </a:lnTo>
                <a:lnTo>
                  <a:pt x="54387" y="145559"/>
                </a:lnTo>
                <a:lnTo>
                  <a:pt x="31187" y="177546"/>
                </a:lnTo>
                <a:lnTo>
                  <a:pt x="54046" y="194310"/>
                </a:lnTo>
                <a:lnTo>
                  <a:pt x="76615" y="163194"/>
                </a:lnTo>
                <a:close/>
              </a:path>
              <a:path w="663575" h="229234">
                <a:moveTo>
                  <a:pt x="85210" y="189608"/>
                </a:moveTo>
                <a:lnTo>
                  <a:pt x="84094" y="178495"/>
                </a:lnTo>
                <a:lnTo>
                  <a:pt x="79772" y="167514"/>
                </a:lnTo>
                <a:lnTo>
                  <a:pt x="76615" y="163194"/>
                </a:lnTo>
                <a:lnTo>
                  <a:pt x="54046" y="194310"/>
                </a:lnTo>
                <a:lnTo>
                  <a:pt x="31187" y="177546"/>
                </a:lnTo>
                <a:lnTo>
                  <a:pt x="31187" y="227181"/>
                </a:lnTo>
                <a:lnTo>
                  <a:pt x="35016" y="228447"/>
                </a:lnTo>
                <a:lnTo>
                  <a:pt x="46809" y="228917"/>
                </a:lnTo>
                <a:lnTo>
                  <a:pt x="58305" y="226143"/>
                </a:lnTo>
                <a:lnTo>
                  <a:pt x="68820" y="220178"/>
                </a:lnTo>
                <a:lnTo>
                  <a:pt x="77668" y="211074"/>
                </a:lnTo>
                <a:lnTo>
                  <a:pt x="78117" y="210439"/>
                </a:lnTo>
                <a:lnTo>
                  <a:pt x="83193" y="200405"/>
                </a:lnTo>
                <a:lnTo>
                  <a:pt x="85210" y="189608"/>
                </a:lnTo>
                <a:close/>
              </a:path>
              <a:path w="663575" h="229234">
                <a:moveTo>
                  <a:pt x="182824" y="16764"/>
                </a:moveTo>
                <a:lnTo>
                  <a:pt x="159964" y="0"/>
                </a:lnTo>
                <a:lnTo>
                  <a:pt x="54387" y="145559"/>
                </a:lnTo>
                <a:lnTo>
                  <a:pt x="61213" y="147741"/>
                </a:lnTo>
                <a:lnTo>
                  <a:pt x="72169" y="157113"/>
                </a:lnTo>
                <a:lnTo>
                  <a:pt x="76615" y="163194"/>
                </a:lnTo>
                <a:lnTo>
                  <a:pt x="182824" y="16764"/>
                </a:lnTo>
                <a:close/>
              </a:path>
              <a:path w="663575" h="229234">
                <a:moveTo>
                  <a:pt x="609175" y="146752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20" y="162340"/>
                </a:lnTo>
                <a:lnTo>
                  <a:pt x="589300" y="156673"/>
                </a:lnTo>
                <a:lnTo>
                  <a:pt x="601510" y="149276"/>
                </a:lnTo>
                <a:lnTo>
                  <a:pt x="609175" y="146752"/>
                </a:lnTo>
                <a:close/>
              </a:path>
              <a:path w="663575" h="229234">
                <a:moveTo>
                  <a:pt x="631642" y="225930"/>
                </a:moveTo>
                <a:lnTo>
                  <a:pt x="631642" y="177546"/>
                </a:lnTo>
                <a:lnTo>
                  <a:pt x="608782" y="194310"/>
                </a:lnTo>
                <a:lnTo>
                  <a:pt x="585320" y="162340"/>
                </a:lnTo>
                <a:lnTo>
                  <a:pt x="582449" y="166430"/>
                </a:lnTo>
                <a:lnTo>
                  <a:pt x="578647" y="177623"/>
                </a:lnTo>
                <a:lnTo>
                  <a:pt x="577990" y="189532"/>
                </a:lnTo>
                <a:lnTo>
                  <a:pt x="580576" y="201438"/>
                </a:lnTo>
                <a:lnTo>
                  <a:pt x="586502" y="212622"/>
                </a:lnTo>
                <a:lnTo>
                  <a:pt x="594409" y="220531"/>
                </a:lnTo>
                <a:lnTo>
                  <a:pt x="603993" y="225772"/>
                </a:lnTo>
                <a:lnTo>
                  <a:pt x="614864" y="228159"/>
                </a:lnTo>
                <a:lnTo>
                  <a:pt x="626632" y="227509"/>
                </a:lnTo>
                <a:lnTo>
                  <a:pt x="631642" y="225930"/>
                </a:lnTo>
                <a:close/>
              </a:path>
              <a:path w="663575" h="229234">
                <a:moveTo>
                  <a:pt x="631642" y="177546"/>
                </a:moveTo>
                <a:lnTo>
                  <a:pt x="609175" y="146752"/>
                </a:lnTo>
                <a:lnTo>
                  <a:pt x="601510" y="149276"/>
                </a:lnTo>
                <a:lnTo>
                  <a:pt x="589300" y="156673"/>
                </a:lnTo>
                <a:lnTo>
                  <a:pt x="585320" y="162340"/>
                </a:lnTo>
                <a:lnTo>
                  <a:pt x="608782" y="194310"/>
                </a:lnTo>
                <a:lnTo>
                  <a:pt x="631642" y="177546"/>
                </a:lnTo>
                <a:close/>
              </a:path>
              <a:path w="663575" h="229234">
                <a:moveTo>
                  <a:pt x="663372" y="183433"/>
                </a:moveTo>
                <a:lnTo>
                  <a:pt x="636270" y="146724"/>
                </a:lnTo>
                <a:lnTo>
                  <a:pt x="625359" y="144491"/>
                </a:lnTo>
                <a:lnTo>
                  <a:pt x="613651" y="145278"/>
                </a:lnTo>
                <a:lnTo>
                  <a:pt x="609175" y="146752"/>
                </a:lnTo>
                <a:lnTo>
                  <a:pt x="631642" y="177546"/>
                </a:lnTo>
                <a:lnTo>
                  <a:pt x="631642" y="225930"/>
                </a:lnTo>
                <a:lnTo>
                  <a:pt x="638909" y="223639"/>
                </a:lnTo>
                <a:lnTo>
                  <a:pt x="651304" y="216365"/>
                </a:lnTo>
                <a:lnTo>
                  <a:pt x="658450" y="206456"/>
                </a:lnTo>
                <a:lnTo>
                  <a:pt x="662500" y="195246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0586" y="5388001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3050" y="170035"/>
                </a:lnTo>
                <a:lnTo>
                  <a:pt x="424500" y="120862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6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5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5" y="341695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6" y="446554"/>
                </a:lnTo>
                <a:lnTo>
                  <a:pt x="224790" y="447293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5"/>
                </a:lnTo>
                <a:lnTo>
                  <a:pt x="438125" y="294649"/>
                </a:lnTo>
                <a:lnTo>
                  <a:pt x="448835" y="242357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1314" y="5320766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3050" y="170035"/>
                </a:lnTo>
                <a:lnTo>
                  <a:pt x="424500" y="120862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6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5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5" y="341695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6" y="446554"/>
                </a:lnTo>
                <a:lnTo>
                  <a:pt x="224790" y="447293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5"/>
                </a:lnTo>
                <a:lnTo>
                  <a:pt x="438125" y="294649"/>
                </a:lnTo>
                <a:lnTo>
                  <a:pt x="448835" y="242357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61314" y="5320766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0751" y="6483"/>
                </a:lnTo>
                <a:lnTo>
                  <a:pt x="121460" y="24915"/>
                </a:lnTo>
                <a:lnTo>
                  <a:pt x="78475" y="53767"/>
                </a:lnTo>
                <a:lnTo>
                  <a:pt x="43354" y="91513"/>
                </a:lnTo>
                <a:lnTo>
                  <a:pt x="17657" y="136624"/>
                </a:lnTo>
                <a:lnTo>
                  <a:pt x="2940" y="187572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5" y="341695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6" y="446554"/>
                </a:lnTo>
                <a:lnTo>
                  <a:pt x="224790" y="447293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5"/>
                </a:lnTo>
                <a:lnTo>
                  <a:pt x="438125" y="294649"/>
                </a:lnTo>
                <a:lnTo>
                  <a:pt x="448835" y="242357"/>
                </a:lnTo>
                <a:lnTo>
                  <a:pt x="449580" y="224027"/>
                </a:lnTo>
                <a:lnTo>
                  <a:pt x="448835" y="205589"/>
                </a:lnTo>
                <a:lnTo>
                  <a:pt x="438125" y="153033"/>
                </a:lnTo>
                <a:lnTo>
                  <a:pt x="415915" y="105807"/>
                </a:lnTo>
                <a:lnTo>
                  <a:pt x="383762" y="65436"/>
                </a:lnTo>
                <a:lnTo>
                  <a:pt x="343225" y="33450"/>
                </a:lnTo>
                <a:lnTo>
                  <a:pt x="295863" y="11375"/>
                </a:lnTo>
                <a:lnTo>
                  <a:pt x="243234" y="739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5076" y="5650890"/>
            <a:ext cx="603250" cy="202266"/>
          </a:xfrm>
          <a:custGeom>
            <a:avLst/>
            <a:gdLst/>
            <a:ahLst/>
            <a:cxnLst/>
            <a:rect l="l" t="t" r="r" b="b"/>
            <a:pathLst>
              <a:path w="663575" h="229234">
                <a:moveTo>
                  <a:pt x="54387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2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9"/>
                </a:lnTo>
                <a:lnTo>
                  <a:pt x="0" y="182920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4" y="215416"/>
                </a:lnTo>
                <a:lnTo>
                  <a:pt x="23613" y="224679"/>
                </a:lnTo>
                <a:lnTo>
                  <a:pt x="31187" y="227181"/>
                </a:lnTo>
                <a:lnTo>
                  <a:pt x="31187" y="177546"/>
                </a:lnTo>
                <a:lnTo>
                  <a:pt x="54387" y="145559"/>
                </a:lnTo>
                <a:close/>
              </a:path>
              <a:path w="663575" h="229234">
                <a:moveTo>
                  <a:pt x="76615" y="163194"/>
                </a:moveTo>
                <a:lnTo>
                  <a:pt x="72169" y="157113"/>
                </a:lnTo>
                <a:lnTo>
                  <a:pt x="61213" y="147741"/>
                </a:lnTo>
                <a:lnTo>
                  <a:pt x="54387" y="145559"/>
                </a:lnTo>
                <a:lnTo>
                  <a:pt x="31187" y="177546"/>
                </a:lnTo>
                <a:lnTo>
                  <a:pt x="54046" y="194310"/>
                </a:lnTo>
                <a:lnTo>
                  <a:pt x="76615" y="163194"/>
                </a:lnTo>
                <a:close/>
              </a:path>
              <a:path w="663575" h="229234">
                <a:moveTo>
                  <a:pt x="85210" y="189608"/>
                </a:moveTo>
                <a:lnTo>
                  <a:pt x="84094" y="178495"/>
                </a:lnTo>
                <a:lnTo>
                  <a:pt x="79772" y="167514"/>
                </a:lnTo>
                <a:lnTo>
                  <a:pt x="76615" y="163194"/>
                </a:lnTo>
                <a:lnTo>
                  <a:pt x="54046" y="194310"/>
                </a:lnTo>
                <a:lnTo>
                  <a:pt x="31187" y="177546"/>
                </a:lnTo>
                <a:lnTo>
                  <a:pt x="31187" y="227181"/>
                </a:lnTo>
                <a:lnTo>
                  <a:pt x="35016" y="228447"/>
                </a:lnTo>
                <a:lnTo>
                  <a:pt x="46809" y="228917"/>
                </a:lnTo>
                <a:lnTo>
                  <a:pt x="58305" y="226143"/>
                </a:lnTo>
                <a:lnTo>
                  <a:pt x="68820" y="220178"/>
                </a:lnTo>
                <a:lnTo>
                  <a:pt x="77668" y="211074"/>
                </a:lnTo>
                <a:lnTo>
                  <a:pt x="78117" y="210439"/>
                </a:lnTo>
                <a:lnTo>
                  <a:pt x="83193" y="200405"/>
                </a:lnTo>
                <a:lnTo>
                  <a:pt x="85210" y="189608"/>
                </a:lnTo>
                <a:close/>
              </a:path>
              <a:path w="663575" h="229234">
                <a:moveTo>
                  <a:pt x="182824" y="16764"/>
                </a:moveTo>
                <a:lnTo>
                  <a:pt x="159964" y="0"/>
                </a:lnTo>
                <a:lnTo>
                  <a:pt x="54387" y="145559"/>
                </a:lnTo>
                <a:lnTo>
                  <a:pt x="61213" y="147741"/>
                </a:lnTo>
                <a:lnTo>
                  <a:pt x="72169" y="157113"/>
                </a:lnTo>
                <a:lnTo>
                  <a:pt x="76615" y="163194"/>
                </a:lnTo>
                <a:lnTo>
                  <a:pt x="182824" y="16764"/>
                </a:lnTo>
                <a:close/>
              </a:path>
              <a:path w="663575" h="229234">
                <a:moveTo>
                  <a:pt x="609175" y="146752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20" y="162340"/>
                </a:lnTo>
                <a:lnTo>
                  <a:pt x="589300" y="156673"/>
                </a:lnTo>
                <a:lnTo>
                  <a:pt x="601510" y="149276"/>
                </a:lnTo>
                <a:lnTo>
                  <a:pt x="609175" y="146752"/>
                </a:lnTo>
                <a:close/>
              </a:path>
              <a:path w="663575" h="229234">
                <a:moveTo>
                  <a:pt x="631642" y="225930"/>
                </a:moveTo>
                <a:lnTo>
                  <a:pt x="631642" y="177546"/>
                </a:lnTo>
                <a:lnTo>
                  <a:pt x="608782" y="194310"/>
                </a:lnTo>
                <a:lnTo>
                  <a:pt x="585320" y="162340"/>
                </a:lnTo>
                <a:lnTo>
                  <a:pt x="582449" y="166430"/>
                </a:lnTo>
                <a:lnTo>
                  <a:pt x="578647" y="177623"/>
                </a:lnTo>
                <a:lnTo>
                  <a:pt x="577990" y="189532"/>
                </a:lnTo>
                <a:lnTo>
                  <a:pt x="580576" y="201438"/>
                </a:lnTo>
                <a:lnTo>
                  <a:pt x="586502" y="212622"/>
                </a:lnTo>
                <a:lnTo>
                  <a:pt x="594409" y="220531"/>
                </a:lnTo>
                <a:lnTo>
                  <a:pt x="603993" y="225772"/>
                </a:lnTo>
                <a:lnTo>
                  <a:pt x="614864" y="228159"/>
                </a:lnTo>
                <a:lnTo>
                  <a:pt x="626632" y="227509"/>
                </a:lnTo>
                <a:lnTo>
                  <a:pt x="631642" y="225930"/>
                </a:lnTo>
                <a:close/>
              </a:path>
              <a:path w="663575" h="229234">
                <a:moveTo>
                  <a:pt x="631642" y="177546"/>
                </a:moveTo>
                <a:lnTo>
                  <a:pt x="609175" y="146752"/>
                </a:lnTo>
                <a:lnTo>
                  <a:pt x="601510" y="149276"/>
                </a:lnTo>
                <a:lnTo>
                  <a:pt x="589300" y="156673"/>
                </a:lnTo>
                <a:lnTo>
                  <a:pt x="585320" y="162340"/>
                </a:lnTo>
                <a:lnTo>
                  <a:pt x="608782" y="194310"/>
                </a:lnTo>
                <a:lnTo>
                  <a:pt x="631642" y="177546"/>
                </a:lnTo>
                <a:close/>
              </a:path>
              <a:path w="663575" h="229234">
                <a:moveTo>
                  <a:pt x="663372" y="183433"/>
                </a:moveTo>
                <a:lnTo>
                  <a:pt x="636270" y="146724"/>
                </a:lnTo>
                <a:lnTo>
                  <a:pt x="625359" y="144491"/>
                </a:lnTo>
                <a:lnTo>
                  <a:pt x="613651" y="145278"/>
                </a:lnTo>
                <a:lnTo>
                  <a:pt x="609175" y="146752"/>
                </a:lnTo>
                <a:lnTo>
                  <a:pt x="631642" y="177546"/>
                </a:lnTo>
                <a:lnTo>
                  <a:pt x="631642" y="225930"/>
                </a:lnTo>
                <a:lnTo>
                  <a:pt x="638909" y="223639"/>
                </a:lnTo>
                <a:lnTo>
                  <a:pt x="651304" y="216365"/>
                </a:lnTo>
                <a:lnTo>
                  <a:pt x="658450" y="206456"/>
                </a:lnTo>
                <a:lnTo>
                  <a:pt x="662500" y="195246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 txBox="1"/>
          <p:nvPr/>
        </p:nvSpPr>
        <p:spPr>
          <a:xfrm>
            <a:off x="6407264" y="5378526"/>
            <a:ext cx="369455" cy="338554"/>
          </a:xfrm>
          <a:prstGeom prst="rect">
            <a:avLst/>
          </a:prstGeom>
          <a:effectLst/>
        </p:spPr>
        <p:txBody>
          <a:bodyPr vert="horz" wrap="square" lIns="0" tIns="0" rIns="0" bIns="0" rtlCol="0">
            <a:spAutoFit/>
          </a:bodyPr>
          <a:lstStyle/>
          <a:p>
            <a:pPr marL="11397"/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33" name="object 11"/>
          <p:cNvSpPr txBox="1"/>
          <p:nvPr/>
        </p:nvSpPr>
        <p:spPr>
          <a:xfrm>
            <a:off x="6407264" y="5353126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>
                <a:solidFill>
                  <a:srgbClr val="CCCCFF"/>
                </a:solidFill>
                <a:latin typeface="Times New Roman"/>
                <a:cs typeface="Times New Roman"/>
              </a:rPr>
              <a:t>5</a:t>
            </a:r>
            <a:endParaRPr sz="3200" baseline="-1388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 animBg="1"/>
      <p:bldP spid="19" grpId="0" animBg="1"/>
      <p:bldP spid="20" grpId="0" animBg="1"/>
      <p:bldP spid="21" grpId="0" animBg="1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4720"/>
              </a:lnSpc>
            </a:pPr>
            <a:r>
              <a:rPr spc="-22" dirty="0"/>
              <a:t>Insertion</a:t>
            </a:r>
            <a:r>
              <a:rPr spc="9" dirty="0"/>
              <a:t> </a:t>
            </a:r>
            <a:r>
              <a:rPr spc="-18" dirty="0"/>
              <a:t>into</a:t>
            </a:r>
            <a:r>
              <a:rPr spc="-4"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5F2A5B97-EF91-4957-90AF-986897B112A7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1042092" y="1541778"/>
            <a:ext cx="6808355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 algn="just">
              <a:lnSpc>
                <a:spcPts val="3096"/>
              </a:lnSpc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9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Color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Only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red- 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property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9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might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violated.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Move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until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can 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fixed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092" y="3475689"/>
            <a:ext cx="208915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406"/>
              </a:lnSpc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lnSpc>
                <a:spcPts val="340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Times New Roman"/>
                <a:cs typeface="Times New Roman"/>
              </a:rPr>
              <a:t>=1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1168" y="3155856"/>
            <a:ext cx="4208145" cy="214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2092" y="4324190"/>
            <a:ext cx="3287568" cy="125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marR="4559" indent="-202296">
              <a:lnSpc>
                <a:spcPts val="309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Recolor,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moving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spcBef>
                <a:spcPts val="144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IGH</a:t>
            </a:r>
            <a:r>
              <a:rPr sz="2200" spc="-4" dirty="0">
                <a:latin typeface="Times New Roman"/>
                <a:cs typeface="Times New Roman"/>
              </a:rPr>
              <a:t>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(18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0479" y="490848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382" y="4908488"/>
            <a:ext cx="6944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6293" y="4316145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10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064" y="3772884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6980" y="4908488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4450" y="4316145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22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4457" y="3227606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8451" y="4578050"/>
            <a:ext cx="3185968" cy="795618"/>
          </a:xfrm>
          <a:custGeom>
            <a:avLst/>
            <a:gdLst/>
            <a:ahLst/>
            <a:cxnLst/>
            <a:rect l="l" t="t" r="r" b="b"/>
            <a:pathLst>
              <a:path w="3504565" h="901700">
                <a:moveTo>
                  <a:pt x="54420" y="817572"/>
                </a:moveTo>
                <a:lnTo>
                  <a:pt x="50466" y="816255"/>
                </a:lnTo>
                <a:lnTo>
                  <a:pt x="38644" y="815732"/>
                </a:lnTo>
                <a:lnTo>
                  <a:pt x="27099" y="818417"/>
                </a:lnTo>
                <a:lnTo>
                  <a:pt x="16512" y="824242"/>
                </a:lnTo>
                <a:lnTo>
                  <a:pt x="7564" y="833136"/>
                </a:lnTo>
                <a:lnTo>
                  <a:pt x="2285" y="843200"/>
                </a:lnTo>
                <a:lnTo>
                  <a:pt x="0" y="854064"/>
                </a:lnTo>
                <a:lnTo>
                  <a:pt x="804" y="865283"/>
                </a:lnTo>
                <a:lnTo>
                  <a:pt x="4797" y="876410"/>
                </a:lnTo>
                <a:lnTo>
                  <a:pt x="12074" y="887000"/>
                </a:lnTo>
                <a:lnTo>
                  <a:pt x="22734" y="896609"/>
                </a:lnTo>
                <a:lnTo>
                  <a:pt x="30617" y="899287"/>
                </a:lnTo>
                <a:lnTo>
                  <a:pt x="30617" y="849630"/>
                </a:lnTo>
                <a:lnTo>
                  <a:pt x="54420" y="817572"/>
                </a:lnTo>
                <a:close/>
              </a:path>
              <a:path w="3504565" h="901700">
                <a:moveTo>
                  <a:pt x="77064" y="836103"/>
                </a:moveTo>
                <a:lnTo>
                  <a:pt x="72616" y="829685"/>
                </a:lnTo>
                <a:lnTo>
                  <a:pt x="61884" y="820057"/>
                </a:lnTo>
                <a:lnTo>
                  <a:pt x="54420" y="817572"/>
                </a:lnTo>
                <a:lnTo>
                  <a:pt x="30617" y="849630"/>
                </a:lnTo>
                <a:lnTo>
                  <a:pt x="54239" y="867156"/>
                </a:lnTo>
                <a:lnTo>
                  <a:pt x="77064" y="836103"/>
                </a:lnTo>
                <a:close/>
              </a:path>
              <a:path w="3504565" h="901700">
                <a:moveTo>
                  <a:pt x="84856" y="862582"/>
                </a:moveTo>
                <a:lnTo>
                  <a:pt x="83999" y="851386"/>
                </a:lnTo>
                <a:lnTo>
                  <a:pt x="79954" y="840274"/>
                </a:lnTo>
                <a:lnTo>
                  <a:pt x="77064" y="836103"/>
                </a:lnTo>
                <a:lnTo>
                  <a:pt x="54239" y="867156"/>
                </a:lnTo>
                <a:lnTo>
                  <a:pt x="30617" y="849630"/>
                </a:lnTo>
                <a:lnTo>
                  <a:pt x="30617" y="899287"/>
                </a:lnTo>
                <a:lnTo>
                  <a:pt x="34182" y="900498"/>
                </a:lnTo>
                <a:lnTo>
                  <a:pt x="46040" y="901094"/>
                </a:lnTo>
                <a:lnTo>
                  <a:pt x="57610" y="898476"/>
                </a:lnTo>
                <a:lnTo>
                  <a:pt x="68195" y="892724"/>
                </a:lnTo>
                <a:lnTo>
                  <a:pt x="77099" y="883920"/>
                </a:lnTo>
                <a:lnTo>
                  <a:pt x="77414" y="883477"/>
                </a:lnTo>
                <a:lnTo>
                  <a:pt x="82627" y="873425"/>
                </a:lnTo>
                <a:lnTo>
                  <a:pt x="84856" y="862582"/>
                </a:lnTo>
                <a:close/>
              </a:path>
              <a:path w="3504565" h="901700">
                <a:moveTo>
                  <a:pt x="185303" y="688848"/>
                </a:moveTo>
                <a:lnTo>
                  <a:pt x="162443" y="672084"/>
                </a:lnTo>
                <a:lnTo>
                  <a:pt x="54420" y="817572"/>
                </a:lnTo>
                <a:lnTo>
                  <a:pt x="61884" y="820057"/>
                </a:lnTo>
                <a:lnTo>
                  <a:pt x="72616" y="829685"/>
                </a:lnTo>
                <a:lnTo>
                  <a:pt x="77064" y="836103"/>
                </a:lnTo>
                <a:lnTo>
                  <a:pt x="185303" y="688848"/>
                </a:lnTo>
                <a:close/>
              </a:path>
              <a:path w="3504565" h="901700">
                <a:moveTo>
                  <a:pt x="1211295" y="817643"/>
                </a:moveTo>
                <a:lnTo>
                  <a:pt x="1206937" y="816231"/>
                </a:lnTo>
                <a:lnTo>
                  <a:pt x="1195185" y="815840"/>
                </a:lnTo>
                <a:lnTo>
                  <a:pt x="1183729" y="818704"/>
                </a:lnTo>
                <a:lnTo>
                  <a:pt x="1173243" y="824785"/>
                </a:lnTo>
                <a:lnTo>
                  <a:pt x="1164401" y="834045"/>
                </a:lnTo>
                <a:lnTo>
                  <a:pt x="1159208" y="844339"/>
                </a:lnTo>
                <a:lnTo>
                  <a:pt x="1157113" y="855259"/>
                </a:lnTo>
                <a:lnTo>
                  <a:pt x="1158157" y="866382"/>
                </a:lnTo>
                <a:lnTo>
                  <a:pt x="1162383" y="877289"/>
                </a:lnTo>
                <a:lnTo>
                  <a:pt x="1169831" y="887556"/>
                </a:lnTo>
                <a:lnTo>
                  <a:pt x="1180544" y="896763"/>
                </a:lnTo>
                <a:lnTo>
                  <a:pt x="1188095" y="899234"/>
                </a:lnTo>
                <a:lnTo>
                  <a:pt x="1188095" y="849630"/>
                </a:lnTo>
                <a:lnTo>
                  <a:pt x="1211295" y="817643"/>
                </a:lnTo>
                <a:close/>
              </a:path>
              <a:path w="3504565" h="901700">
                <a:moveTo>
                  <a:pt x="1233548" y="835246"/>
                </a:moveTo>
                <a:lnTo>
                  <a:pt x="1229209" y="829273"/>
                </a:lnTo>
                <a:lnTo>
                  <a:pt x="1218310" y="819915"/>
                </a:lnTo>
                <a:lnTo>
                  <a:pt x="1211295" y="817643"/>
                </a:lnTo>
                <a:lnTo>
                  <a:pt x="1188095" y="849630"/>
                </a:lnTo>
                <a:lnTo>
                  <a:pt x="1210955" y="866393"/>
                </a:lnTo>
                <a:lnTo>
                  <a:pt x="1233548" y="835246"/>
                </a:lnTo>
                <a:close/>
              </a:path>
              <a:path w="3504565" h="901700">
                <a:moveTo>
                  <a:pt x="1242122" y="861799"/>
                </a:moveTo>
                <a:lnTo>
                  <a:pt x="1241047" y="850669"/>
                </a:lnTo>
                <a:lnTo>
                  <a:pt x="1236765" y="839676"/>
                </a:lnTo>
                <a:lnTo>
                  <a:pt x="1233548" y="835246"/>
                </a:lnTo>
                <a:lnTo>
                  <a:pt x="1210955" y="866393"/>
                </a:lnTo>
                <a:lnTo>
                  <a:pt x="1188095" y="849630"/>
                </a:lnTo>
                <a:lnTo>
                  <a:pt x="1188095" y="899234"/>
                </a:lnTo>
                <a:lnTo>
                  <a:pt x="1192057" y="900531"/>
                </a:lnTo>
                <a:lnTo>
                  <a:pt x="1203980" y="901001"/>
                </a:lnTo>
                <a:lnTo>
                  <a:pt x="1215551" y="898227"/>
                </a:lnTo>
                <a:lnTo>
                  <a:pt x="1226005" y="892262"/>
                </a:lnTo>
                <a:lnTo>
                  <a:pt x="1234577" y="883158"/>
                </a:lnTo>
                <a:lnTo>
                  <a:pt x="1234933" y="882656"/>
                </a:lnTo>
                <a:lnTo>
                  <a:pt x="1240061" y="872613"/>
                </a:lnTo>
                <a:lnTo>
                  <a:pt x="1242122" y="861799"/>
                </a:lnTo>
                <a:close/>
              </a:path>
              <a:path w="3504565" h="901700">
                <a:moveTo>
                  <a:pt x="1339733" y="688848"/>
                </a:moveTo>
                <a:lnTo>
                  <a:pt x="1316874" y="672084"/>
                </a:lnTo>
                <a:lnTo>
                  <a:pt x="1211295" y="817643"/>
                </a:lnTo>
                <a:lnTo>
                  <a:pt x="1218310" y="819915"/>
                </a:lnTo>
                <a:lnTo>
                  <a:pt x="1229209" y="829273"/>
                </a:lnTo>
                <a:lnTo>
                  <a:pt x="1233548" y="835246"/>
                </a:lnTo>
                <a:lnTo>
                  <a:pt x="1339733" y="688848"/>
                </a:lnTo>
                <a:close/>
              </a:path>
              <a:path w="3504565" h="901700">
                <a:moveTo>
                  <a:pt x="2852086" y="817452"/>
                </a:moveTo>
                <a:lnTo>
                  <a:pt x="2809642" y="830648"/>
                </a:lnTo>
                <a:lnTo>
                  <a:pt x="2797321" y="853257"/>
                </a:lnTo>
                <a:lnTo>
                  <a:pt x="2797991" y="864576"/>
                </a:lnTo>
                <a:lnTo>
                  <a:pt x="2801878" y="875825"/>
                </a:lnTo>
                <a:lnTo>
                  <a:pt x="2809072" y="886463"/>
                </a:lnTo>
                <a:lnTo>
                  <a:pt x="2819662" y="895946"/>
                </a:lnTo>
                <a:lnTo>
                  <a:pt x="2827919" y="899036"/>
                </a:lnTo>
                <a:lnTo>
                  <a:pt x="2827919" y="849630"/>
                </a:lnTo>
                <a:lnTo>
                  <a:pt x="2852086" y="817452"/>
                </a:lnTo>
                <a:close/>
              </a:path>
              <a:path w="3504565" h="901700">
                <a:moveTo>
                  <a:pt x="2874648" y="835240"/>
                </a:moveTo>
                <a:lnTo>
                  <a:pt x="2872102" y="831097"/>
                </a:lnTo>
                <a:lnTo>
                  <a:pt x="2862428" y="821848"/>
                </a:lnTo>
                <a:lnTo>
                  <a:pt x="2852567" y="817519"/>
                </a:lnTo>
                <a:lnTo>
                  <a:pt x="2852086" y="817452"/>
                </a:lnTo>
                <a:lnTo>
                  <a:pt x="2827919" y="849630"/>
                </a:lnTo>
                <a:lnTo>
                  <a:pt x="2850779" y="867155"/>
                </a:lnTo>
                <a:lnTo>
                  <a:pt x="2874648" y="835240"/>
                </a:lnTo>
                <a:close/>
              </a:path>
              <a:path w="3504565" h="901700">
                <a:moveTo>
                  <a:pt x="2881865" y="864348"/>
                </a:moveTo>
                <a:lnTo>
                  <a:pt x="2881827" y="852892"/>
                </a:lnTo>
                <a:lnTo>
                  <a:pt x="2878571" y="841627"/>
                </a:lnTo>
                <a:lnTo>
                  <a:pt x="2874648" y="835240"/>
                </a:lnTo>
                <a:lnTo>
                  <a:pt x="2850779" y="867155"/>
                </a:lnTo>
                <a:lnTo>
                  <a:pt x="2827919" y="849630"/>
                </a:lnTo>
                <a:lnTo>
                  <a:pt x="2827919" y="899036"/>
                </a:lnTo>
                <a:lnTo>
                  <a:pt x="2830971" y="900178"/>
                </a:lnTo>
                <a:lnTo>
                  <a:pt x="2842836" y="900983"/>
                </a:lnTo>
                <a:lnTo>
                  <a:pt x="2854444" y="898469"/>
                </a:lnTo>
                <a:lnTo>
                  <a:pt x="2864982" y="892745"/>
                </a:lnTo>
                <a:lnTo>
                  <a:pt x="2873639" y="883919"/>
                </a:lnTo>
                <a:lnTo>
                  <a:pt x="2878677" y="875449"/>
                </a:lnTo>
                <a:lnTo>
                  <a:pt x="2881865" y="864348"/>
                </a:lnTo>
                <a:close/>
              </a:path>
              <a:path w="3504565" h="901700">
                <a:moveTo>
                  <a:pt x="2984129" y="688848"/>
                </a:moveTo>
                <a:lnTo>
                  <a:pt x="2961269" y="672084"/>
                </a:lnTo>
                <a:lnTo>
                  <a:pt x="2852086" y="817452"/>
                </a:lnTo>
                <a:lnTo>
                  <a:pt x="2852567" y="817519"/>
                </a:lnTo>
                <a:lnTo>
                  <a:pt x="2862428" y="821848"/>
                </a:lnTo>
                <a:lnTo>
                  <a:pt x="2872102" y="831097"/>
                </a:lnTo>
                <a:lnTo>
                  <a:pt x="2874648" y="835240"/>
                </a:lnTo>
                <a:lnTo>
                  <a:pt x="2984129" y="688848"/>
                </a:lnTo>
                <a:close/>
              </a:path>
              <a:path w="3504565" h="901700">
                <a:moveTo>
                  <a:pt x="2300021" y="145406"/>
                </a:moveTo>
                <a:lnTo>
                  <a:pt x="2295991" y="143716"/>
                </a:lnTo>
                <a:lnTo>
                  <a:pt x="2284220" y="142374"/>
                </a:lnTo>
                <a:lnTo>
                  <a:pt x="2272565" y="144342"/>
                </a:lnTo>
                <a:lnTo>
                  <a:pt x="2261714" y="149579"/>
                </a:lnTo>
                <a:lnTo>
                  <a:pt x="2252355" y="158041"/>
                </a:lnTo>
                <a:lnTo>
                  <a:pt x="2246341" y="167848"/>
                </a:lnTo>
                <a:lnTo>
                  <a:pt x="2243338" y="178654"/>
                </a:lnTo>
                <a:lnTo>
                  <a:pt x="2243463" y="189968"/>
                </a:lnTo>
                <a:lnTo>
                  <a:pt x="2246836" y="201298"/>
                </a:lnTo>
                <a:lnTo>
                  <a:pt x="2253573" y="212155"/>
                </a:lnTo>
                <a:lnTo>
                  <a:pt x="2263794" y="222045"/>
                </a:lnTo>
                <a:lnTo>
                  <a:pt x="2274707" y="226515"/>
                </a:lnTo>
                <a:lnTo>
                  <a:pt x="2274707" y="176022"/>
                </a:lnTo>
                <a:lnTo>
                  <a:pt x="2300021" y="145406"/>
                </a:lnTo>
                <a:close/>
              </a:path>
              <a:path w="3504565" h="901700">
                <a:moveTo>
                  <a:pt x="2321184" y="164825"/>
                </a:moveTo>
                <a:lnTo>
                  <a:pt x="2317387" y="158603"/>
                </a:lnTo>
                <a:lnTo>
                  <a:pt x="2307190" y="148413"/>
                </a:lnTo>
                <a:lnTo>
                  <a:pt x="2300021" y="145406"/>
                </a:lnTo>
                <a:lnTo>
                  <a:pt x="2274707" y="176022"/>
                </a:lnTo>
                <a:lnTo>
                  <a:pt x="2296805" y="194310"/>
                </a:lnTo>
                <a:lnTo>
                  <a:pt x="2321184" y="164825"/>
                </a:lnTo>
                <a:close/>
              </a:path>
              <a:path w="3504565" h="901700">
                <a:moveTo>
                  <a:pt x="2327597" y="192227"/>
                </a:moveTo>
                <a:lnTo>
                  <a:pt x="2327455" y="180954"/>
                </a:lnTo>
                <a:lnTo>
                  <a:pt x="2324097" y="169598"/>
                </a:lnTo>
                <a:lnTo>
                  <a:pt x="2321184" y="164825"/>
                </a:lnTo>
                <a:lnTo>
                  <a:pt x="2296805" y="194310"/>
                </a:lnTo>
                <a:lnTo>
                  <a:pt x="2274707" y="176022"/>
                </a:lnTo>
                <a:lnTo>
                  <a:pt x="2274707" y="226515"/>
                </a:lnTo>
                <a:lnTo>
                  <a:pt x="2275084" y="226669"/>
                </a:lnTo>
                <a:lnTo>
                  <a:pt x="2286983" y="227984"/>
                </a:lnTo>
                <a:lnTo>
                  <a:pt x="2298747" y="226041"/>
                </a:lnTo>
                <a:lnTo>
                  <a:pt x="2309634" y="220895"/>
                </a:lnTo>
                <a:lnTo>
                  <a:pt x="2318903" y="212598"/>
                </a:lnTo>
                <a:lnTo>
                  <a:pt x="2324660" y="202975"/>
                </a:lnTo>
                <a:lnTo>
                  <a:pt x="2327597" y="192227"/>
                </a:lnTo>
                <a:close/>
              </a:path>
              <a:path w="3504565" h="901700">
                <a:moveTo>
                  <a:pt x="2442347" y="18287"/>
                </a:moveTo>
                <a:lnTo>
                  <a:pt x="2420249" y="0"/>
                </a:lnTo>
                <a:lnTo>
                  <a:pt x="2300021" y="145406"/>
                </a:lnTo>
                <a:lnTo>
                  <a:pt x="2307190" y="148413"/>
                </a:lnTo>
                <a:lnTo>
                  <a:pt x="2317387" y="158603"/>
                </a:lnTo>
                <a:lnTo>
                  <a:pt x="2321184" y="164825"/>
                </a:lnTo>
                <a:lnTo>
                  <a:pt x="2442347" y="18287"/>
                </a:lnTo>
                <a:close/>
              </a:path>
              <a:path w="3504565" h="901700">
                <a:moveTo>
                  <a:pt x="3445406" y="819723"/>
                </a:moveTo>
                <a:lnTo>
                  <a:pt x="3302645" y="670560"/>
                </a:lnTo>
                <a:lnTo>
                  <a:pt x="3281309" y="690372"/>
                </a:lnTo>
                <a:lnTo>
                  <a:pt x="3423823" y="839277"/>
                </a:lnTo>
                <a:lnTo>
                  <a:pt x="3424116" y="838397"/>
                </a:lnTo>
                <a:lnTo>
                  <a:pt x="3430239" y="829519"/>
                </a:lnTo>
                <a:lnTo>
                  <a:pt x="3440965" y="821490"/>
                </a:lnTo>
                <a:lnTo>
                  <a:pt x="3445406" y="819723"/>
                </a:lnTo>
                <a:close/>
              </a:path>
              <a:path w="3504565" h="901700">
                <a:moveTo>
                  <a:pt x="3472571" y="899101"/>
                </a:moveTo>
                <a:lnTo>
                  <a:pt x="3472571" y="848105"/>
                </a:lnTo>
                <a:lnTo>
                  <a:pt x="3451235" y="867917"/>
                </a:lnTo>
                <a:lnTo>
                  <a:pt x="3423823" y="839277"/>
                </a:lnTo>
                <a:lnTo>
                  <a:pt x="3420739" y="848568"/>
                </a:lnTo>
                <a:lnTo>
                  <a:pt x="3420341" y="859661"/>
                </a:lnTo>
                <a:lnTo>
                  <a:pt x="3423151" y="871309"/>
                </a:lnTo>
                <a:lnTo>
                  <a:pt x="3429403" y="883141"/>
                </a:lnTo>
                <a:lnTo>
                  <a:pt x="3439328" y="894788"/>
                </a:lnTo>
                <a:lnTo>
                  <a:pt x="3449742" y="899379"/>
                </a:lnTo>
                <a:lnTo>
                  <a:pt x="3460983" y="900859"/>
                </a:lnTo>
                <a:lnTo>
                  <a:pt x="3472571" y="899101"/>
                </a:lnTo>
                <a:close/>
              </a:path>
              <a:path w="3504565" h="901700">
                <a:moveTo>
                  <a:pt x="3472571" y="848105"/>
                </a:moveTo>
                <a:lnTo>
                  <a:pt x="3445406" y="819723"/>
                </a:lnTo>
                <a:lnTo>
                  <a:pt x="3440965" y="821490"/>
                </a:lnTo>
                <a:lnTo>
                  <a:pt x="3430239" y="829519"/>
                </a:lnTo>
                <a:lnTo>
                  <a:pt x="3424116" y="838397"/>
                </a:lnTo>
                <a:lnTo>
                  <a:pt x="3423823" y="839277"/>
                </a:lnTo>
                <a:lnTo>
                  <a:pt x="3451235" y="867917"/>
                </a:lnTo>
                <a:lnTo>
                  <a:pt x="3472571" y="848105"/>
                </a:lnTo>
                <a:close/>
              </a:path>
              <a:path w="3504565" h="901700">
                <a:moveTo>
                  <a:pt x="3504442" y="862913"/>
                </a:moveTo>
                <a:lnTo>
                  <a:pt x="3486134" y="823071"/>
                </a:lnTo>
                <a:lnTo>
                  <a:pt x="3464177" y="815714"/>
                </a:lnTo>
                <a:lnTo>
                  <a:pt x="3452458" y="816917"/>
                </a:lnTo>
                <a:lnTo>
                  <a:pt x="3445406" y="819723"/>
                </a:lnTo>
                <a:lnTo>
                  <a:pt x="3472571" y="848105"/>
                </a:lnTo>
                <a:lnTo>
                  <a:pt x="3472571" y="899101"/>
                </a:lnTo>
                <a:lnTo>
                  <a:pt x="3484188" y="893949"/>
                </a:lnTo>
                <a:lnTo>
                  <a:pt x="3495270" y="885287"/>
                </a:lnTo>
                <a:lnTo>
                  <a:pt x="3501507" y="874673"/>
                </a:lnTo>
                <a:lnTo>
                  <a:pt x="3504442" y="862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6253" y="5178462"/>
            <a:ext cx="180109" cy="200584"/>
          </a:xfrm>
          <a:custGeom>
            <a:avLst/>
            <a:gdLst/>
            <a:ahLst/>
            <a:cxnLst/>
            <a:rect l="l" t="t" r="r" b="b"/>
            <a:pathLst>
              <a:path w="198120" h="227329">
                <a:moveTo>
                  <a:pt x="198119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4995" y="5171066"/>
            <a:ext cx="167986" cy="201706"/>
          </a:xfrm>
          <a:custGeom>
            <a:avLst/>
            <a:gdLst/>
            <a:ahLst/>
            <a:cxnLst/>
            <a:rect l="l" t="t" r="r" b="b"/>
            <a:pathLst>
              <a:path w="184785" h="228600">
                <a:moveTo>
                  <a:pt x="130685" y="146920"/>
                </a:moveTo>
                <a:lnTo>
                  <a:pt x="22859" y="0"/>
                </a:lnTo>
                <a:lnTo>
                  <a:pt x="0" y="16764"/>
                </a:lnTo>
                <a:lnTo>
                  <a:pt x="106791" y="162275"/>
                </a:lnTo>
                <a:lnTo>
                  <a:pt x="110194" y="157313"/>
                </a:lnTo>
                <a:lnTo>
                  <a:pt x="122622" y="149669"/>
                </a:lnTo>
                <a:lnTo>
                  <a:pt x="130685" y="146920"/>
                </a:lnTo>
                <a:close/>
              </a:path>
              <a:path w="184785" h="228600">
                <a:moveTo>
                  <a:pt x="153162" y="225687"/>
                </a:moveTo>
                <a:lnTo>
                  <a:pt x="153162" y="177546"/>
                </a:lnTo>
                <a:lnTo>
                  <a:pt x="130301" y="194309"/>
                </a:lnTo>
                <a:lnTo>
                  <a:pt x="106791" y="162275"/>
                </a:lnTo>
                <a:lnTo>
                  <a:pt x="103513" y="167056"/>
                </a:lnTo>
                <a:lnTo>
                  <a:pt x="99766" y="178181"/>
                </a:lnTo>
                <a:lnTo>
                  <a:pt x="99109" y="190013"/>
                </a:lnTo>
                <a:lnTo>
                  <a:pt x="101698" y="201882"/>
                </a:lnTo>
                <a:lnTo>
                  <a:pt x="107689" y="213115"/>
                </a:lnTo>
                <a:lnTo>
                  <a:pt x="115914" y="220823"/>
                </a:lnTo>
                <a:lnTo>
                  <a:pt x="125663" y="225886"/>
                </a:lnTo>
                <a:lnTo>
                  <a:pt x="136569" y="228113"/>
                </a:lnTo>
                <a:lnTo>
                  <a:pt x="148266" y="227312"/>
                </a:lnTo>
                <a:lnTo>
                  <a:pt x="153162" y="225687"/>
                </a:lnTo>
                <a:close/>
              </a:path>
              <a:path w="184785" h="228600">
                <a:moveTo>
                  <a:pt x="153162" y="177546"/>
                </a:moveTo>
                <a:lnTo>
                  <a:pt x="130685" y="146920"/>
                </a:lnTo>
                <a:lnTo>
                  <a:pt x="122622" y="149669"/>
                </a:lnTo>
                <a:lnTo>
                  <a:pt x="110194" y="157313"/>
                </a:lnTo>
                <a:lnTo>
                  <a:pt x="106791" y="162275"/>
                </a:lnTo>
                <a:lnTo>
                  <a:pt x="130301" y="194309"/>
                </a:lnTo>
                <a:lnTo>
                  <a:pt x="153162" y="177546"/>
                </a:lnTo>
                <a:close/>
              </a:path>
              <a:path w="184785" h="228600">
                <a:moveTo>
                  <a:pt x="184450" y="183165"/>
                </a:moveTo>
                <a:lnTo>
                  <a:pt x="157432" y="146709"/>
                </a:lnTo>
                <a:lnTo>
                  <a:pt x="146606" y="144571"/>
                </a:lnTo>
                <a:lnTo>
                  <a:pt x="134881" y="145489"/>
                </a:lnTo>
                <a:lnTo>
                  <a:pt x="130685" y="146920"/>
                </a:lnTo>
                <a:lnTo>
                  <a:pt x="153162" y="177546"/>
                </a:lnTo>
                <a:lnTo>
                  <a:pt x="153162" y="225687"/>
                </a:lnTo>
                <a:lnTo>
                  <a:pt x="160388" y="223289"/>
                </a:lnTo>
                <a:lnTo>
                  <a:pt x="172569" y="215853"/>
                </a:lnTo>
                <a:lnTo>
                  <a:pt x="179592" y="205973"/>
                </a:lnTo>
                <a:lnTo>
                  <a:pt x="183604" y="194853"/>
                </a:lnTo>
                <a:lnTo>
                  <a:pt x="184450" y="183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30586" y="5446059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3050" y="170035"/>
                </a:lnTo>
                <a:lnTo>
                  <a:pt x="424500" y="120862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6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5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5" y="341695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6" y="446554"/>
                </a:lnTo>
                <a:lnTo>
                  <a:pt x="224790" y="447293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5"/>
                </a:lnTo>
                <a:lnTo>
                  <a:pt x="438125" y="294649"/>
                </a:lnTo>
                <a:lnTo>
                  <a:pt x="448835" y="242357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1314" y="5378824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3050" y="170035"/>
                </a:lnTo>
                <a:lnTo>
                  <a:pt x="424500" y="120862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6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5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5" y="341695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6" y="446554"/>
                </a:lnTo>
                <a:lnTo>
                  <a:pt x="224790" y="447293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5"/>
                </a:lnTo>
                <a:lnTo>
                  <a:pt x="438125" y="294649"/>
                </a:lnTo>
                <a:lnTo>
                  <a:pt x="448835" y="242357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61314" y="5378824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0751" y="6483"/>
                </a:lnTo>
                <a:lnTo>
                  <a:pt x="121460" y="24915"/>
                </a:lnTo>
                <a:lnTo>
                  <a:pt x="78475" y="53767"/>
                </a:lnTo>
                <a:lnTo>
                  <a:pt x="43354" y="91513"/>
                </a:lnTo>
                <a:lnTo>
                  <a:pt x="17657" y="136624"/>
                </a:lnTo>
                <a:lnTo>
                  <a:pt x="2940" y="187572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5" y="341695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6" y="446554"/>
                </a:lnTo>
                <a:lnTo>
                  <a:pt x="224790" y="447293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5"/>
                </a:lnTo>
                <a:lnTo>
                  <a:pt x="438125" y="294649"/>
                </a:lnTo>
                <a:lnTo>
                  <a:pt x="448835" y="242357"/>
                </a:lnTo>
                <a:lnTo>
                  <a:pt x="449580" y="224027"/>
                </a:lnTo>
                <a:lnTo>
                  <a:pt x="448835" y="205589"/>
                </a:lnTo>
                <a:lnTo>
                  <a:pt x="438125" y="153033"/>
                </a:lnTo>
                <a:lnTo>
                  <a:pt x="415915" y="105807"/>
                </a:lnTo>
                <a:lnTo>
                  <a:pt x="383762" y="65436"/>
                </a:lnTo>
                <a:lnTo>
                  <a:pt x="343225" y="33450"/>
                </a:lnTo>
                <a:lnTo>
                  <a:pt x="295863" y="11375"/>
                </a:lnTo>
                <a:lnTo>
                  <a:pt x="243234" y="739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5076" y="5708948"/>
            <a:ext cx="603250" cy="202266"/>
          </a:xfrm>
          <a:custGeom>
            <a:avLst/>
            <a:gdLst/>
            <a:ahLst/>
            <a:cxnLst/>
            <a:rect l="l" t="t" r="r" b="b"/>
            <a:pathLst>
              <a:path w="663575" h="229234">
                <a:moveTo>
                  <a:pt x="54387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2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9"/>
                </a:lnTo>
                <a:lnTo>
                  <a:pt x="0" y="182920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4" y="215416"/>
                </a:lnTo>
                <a:lnTo>
                  <a:pt x="23613" y="224679"/>
                </a:lnTo>
                <a:lnTo>
                  <a:pt x="31187" y="227181"/>
                </a:lnTo>
                <a:lnTo>
                  <a:pt x="31187" y="177546"/>
                </a:lnTo>
                <a:lnTo>
                  <a:pt x="54387" y="145559"/>
                </a:lnTo>
                <a:close/>
              </a:path>
              <a:path w="663575" h="229234">
                <a:moveTo>
                  <a:pt x="76615" y="163194"/>
                </a:moveTo>
                <a:lnTo>
                  <a:pt x="72169" y="157113"/>
                </a:lnTo>
                <a:lnTo>
                  <a:pt x="61213" y="147741"/>
                </a:lnTo>
                <a:lnTo>
                  <a:pt x="54387" y="145559"/>
                </a:lnTo>
                <a:lnTo>
                  <a:pt x="31187" y="177546"/>
                </a:lnTo>
                <a:lnTo>
                  <a:pt x="54046" y="194310"/>
                </a:lnTo>
                <a:lnTo>
                  <a:pt x="76615" y="163194"/>
                </a:lnTo>
                <a:close/>
              </a:path>
              <a:path w="663575" h="229234">
                <a:moveTo>
                  <a:pt x="85210" y="189608"/>
                </a:moveTo>
                <a:lnTo>
                  <a:pt x="84094" y="178495"/>
                </a:lnTo>
                <a:lnTo>
                  <a:pt x="79772" y="167514"/>
                </a:lnTo>
                <a:lnTo>
                  <a:pt x="76615" y="163194"/>
                </a:lnTo>
                <a:lnTo>
                  <a:pt x="54046" y="194310"/>
                </a:lnTo>
                <a:lnTo>
                  <a:pt x="31187" y="177546"/>
                </a:lnTo>
                <a:lnTo>
                  <a:pt x="31187" y="227181"/>
                </a:lnTo>
                <a:lnTo>
                  <a:pt x="35016" y="228447"/>
                </a:lnTo>
                <a:lnTo>
                  <a:pt x="46809" y="228917"/>
                </a:lnTo>
                <a:lnTo>
                  <a:pt x="58305" y="226143"/>
                </a:lnTo>
                <a:lnTo>
                  <a:pt x="68820" y="220178"/>
                </a:lnTo>
                <a:lnTo>
                  <a:pt x="77668" y="211074"/>
                </a:lnTo>
                <a:lnTo>
                  <a:pt x="78117" y="210439"/>
                </a:lnTo>
                <a:lnTo>
                  <a:pt x="83193" y="200405"/>
                </a:lnTo>
                <a:lnTo>
                  <a:pt x="85210" y="189608"/>
                </a:lnTo>
                <a:close/>
              </a:path>
              <a:path w="663575" h="229234">
                <a:moveTo>
                  <a:pt x="182824" y="16764"/>
                </a:moveTo>
                <a:lnTo>
                  <a:pt x="159964" y="0"/>
                </a:lnTo>
                <a:lnTo>
                  <a:pt x="54387" y="145559"/>
                </a:lnTo>
                <a:lnTo>
                  <a:pt x="61213" y="147741"/>
                </a:lnTo>
                <a:lnTo>
                  <a:pt x="72169" y="157113"/>
                </a:lnTo>
                <a:lnTo>
                  <a:pt x="76615" y="163194"/>
                </a:lnTo>
                <a:lnTo>
                  <a:pt x="182824" y="16764"/>
                </a:lnTo>
                <a:close/>
              </a:path>
              <a:path w="663575" h="229234">
                <a:moveTo>
                  <a:pt x="609175" y="146752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20" y="162340"/>
                </a:lnTo>
                <a:lnTo>
                  <a:pt x="589300" y="156673"/>
                </a:lnTo>
                <a:lnTo>
                  <a:pt x="601510" y="149276"/>
                </a:lnTo>
                <a:lnTo>
                  <a:pt x="609175" y="146752"/>
                </a:lnTo>
                <a:close/>
              </a:path>
              <a:path w="663575" h="229234">
                <a:moveTo>
                  <a:pt x="631642" y="225930"/>
                </a:moveTo>
                <a:lnTo>
                  <a:pt x="631642" y="177546"/>
                </a:lnTo>
                <a:lnTo>
                  <a:pt x="608782" y="194310"/>
                </a:lnTo>
                <a:lnTo>
                  <a:pt x="585320" y="162340"/>
                </a:lnTo>
                <a:lnTo>
                  <a:pt x="582449" y="166430"/>
                </a:lnTo>
                <a:lnTo>
                  <a:pt x="578647" y="177623"/>
                </a:lnTo>
                <a:lnTo>
                  <a:pt x="577990" y="189532"/>
                </a:lnTo>
                <a:lnTo>
                  <a:pt x="580576" y="201438"/>
                </a:lnTo>
                <a:lnTo>
                  <a:pt x="586502" y="212622"/>
                </a:lnTo>
                <a:lnTo>
                  <a:pt x="594409" y="220531"/>
                </a:lnTo>
                <a:lnTo>
                  <a:pt x="603993" y="225772"/>
                </a:lnTo>
                <a:lnTo>
                  <a:pt x="614864" y="228159"/>
                </a:lnTo>
                <a:lnTo>
                  <a:pt x="626632" y="227509"/>
                </a:lnTo>
                <a:lnTo>
                  <a:pt x="631642" y="225930"/>
                </a:lnTo>
                <a:close/>
              </a:path>
              <a:path w="663575" h="229234">
                <a:moveTo>
                  <a:pt x="631642" y="177546"/>
                </a:moveTo>
                <a:lnTo>
                  <a:pt x="609175" y="146752"/>
                </a:lnTo>
                <a:lnTo>
                  <a:pt x="601510" y="149276"/>
                </a:lnTo>
                <a:lnTo>
                  <a:pt x="589300" y="156673"/>
                </a:lnTo>
                <a:lnTo>
                  <a:pt x="585320" y="162340"/>
                </a:lnTo>
                <a:lnTo>
                  <a:pt x="608782" y="194310"/>
                </a:lnTo>
                <a:lnTo>
                  <a:pt x="631642" y="177546"/>
                </a:lnTo>
                <a:close/>
              </a:path>
              <a:path w="663575" h="229234">
                <a:moveTo>
                  <a:pt x="663372" y="183433"/>
                </a:moveTo>
                <a:lnTo>
                  <a:pt x="636270" y="146724"/>
                </a:lnTo>
                <a:lnTo>
                  <a:pt x="625359" y="144491"/>
                </a:lnTo>
                <a:lnTo>
                  <a:pt x="613651" y="145278"/>
                </a:lnTo>
                <a:lnTo>
                  <a:pt x="609175" y="146752"/>
                </a:lnTo>
                <a:lnTo>
                  <a:pt x="631642" y="177546"/>
                </a:lnTo>
                <a:lnTo>
                  <a:pt x="631642" y="225930"/>
                </a:lnTo>
                <a:lnTo>
                  <a:pt x="638909" y="223639"/>
                </a:lnTo>
                <a:lnTo>
                  <a:pt x="651304" y="216365"/>
                </a:lnTo>
                <a:lnTo>
                  <a:pt x="658450" y="206456"/>
                </a:lnTo>
                <a:lnTo>
                  <a:pt x="662500" y="195246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9768" y="3765177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1528" y="170035"/>
                </a:lnTo>
                <a:lnTo>
                  <a:pt x="422996" y="120862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0495" y="3697942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1528" y="170035"/>
                </a:lnTo>
                <a:lnTo>
                  <a:pt x="422996" y="120862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0495" y="3697942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0283" y="6483"/>
                </a:lnTo>
                <a:lnTo>
                  <a:pt x="121198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2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33337" y="376548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1653" y="4028066"/>
            <a:ext cx="604405" cy="202266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90"/>
                </a:lnTo>
                <a:lnTo>
                  <a:pt x="4855" y="204450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845" h="229235">
                <a:moveTo>
                  <a:pt x="76848" y="163979"/>
                </a:moveTo>
                <a:lnTo>
                  <a:pt x="72334" y="157576"/>
                </a:lnTo>
                <a:lnTo>
                  <a:pt x="61713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1"/>
                </a:lnTo>
                <a:lnTo>
                  <a:pt x="76848" y="163979"/>
                </a:lnTo>
                <a:close/>
              </a:path>
              <a:path w="664845" h="229235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79"/>
                </a:lnTo>
                <a:lnTo>
                  <a:pt x="53861" y="195071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5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845" h="229235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3" y="148077"/>
                </a:lnTo>
                <a:lnTo>
                  <a:pt x="72334" y="157576"/>
                </a:lnTo>
                <a:lnTo>
                  <a:pt x="76848" y="163979"/>
                </a:lnTo>
                <a:lnTo>
                  <a:pt x="185687" y="16764"/>
                </a:lnTo>
                <a:close/>
              </a:path>
              <a:path w="664845" h="229235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9" y="156672"/>
                </a:lnTo>
                <a:lnTo>
                  <a:pt x="602848" y="149275"/>
                </a:lnTo>
                <a:lnTo>
                  <a:pt x="611021" y="146585"/>
                </a:lnTo>
                <a:close/>
              </a:path>
              <a:path w="664845" h="229235">
                <a:moveTo>
                  <a:pt x="633743" y="225786"/>
                </a:moveTo>
                <a:lnTo>
                  <a:pt x="633743" y="177546"/>
                </a:lnTo>
                <a:lnTo>
                  <a:pt x="610121" y="194309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2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1" y="212622"/>
                </a:lnTo>
                <a:lnTo>
                  <a:pt x="595808" y="220531"/>
                </a:lnTo>
                <a:lnTo>
                  <a:pt x="605508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845" h="229235">
                <a:moveTo>
                  <a:pt x="633743" y="177546"/>
                </a:moveTo>
                <a:lnTo>
                  <a:pt x="611021" y="146585"/>
                </a:lnTo>
                <a:lnTo>
                  <a:pt x="602848" y="149275"/>
                </a:lnTo>
                <a:lnTo>
                  <a:pt x="590639" y="156672"/>
                </a:lnTo>
                <a:lnTo>
                  <a:pt x="586659" y="162340"/>
                </a:lnTo>
                <a:lnTo>
                  <a:pt x="610121" y="194309"/>
                </a:lnTo>
                <a:lnTo>
                  <a:pt x="633743" y="177546"/>
                </a:lnTo>
                <a:close/>
              </a:path>
              <a:path w="664845" h="229235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0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 txBox="1"/>
          <p:nvPr/>
        </p:nvSpPr>
        <p:spPr>
          <a:xfrm>
            <a:off x="6407264" y="5396670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>
                <a:solidFill>
                  <a:srgbClr val="CCCCFF"/>
                </a:solidFill>
                <a:latin typeface="Times New Roman"/>
                <a:cs typeface="Times New Roman"/>
              </a:rPr>
              <a:t>5</a:t>
            </a:r>
            <a:endParaRPr sz="3200" baseline="-1388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74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657109" y="5378824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4027"/>
                </a:moveTo>
                <a:lnTo>
                  <a:pt x="443049" y="170035"/>
                </a:lnTo>
                <a:lnTo>
                  <a:pt x="424499" y="120862"/>
                </a:lnTo>
                <a:lnTo>
                  <a:pt x="395487" y="78037"/>
                </a:lnTo>
                <a:lnTo>
                  <a:pt x="357572" y="43086"/>
                </a:lnTo>
                <a:lnTo>
                  <a:pt x="312312" y="17537"/>
                </a:lnTo>
                <a:lnTo>
                  <a:pt x="261265" y="2919"/>
                </a:lnTo>
                <a:lnTo>
                  <a:pt x="224789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3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4" y="341695"/>
                </a:lnTo>
                <a:lnTo>
                  <a:pt x="65817" y="381952"/>
                </a:lnTo>
                <a:lnTo>
                  <a:pt x="106353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89" y="447293"/>
                </a:lnTo>
                <a:lnTo>
                  <a:pt x="243233" y="446554"/>
                </a:lnTo>
                <a:lnTo>
                  <a:pt x="295862" y="435924"/>
                </a:lnTo>
                <a:lnTo>
                  <a:pt x="343224" y="413876"/>
                </a:lnTo>
                <a:lnTo>
                  <a:pt x="383761" y="381952"/>
                </a:lnTo>
                <a:lnTo>
                  <a:pt x="415914" y="341695"/>
                </a:lnTo>
                <a:lnTo>
                  <a:pt x="438125" y="294649"/>
                </a:lnTo>
                <a:lnTo>
                  <a:pt x="448834" y="242357"/>
                </a:lnTo>
                <a:lnTo>
                  <a:pt x="449579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7836" y="5311589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4027"/>
                </a:moveTo>
                <a:lnTo>
                  <a:pt x="443049" y="170035"/>
                </a:lnTo>
                <a:lnTo>
                  <a:pt x="424499" y="120862"/>
                </a:lnTo>
                <a:lnTo>
                  <a:pt x="395487" y="78037"/>
                </a:lnTo>
                <a:lnTo>
                  <a:pt x="357572" y="43086"/>
                </a:lnTo>
                <a:lnTo>
                  <a:pt x="312312" y="17537"/>
                </a:lnTo>
                <a:lnTo>
                  <a:pt x="261265" y="2919"/>
                </a:lnTo>
                <a:lnTo>
                  <a:pt x="224789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3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4" y="341695"/>
                </a:lnTo>
                <a:lnTo>
                  <a:pt x="65817" y="381952"/>
                </a:lnTo>
                <a:lnTo>
                  <a:pt x="106353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89" y="447294"/>
                </a:lnTo>
                <a:lnTo>
                  <a:pt x="243233" y="446554"/>
                </a:lnTo>
                <a:lnTo>
                  <a:pt x="295862" y="435924"/>
                </a:lnTo>
                <a:lnTo>
                  <a:pt x="343225" y="413876"/>
                </a:lnTo>
                <a:lnTo>
                  <a:pt x="383761" y="381952"/>
                </a:lnTo>
                <a:lnTo>
                  <a:pt x="415914" y="341695"/>
                </a:lnTo>
                <a:lnTo>
                  <a:pt x="438125" y="294649"/>
                </a:lnTo>
                <a:lnTo>
                  <a:pt x="448834" y="242357"/>
                </a:lnTo>
                <a:lnTo>
                  <a:pt x="449579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4720"/>
              </a:lnSpc>
            </a:pPr>
            <a:r>
              <a:rPr spc="-22" dirty="0"/>
              <a:t>Insertion</a:t>
            </a:r>
            <a:r>
              <a:rPr spc="9" dirty="0"/>
              <a:t> </a:t>
            </a:r>
            <a:r>
              <a:rPr spc="-18" dirty="0"/>
              <a:t>into</a:t>
            </a:r>
            <a:r>
              <a:rPr spc="-4"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EC3E7760-947B-4689-9DE0-96626E275A9B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1042092" y="1541778"/>
            <a:ext cx="6808355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 algn="just">
              <a:lnSpc>
                <a:spcPts val="3096"/>
              </a:lnSpc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9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Color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Only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red- 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property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9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might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violated.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Move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until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can 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fixed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092" y="3475689"/>
            <a:ext cx="208915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406"/>
              </a:lnSpc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lnSpc>
                <a:spcPts val="340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Times New Roman"/>
                <a:cs typeface="Times New Roman"/>
              </a:rPr>
              <a:t>=1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1168" y="3155856"/>
            <a:ext cx="4366086" cy="2617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2076" y="4324190"/>
            <a:ext cx="4510809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marR="1211499" indent="-202296">
              <a:lnSpc>
                <a:spcPts val="309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Recolor,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moving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spcBef>
                <a:spcPts val="144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IGH</a:t>
            </a:r>
            <a:r>
              <a:rPr sz="2200" spc="-4" dirty="0">
                <a:latin typeface="Times New Roman"/>
                <a:cs typeface="Times New Roman"/>
              </a:rPr>
              <a:t>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(18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spcBef>
                <a:spcPts val="256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L</a:t>
            </a:r>
            <a:r>
              <a:rPr sz="2200" spc="-18" dirty="0">
                <a:latin typeface="Times New Roman"/>
                <a:cs typeface="Times New Roman"/>
              </a:rPr>
              <a:t>EFT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(7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5388" y="4303370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7478" y="4841252"/>
            <a:ext cx="635000" cy="896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3200" baseline="-13888" dirty="0">
              <a:latin typeface="Times New Roman"/>
              <a:cs typeface="Times New Roman"/>
            </a:endParaRPr>
          </a:p>
          <a:p>
            <a:pPr marL="272958">
              <a:spcBef>
                <a:spcPts val="1723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7066" y="3765488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10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8018" y="4304715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7866" y="4841252"/>
            <a:ext cx="715818" cy="896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22</a:t>
            </a:r>
            <a:endParaRPr sz="3200" baseline="-13888" dirty="0">
              <a:latin typeface="Times New Roman"/>
              <a:cs typeface="Times New Roman"/>
            </a:endParaRPr>
          </a:p>
          <a:p>
            <a:pPr marL="353306">
              <a:spcBef>
                <a:spcPts val="1723"/>
              </a:spcBef>
            </a:pPr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5343" y="3227606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73360" y="4565948"/>
            <a:ext cx="2858655" cy="1278031"/>
          </a:xfrm>
          <a:custGeom>
            <a:avLst/>
            <a:gdLst/>
            <a:ahLst/>
            <a:cxnLst/>
            <a:rect l="l" t="t" r="r" b="b"/>
            <a:pathLst>
              <a:path w="3144520" h="1448434">
                <a:moveTo>
                  <a:pt x="54420" y="145487"/>
                </a:moveTo>
                <a:lnTo>
                  <a:pt x="50466" y="144171"/>
                </a:lnTo>
                <a:lnTo>
                  <a:pt x="38644" y="143647"/>
                </a:lnTo>
                <a:lnTo>
                  <a:pt x="27099" y="146333"/>
                </a:lnTo>
                <a:lnTo>
                  <a:pt x="16512" y="152158"/>
                </a:lnTo>
                <a:lnTo>
                  <a:pt x="7564" y="161052"/>
                </a:lnTo>
                <a:lnTo>
                  <a:pt x="2285" y="171116"/>
                </a:lnTo>
                <a:lnTo>
                  <a:pt x="0" y="181980"/>
                </a:lnTo>
                <a:lnTo>
                  <a:pt x="804" y="193198"/>
                </a:lnTo>
                <a:lnTo>
                  <a:pt x="4797" y="204326"/>
                </a:lnTo>
                <a:lnTo>
                  <a:pt x="12074" y="214916"/>
                </a:lnTo>
                <a:lnTo>
                  <a:pt x="22734" y="224525"/>
                </a:lnTo>
                <a:lnTo>
                  <a:pt x="30617" y="227203"/>
                </a:lnTo>
                <a:lnTo>
                  <a:pt x="30617" y="177546"/>
                </a:lnTo>
                <a:lnTo>
                  <a:pt x="54420" y="145487"/>
                </a:lnTo>
                <a:close/>
              </a:path>
              <a:path w="3144520" h="1448434">
                <a:moveTo>
                  <a:pt x="77064" y="164019"/>
                </a:moveTo>
                <a:lnTo>
                  <a:pt x="72616" y="157601"/>
                </a:lnTo>
                <a:lnTo>
                  <a:pt x="61884" y="147973"/>
                </a:lnTo>
                <a:lnTo>
                  <a:pt x="54420" y="145487"/>
                </a:lnTo>
                <a:lnTo>
                  <a:pt x="30617" y="177546"/>
                </a:lnTo>
                <a:lnTo>
                  <a:pt x="54239" y="195071"/>
                </a:lnTo>
                <a:lnTo>
                  <a:pt x="77064" y="164019"/>
                </a:lnTo>
                <a:close/>
              </a:path>
              <a:path w="3144520" h="1448434">
                <a:moveTo>
                  <a:pt x="84856" y="190498"/>
                </a:moveTo>
                <a:lnTo>
                  <a:pt x="83999" y="179302"/>
                </a:lnTo>
                <a:lnTo>
                  <a:pt x="79954" y="168190"/>
                </a:lnTo>
                <a:lnTo>
                  <a:pt x="77064" y="164019"/>
                </a:lnTo>
                <a:lnTo>
                  <a:pt x="54239" y="195071"/>
                </a:lnTo>
                <a:lnTo>
                  <a:pt x="30617" y="177546"/>
                </a:lnTo>
                <a:lnTo>
                  <a:pt x="30617" y="227203"/>
                </a:lnTo>
                <a:lnTo>
                  <a:pt x="34182" y="228414"/>
                </a:lnTo>
                <a:lnTo>
                  <a:pt x="46040" y="229010"/>
                </a:lnTo>
                <a:lnTo>
                  <a:pt x="57610" y="226391"/>
                </a:lnTo>
                <a:lnTo>
                  <a:pt x="68195" y="220640"/>
                </a:lnTo>
                <a:lnTo>
                  <a:pt x="77099" y="211835"/>
                </a:lnTo>
                <a:lnTo>
                  <a:pt x="77414" y="211393"/>
                </a:lnTo>
                <a:lnTo>
                  <a:pt x="82627" y="201341"/>
                </a:lnTo>
                <a:lnTo>
                  <a:pt x="84856" y="190498"/>
                </a:lnTo>
                <a:close/>
              </a:path>
              <a:path w="3144520" h="1448434">
                <a:moveTo>
                  <a:pt x="185303" y="16764"/>
                </a:moveTo>
                <a:lnTo>
                  <a:pt x="162443" y="0"/>
                </a:lnTo>
                <a:lnTo>
                  <a:pt x="54420" y="145487"/>
                </a:lnTo>
                <a:lnTo>
                  <a:pt x="61884" y="147973"/>
                </a:lnTo>
                <a:lnTo>
                  <a:pt x="72616" y="157601"/>
                </a:lnTo>
                <a:lnTo>
                  <a:pt x="77064" y="164019"/>
                </a:lnTo>
                <a:lnTo>
                  <a:pt x="185303" y="16764"/>
                </a:lnTo>
                <a:close/>
              </a:path>
              <a:path w="3144520" h="1448434">
                <a:moveTo>
                  <a:pt x="992480" y="755137"/>
                </a:moveTo>
                <a:lnTo>
                  <a:pt x="988218" y="753751"/>
                </a:lnTo>
                <a:lnTo>
                  <a:pt x="976289" y="753276"/>
                </a:lnTo>
                <a:lnTo>
                  <a:pt x="964687" y="756008"/>
                </a:lnTo>
                <a:lnTo>
                  <a:pt x="954162" y="761885"/>
                </a:lnTo>
                <a:lnTo>
                  <a:pt x="945464" y="770843"/>
                </a:lnTo>
                <a:lnTo>
                  <a:pt x="940309" y="781203"/>
                </a:lnTo>
                <a:lnTo>
                  <a:pt x="938208" y="792223"/>
                </a:lnTo>
                <a:lnTo>
                  <a:pt x="939209" y="803460"/>
                </a:lnTo>
                <a:lnTo>
                  <a:pt x="943362" y="814468"/>
                </a:lnTo>
                <a:lnTo>
                  <a:pt x="950716" y="824805"/>
                </a:lnTo>
                <a:lnTo>
                  <a:pt x="961323" y="834026"/>
                </a:lnTo>
                <a:lnTo>
                  <a:pt x="969401" y="836803"/>
                </a:lnTo>
                <a:lnTo>
                  <a:pt x="969401" y="787146"/>
                </a:lnTo>
                <a:lnTo>
                  <a:pt x="992480" y="755137"/>
                </a:lnTo>
                <a:close/>
              </a:path>
              <a:path w="3144520" h="1448434">
                <a:moveTo>
                  <a:pt x="1014861" y="772751"/>
                </a:moveTo>
                <a:lnTo>
                  <a:pt x="1010538" y="766785"/>
                </a:lnTo>
                <a:lnTo>
                  <a:pt x="999725" y="757495"/>
                </a:lnTo>
                <a:lnTo>
                  <a:pt x="992480" y="755137"/>
                </a:lnTo>
                <a:lnTo>
                  <a:pt x="969401" y="787146"/>
                </a:lnTo>
                <a:lnTo>
                  <a:pt x="992261" y="803909"/>
                </a:lnTo>
                <a:lnTo>
                  <a:pt x="1014861" y="772751"/>
                </a:lnTo>
                <a:close/>
              </a:path>
              <a:path w="3144520" h="1448434">
                <a:moveTo>
                  <a:pt x="1023223" y="799134"/>
                </a:moveTo>
                <a:lnTo>
                  <a:pt x="1022242" y="788054"/>
                </a:lnTo>
                <a:lnTo>
                  <a:pt x="1018028" y="777121"/>
                </a:lnTo>
                <a:lnTo>
                  <a:pt x="1014861" y="772751"/>
                </a:lnTo>
                <a:lnTo>
                  <a:pt x="992261" y="803909"/>
                </a:lnTo>
                <a:lnTo>
                  <a:pt x="969401" y="787146"/>
                </a:lnTo>
                <a:lnTo>
                  <a:pt x="969401" y="836803"/>
                </a:lnTo>
                <a:lnTo>
                  <a:pt x="972784" y="837966"/>
                </a:lnTo>
                <a:lnTo>
                  <a:pt x="984626" y="838548"/>
                </a:lnTo>
                <a:lnTo>
                  <a:pt x="996117" y="835823"/>
                </a:lnTo>
                <a:lnTo>
                  <a:pt x="1006525" y="829847"/>
                </a:lnTo>
                <a:lnTo>
                  <a:pt x="1015121" y="820674"/>
                </a:lnTo>
                <a:lnTo>
                  <a:pt x="1015669" y="819935"/>
                </a:lnTo>
                <a:lnTo>
                  <a:pt x="1021018" y="809911"/>
                </a:lnTo>
                <a:lnTo>
                  <a:pt x="1023223" y="799134"/>
                </a:lnTo>
                <a:close/>
              </a:path>
              <a:path w="3144520" h="1448434">
                <a:moveTo>
                  <a:pt x="1121039" y="626364"/>
                </a:moveTo>
                <a:lnTo>
                  <a:pt x="1097417" y="609600"/>
                </a:lnTo>
                <a:lnTo>
                  <a:pt x="992480" y="755137"/>
                </a:lnTo>
                <a:lnTo>
                  <a:pt x="999725" y="757495"/>
                </a:lnTo>
                <a:lnTo>
                  <a:pt x="1010538" y="766785"/>
                </a:lnTo>
                <a:lnTo>
                  <a:pt x="1014861" y="772751"/>
                </a:lnTo>
                <a:lnTo>
                  <a:pt x="1121039" y="626364"/>
                </a:lnTo>
                <a:close/>
              </a:path>
              <a:path w="3144520" h="1448434">
                <a:moveTo>
                  <a:pt x="2491661" y="1364568"/>
                </a:moveTo>
                <a:lnTo>
                  <a:pt x="2449216" y="1377764"/>
                </a:lnTo>
                <a:lnTo>
                  <a:pt x="2436895" y="1400373"/>
                </a:lnTo>
                <a:lnTo>
                  <a:pt x="2437565" y="1411692"/>
                </a:lnTo>
                <a:lnTo>
                  <a:pt x="2441452" y="1422941"/>
                </a:lnTo>
                <a:lnTo>
                  <a:pt x="2448646" y="1433578"/>
                </a:lnTo>
                <a:lnTo>
                  <a:pt x="2459236" y="1443062"/>
                </a:lnTo>
                <a:lnTo>
                  <a:pt x="2467493" y="1446152"/>
                </a:lnTo>
                <a:lnTo>
                  <a:pt x="2467493" y="1396746"/>
                </a:lnTo>
                <a:lnTo>
                  <a:pt x="2491661" y="1364568"/>
                </a:lnTo>
                <a:close/>
              </a:path>
              <a:path w="3144520" h="1448434">
                <a:moveTo>
                  <a:pt x="2514222" y="1382356"/>
                </a:moveTo>
                <a:lnTo>
                  <a:pt x="2511677" y="1378213"/>
                </a:lnTo>
                <a:lnTo>
                  <a:pt x="2502003" y="1368964"/>
                </a:lnTo>
                <a:lnTo>
                  <a:pt x="2492141" y="1364635"/>
                </a:lnTo>
                <a:lnTo>
                  <a:pt x="2491661" y="1364568"/>
                </a:lnTo>
                <a:lnTo>
                  <a:pt x="2467493" y="1396746"/>
                </a:lnTo>
                <a:lnTo>
                  <a:pt x="2490353" y="1414272"/>
                </a:lnTo>
                <a:lnTo>
                  <a:pt x="2514222" y="1382356"/>
                </a:lnTo>
                <a:close/>
              </a:path>
              <a:path w="3144520" h="1448434">
                <a:moveTo>
                  <a:pt x="2521439" y="1411465"/>
                </a:moveTo>
                <a:lnTo>
                  <a:pt x="2521401" y="1400009"/>
                </a:lnTo>
                <a:lnTo>
                  <a:pt x="2518145" y="1388743"/>
                </a:lnTo>
                <a:lnTo>
                  <a:pt x="2514222" y="1382356"/>
                </a:lnTo>
                <a:lnTo>
                  <a:pt x="2490353" y="1414272"/>
                </a:lnTo>
                <a:lnTo>
                  <a:pt x="2467493" y="1396746"/>
                </a:lnTo>
                <a:lnTo>
                  <a:pt x="2467493" y="1446152"/>
                </a:lnTo>
                <a:lnTo>
                  <a:pt x="2470545" y="1447294"/>
                </a:lnTo>
                <a:lnTo>
                  <a:pt x="2482410" y="1448099"/>
                </a:lnTo>
                <a:lnTo>
                  <a:pt x="2494018" y="1445585"/>
                </a:lnTo>
                <a:lnTo>
                  <a:pt x="2504556" y="1439861"/>
                </a:lnTo>
                <a:lnTo>
                  <a:pt x="2513213" y="1431036"/>
                </a:lnTo>
                <a:lnTo>
                  <a:pt x="2518251" y="1422565"/>
                </a:lnTo>
                <a:lnTo>
                  <a:pt x="2521439" y="1411465"/>
                </a:lnTo>
                <a:close/>
              </a:path>
              <a:path w="3144520" h="1448434">
                <a:moveTo>
                  <a:pt x="2623703" y="1235964"/>
                </a:moveTo>
                <a:lnTo>
                  <a:pt x="2600843" y="1219200"/>
                </a:lnTo>
                <a:lnTo>
                  <a:pt x="2491661" y="1364568"/>
                </a:lnTo>
                <a:lnTo>
                  <a:pt x="2492141" y="1364635"/>
                </a:lnTo>
                <a:lnTo>
                  <a:pt x="2502003" y="1368964"/>
                </a:lnTo>
                <a:lnTo>
                  <a:pt x="2511677" y="1378213"/>
                </a:lnTo>
                <a:lnTo>
                  <a:pt x="2514222" y="1382356"/>
                </a:lnTo>
                <a:lnTo>
                  <a:pt x="2623703" y="1235964"/>
                </a:lnTo>
                <a:close/>
              </a:path>
              <a:path w="3144520" h="1448434">
                <a:moveTo>
                  <a:pt x="2100037" y="753896"/>
                </a:moveTo>
                <a:lnTo>
                  <a:pt x="2089877" y="751927"/>
                </a:lnTo>
                <a:lnTo>
                  <a:pt x="2078864" y="752938"/>
                </a:lnTo>
                <a:lnTo>
                  <a:pt x="2067716" y="757189"/>
                </a:lnTo>
                <a:lnTo>
                  <a:pt x="2056800" y="764868"/>
                </a:lnTo>
                <a:lnTo>
                  <a:pt x="2046479" y="776164"/>
                </a:lnTo>
                <a:lnTo>
                  <a:pt x="2043497" y="787046"/>
                </a:lnTo>
                <a:lnTo>
                  <a:pt x="2043571" y="798473"/>
                </a:lnTo>
                <a:lnTo>
                  <a:pt x="2046821" y="809939"/>
                </a:lnTo>
                <a:lnTo>
                  <a:pt x="2053369" y="820943"/>
                </a:lnTo>
                <a:lnTo>
                  <a:pt x="2063333" y="830979"/>
                </a:lnTo>
                <a:lnTo>
                  <a:pt x="2074301" y="835495"/>
                </a:lnTo>
                <a:lnTo>
                  <a:pt x="2074301" y="784859"/>
                </a:lnTo>
                <a:lnTo>
                  <a:pt x="2100037" y="753896"/>
                </a:lnTo>
                <a:close/>
              </a:path>
              <a:path w="3144520" h="1448434">
                <a:moveTo>
                  <a:pt x="2121658" y="772758"/>
                </a:moveTo>
                <a:lnTo>
                  <a:pt x="2119412" y="768688"/>
                </a:lnTo>
                <a:lnTo>
                  <a:pt x="2110038" y="758865"/>
                </a:lnTo>
                <a:lnTo>
                  <a:pt x="2100390" y="753965"/>
                </a:lnTo>
                <a:lnTo>
                  <a:pt x="2100037" y="753896"/>
                </a:lnTo>
                <a:lnTo>
                  <a:pt x="2074301" y="784859"/>
                </a:lnTo>
                <a:lnTo>
                  <a:pt x="2096399" y="803148"/>
                </a:lnTo>
                <a:lnTo>
                  <a:pt x="2121658" y="772758"/>
                </a:lnTo>
                <a:close/>
              </a:path>
              <a:path w="3144520" h="1448434">
                <a:moveTo>
                  <a:pt x="2128133" y="791034"/>
                </a:moveTo>
                <a:lnTo>
                  <a:pt x="2125428" y="779589"/>
                </a:lnTo>
                <a:lnTo>
                  <a:pt x="2121658" y="772758"/>
                </a:lnTo>
                <a:lnTo>
                  <a:pt x="2096399" y="803148"/>
                </a:lnTo>
                <a:lnTo>
                  <a:pt x="2074301" y="784859"/>
                </a:lnTo>
                <a:lnTo>
                  <a:pt x="2074301" y="835495"/>
                </a:lnTo>
                <a:lnTo>
                  <a:pt x="2074602" y="835619"/>
                </a:lnTo>
                <a:lnTo>
                  <a:pt x="2086474" y="836957"/>
                </a:lnTo>
                <a:lnTo>
                  <a:pt x="2098227" y="835021"/>
                </a:lnTo>
                <a:lnTo>
                  <a:pt x="2109142" y="829838"/>
                </a:lnTo>
                <a:lnTo>
                  <a:pt x="2118497" y="821435"/>
                </a:lnTo>
                <a:lnTo>
                  <a:pt x="2123812" y="813409"/>
                </a:lnTo>
                <a:lnTo>
                  <a:pt x="2127578" y="802485"/>
                </a:lnTo>
                <a:lnTo>
                  <a:pt x="2128133" y="791034"/>
                </a:lnTo>
                <a:close/>
              </a:path>
              <a:path w="3144520" h="1448434">
                <a:moveTo>
                  <a:pt x="2242703" y="627126"/>
                </a:moveTo>
                <a:lnTo>
                  <a:pt x="2220605" y="608838"/>
                </a:lnTo>
                <a:lnTo>
                  <a:pt x="2100037" y="753896"/>
                </a:lnTo>
                <a:lnTo>
                  <a:pt x="2100390" y="753965"/>
                </a:lnTo>
                <a:lnTo>
                  <a:pt x="2110038" y="758865"/>
                </a:lnTo>
                <a:lnTo>
                  <a:pt x="2119412" y="768688"/>
                </a:lnTo>
                <a:lnTo>
                  <a:pt x="2121658" y="772758"/>
                </a:lnTo>
                <a:lnTo>
                  <a:pt x="2242703" y="627126"/>
                </a:lnTo>
                <a:close/>
              </a:path>
              <a:path w="3144520" h="1448434">
                <a:moveTo>
                  <a:pt x="3084980" y="1366839"/>
                </a:moveTo>
                <a:lnTo>
                  <a:pt x="2942219" y="1217676"/>
                </a:lnTo>
                <a:lnTo>
                  <a:pt x="2921645" y="1237488"/>
                </a:lnTo>
                <a:lnTo>
                  <a:pt x="3063429" y="1386297"/>
                </a:lnTo>
                <a:lnTo>
                  <a:pt x="3063690" y="1385513"/>
                </a:lnTo>
                <a:lnTo>
                  <a:pt x="3069813" y="1376635"/>
                </a:lnTo>
                <a:lnTo>
                  <a:pt x="3080539" y="1368605"/>
                </a:lnTo>
                <a:lnTo>
                  <a:pt x="3084980" y="1366839"/>
                </a:lnTo>
                <a:close/>
              </a:path>
              <a:path w="3144520" h="1448434">
                <a:moveTo>
                  <a:pt x="3112145" y="1446217"/>
                </a:moveTo>
                <a:lnTo>
                  <a:pt x="3112145" y="1395222"/>
                </a:lnTo>
                <a:lnTo>
                  <a:pt x="3090809" y="1415034"/>
                </a:lnTo>
                <a:lnTo>
                  <a:pt x="3063429" y="1386297"/>
                </a:lnTo>
                <a:lnTo>
                  <a:pt x="3060313" y="1395683"/>
                </a:lnTo>
                <a:lnTo>
                  <a:pt x="3059915" y="1406777"/>
                </a:lnTo>
                <a:lnTo>
                  <a:pt x="3062726" y="1418424"/>
                </a:lnTo>
                <a:lnTo>
                  <a:pt x="3068978" y="1430257"/>
                </a:lnTo>
                <a:lnTo>
                  <a:pt x="3078902" y="1441904"/>
                </a:lnTo>
                <a:lnTo>
                  <a:pt x="3089316" y="1446495"/>
                </a:lnTo>
                <a:lnTo>
                  <a:pt x="3100557" y="1447975"/>
                </a:lnTo>
                <a:lnTo>
                  <a:pt x="3112145" y="1446217"/>
                </a:lnTo>
                <a:close/>
              </a:path>
              <a:path w="3144520" h="1448434">
                <a:moveTo>
                  <a:pt x="3112145" y="1395222"/>
                </a:moveTo>
                <a:lnTo>
                  <a:pt x="3084980" y="1366839"/>
                </a:lnTo>
                <a:lnTo>
                  <a:pt x="3080539" y="1368605"/>
                </a:lnTo>
                <a:lnTo>
                  <a:pt x="3069813" y="1376635"/>
                </a:lnTo>
                <a:lnTo>
                  <a:pt x="3063690" y="1385513"/>
                </a:lnTo>
                <a:lnTo>
                  <a:pt x="3063429" y="1386297"/>
                </a:lnTo>
                <a:lnTo>
                  <a:pt x="3090809" y="1415034"/>
                </a:lnTo>
                <a:lnTo>
                  <a:pt x="3112145" y="1395222"/>
                </a:lnTo>
                <a:close/>
              </a:path>
              <a:path w="3144520" h="1448434">
                <a:moveTo>
                  <a:pt x="3144016" y="1410029"/>
                </a:moveTo>
                <a:lnTo>
                  <a:pt x="3125708" y="1370187"/>
                </a:lnTo>
                <a:lnTo>
                  <a:pt x="3103752" y="1362830"/>
                </a:lnTo>
                <a:lnTo>
                  <a:pt x="3092032" y="1364033"/>
                </a:lnTo>
                <a:lnTo>
                  <a:pt x="3084980" y="1366839"/>
                </a:lnTo>
                <a:lnTo>
                  <a:pt x="3112145" y="1395222"/>
                </a:lnTo>
                <a:lnTo>
                  <a:pt x="3112145" y="1446217"/>
                </a:lnTo>
                <a:lnTo>
                  <a:pt x="3123762" y="1441065"/>
                </a:lnTo>
                <a:lnTo>
                  <a:pt x="3134844" y="1432403"/>
                </a:lnTo>
                <a:lnTo>
                  <a:pt x="3141081" y="1421789"/>
                </a:lnTo>
                <a:lnTo>
                  <a:pt x="3144016" y="1410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1656" y="5111227"/>
            <a:ext cx="121227" cy="200584"/>
          </a:xfrm>
          <a:custGeom>
            <a:avLst/>
            <a:gdLst/>
            <a:ahLst/>
            <a:cxnLst/>
            <a:rect l="l" t="t" r="r" b="b"/>
            <a:pathLst>
              <a:path w="133350" h="227329">
                <a:moveTo>
                  <a:pt x="1333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9904" y="4565948"/>
            <a:ext cx="167986" cy="201706"/>
          </a:xfrm>
          <a:custGeom>
            <a:avLst/>
            <a:gdLst/>
            <a:ahLst/>
            <a:cxnLst/>
            <a:rect l="l" t="t" r="r" b="b"/>
            <a:pathLst>
              <a:path w="184784" h="228600">
                <a:moveTo>
                  <a:pt x="130685" y="146920"/>
                </a:moveTo>
                <a:lnTo>
                  <a:pt x="22859" y="0"/>
                </a:lnTo>
                <a:lnTo>
                  <a:pt x="0" y="16764"/>
                </a:lnTo>
                <a:lnTo>
                  <a:pt x="106791" y="162275"/>
                </a:lnTo>
                <a:lnTo>
                  <a:pt x="110194" y="157313"/>
                </a:lnTo>
                <a:lnTo>
                  <a:pt x="122623" y="149669"/>
                </a:lnTo>
                <a:lnTo>
                  <a:pt x="130685" y="146920"/>
                </a:lnTo>
                <a:close/>
              </a:path>
              <a:path w="184784" h="228600">
                <a:moveTo>
                  <a:pt x="153161" y="225687"/>
                </a:moveTo>
                <a:lnTo>
                  <a:pt x="153161" y="177546"/>
                </a:lnTo>
                <a:lnTo>
                  <a:pt x="130301" y="194309"/>
                </a:lnTo>
                <a:lnTo>
                  <a:pt x="106791" y="162275"/>
                </a:lnTo>
                <a:lnTo>
                  <a:pt x="103513" y="167056"/>
                </a:lnTo>
                <a:lnTo>
                  <a:pt x="99766" y="178180"/>
                </a:lnTo>
                <a:lnTo>
                  <a:pt x="99109" y="190013"/>
                </a:lnTo>
                <a:lnTo>
                  <a:pt x="101698" y="201882"/>
                </a:lnTo>
                <a:lnTo>
                  <a:pt x="107688" y="213114"/>
                </a:lnTo>
                <a:lnTo>
                  <a:pt x="115914" y="220823"/>
                </a:lnTo>
                <a:lnTo>
                  <a:pt x="125663" y="225886"/>
                </a:lnTo>
                <a:lnTo>
                  <a:pt x="136569" y="228113"/>
                </a:lnTo>
                <a:lnTo>
                  <a:pt x="148266" y="227312"/>
                </a:lnTo>
                <a:lnTo>
                  <a:pt x="153161" y="225687"/>
                </a:lnTo>
                <a:close/>
              </a:path>
              <a:path w="184784" h="228600">
                <a:moveTo>
                  <a:pt x="153161" y="177546"/>
                </a:moveTo>
                <a:lnTo>
                  <a:pt x="130685" y="146920"/>
                </a:lnTo>
                <a:lnTo>
                  <a:pt x="122623" y="149669"/>
                </a:lnTo>
                <a:lnTo>
                  <a:pt x="110194" y="157313"/>
                </a:lnTo>
                <a:lnTo>
                  <a:pt x="106791" y="162275"/>
                </a:lnTo>
                <a:lnTo>
                  <a:pt x="130301" y="194309"/>
                </a:lnTo>
                <a:lnTo>
                  <a:pt x="153161" y="177546"/>
                </a:lnTo>
                <a:close/>
              </a:path>
              <a:path w="184784" h="228600">
                <a:moveTo>
                  <a:pt x="184450" y="183166"/>
                </a:moveTo>
                <a:lnTo>
                  <a:pt x="157432" y="146709"/>
                </a:lnTo>
                <a:lnTo>
                  <a:pt x="146606" y="144571"/>
                </a:lnTo>
                <a:lnTo>
                  <a:pt x="134881" y="145489"/>
                </a:lnTo>
                <a:lnTo>
                  <a:pt x="130685" y="146920"/>
                </a:lnTo>
                <a:lnTo>
                  <a:pt x="153161" y="177546"/>
                </a:lnTo>
                <a:lnTo>
                  <a:pt x="153161" y="225687"/>
                </a:lnTo>
                <a:lnTo>
                  <a:pt x="160388" y="223289"/>
                </a:lnTo>
                <a:lnTo>
                  <a:pt x="172569" y="215853"/>
                </a:lnTo>
                <a:lnTo>
                  <a:pt x="179592" y="205974"/>
                </a:lnTo>
                <a:lnTo>
                  <a:pt x="183604" y="194853"/>
                </a:lnTo>
                <a:lnTo>
                  <a:pt x="184450" y="183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7836" y="5311589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89" y="0"/>
                </a:moveTo>
                <a:lnTo>
                  <a:pt x="170750" y="6483"/>
                </a:lnTo>
                <a:lnTo>
                  <a:pt x="121459" y="24915"/>
                </a:lnTo>
                <a:lnTo>
                  <a:pt x="78474" y="53767"/>
                </a:lnTo>
                <a:lnTo>
                  <a:pt x="43354" y="91513"/>
                </a:lnTo>
                <a:lnTo>
                  <a:pt x="17656" y="136624"/>
                </a:lnTo>
                <a:lnTo>
                  <a:pt x="2940" y="187572"/>
                </a:lnTo>
                <a:lnTo>
                  <a:pt x="0" y="224027"/>
                </a:lnTo>
                <a:lnTo>
                  <a:pt x="744" y="242357"/>
                </a:lnTo>
                <a:lnTo>
                  <a:pt x="11454" y="294649"/>
                </a:lnTo>
                <a:lnTo>
                  <a:pt x="33664" y="341695"/>
                </a:lnTo>
                <a:lnTo>
                  <a:pt x="65817" y="381952"/>
                </a:lnTo>
                <a:lnTo>
                  <a:pt x="106353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89" y="447294"/>
                </a:lnTo>
                <a:lnTo>
                  <a:pt x="243233" y="446554"/>
                </a:lnTo>
                <a:lnTo>
                  <a:pt x="295862" y="435924"/>
                </a:lnTo>
                <a:lnTo>
                  <a:pt x="343225" y="413876"/>
                </a:lnTo>
                <a:lnTo>
                  <a:pt x="383761" y="381952"/>
                </a:lnTo>
                <a:lnTo>
                  <a:pt x="415914" y="341695"/>
                </a:lnTo>
                <a:lnTo>
                  <a:pt x="438125" y="294649"/>
                </a:lnTo>
                <a:lnTo>
                  <a:pt x="448834" y="242357"/>
                </a:lnTo>
                <a:lnTo>
                  <a:pt x="449579" y="224027"/>
                </a:lnTo>
                <a:lnTo>
                  <a:pt x="448834" y="205589"/>
                </a:lnTo>
                <a:lnTo>
                  <a:pt x="438125" y="153033"/>
                </a:lnTo>
                <a:lnTo>
                  <a:pt x="415914" y="105807"/>
                </a:lnTo>
                <a:lnTo>
                  <a:pt x="383761" y="65436"/>
                </a:lnTo>
                <a:lnTo>
                  <a:pt x="343225" y="33450"/>
                </a:lnTo>
                <a:lnTo>
                  <a:pt x="295862" y="11375"/>
                </a:lnTo>
                <a:lnTo>
                  <a:pt x="243233" y="739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1598" y="5641713"/>
            <a:ext cx="603250" cy="202266"/>
          </a:xfrm>
          <a:custGeom>
            <a:avLst/>
            <a:gdLst/>
            <a:ahLst/>
            <a:cxnLst/>
            <a:rect l="l" t="t" r="r" b="b"/>
            <a:pathLst>
              <a:path w="663575" h="229234">
                <a:moveTo>
                  <a:pt x="54386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2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9"/>
                </a:lnTo>
                <a:lnTo>
                  <a:pt x="0" y="182920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4" y="215416"/>
                </a:lnTo>
                <a:lnTo>
                  <a:pt x="23613" y="224679"/>
                </a:lnTo>
                <a:lnTo>
                  <a:pt x="31185" y="227181"/>
                </a:lnTo>
                <a:lnTo>
                  <a:pt x="31185" y="177546"/>
                </a:lnTo>
                <a:lnTo>
                  <a:pt x="54386" y="145559"/>
                </a:lnTo>
                <a:close/>
              </a:path>
              <a:path w="663575" h="229234">
                <a:moveTo>
                  <a:pt x="76615" y="163194"/>
                </a:moveTo>
                <a:lnTo>
                  <a:pt x="72170" y="157113"/>
                </a:lnTo>
                <a:lnTo>
                  <a:pt x="61213" y="147740"/>
                </a:lnTo>
                <a:lnTo>
                  <a:pt x="54386" y="145559"/>
                </a:lnTo>
                <a:lnTo>
                  <a:pt x="31185" y="177546"/>
                </a:lnTo>
                <a:lnTo>
                  <a:pt x="54045" y="194310"/>
                </a:lnTo>
                <a:lnTo>
                  <a:pt x="76615" y="163194"/>
                </a:lnTo>
                <a:close/>
              </a:path>
              <a:path w="663575" h="229234">
                <a:moveTo>
                  <a:pt x="85210" y="189608"/>
                </a:moveTo>
                <a:lnTo>
                  <a:pt x="84095" y="178495"/>
                </a:lnTo>
                <a:lnTo>
                  <a:pt x="79772" y="167514"/>
                </a:lnTo>
                <a:lnTo>
                  <a:pt x="76615" y="163194"/>
                </a:lnTo>
                <a:lnTo>
                  <a:pt x="54045" y="194310"/>
                </a:lnTo>
                <a:lnTo>
                  <a:pt x="31185" y="177546"/>
                </a:lnTo>
                <a:lnTo>
                  <a:pt x="31185" y="227181"/>
                </a:lnTo>
                <a:lnTo>
                  <a:pt x="35016" y="228446"/>
                </a:lnTo>
                <a:lnTo>
                  <a:pt x="46808" y="228917"/>
                </a:lnTo>
                <a:lnTo>
                  <a:pt x="58304" y="226143"/>
                </a:lnTo>
                <a:lnTo>
                  <a:pt x="68819" y="220178"/>
                </a:lnTo>
                <a:lnTo>
                  <a:pt x="77668" y="211074"/>
                </a:lnTo>
                <a:lnTo>
                  <a:pt x="78116" y="210439"/>
                </a:lnTo>
                <a:lnTo>
                  <a:pt x="83193" y="200406"/>
                </a:lnTo>
                <a:lnTo>
                  <a:pt x="85210" y="189608"/>
                </a:lnTo>
                <a:close/>
              </a:path>
              <a:path w="663575" h="229234">
                <a:moveTo>
                  <a:pt x="182823" y="16764"/>
                </a:moveTo>
                <a:lnTo>
                  <a:pt x="159964" y="0"/>
                </a:lnTo>
                <a:lnTo>
                  <a:pt x="54386" y="145559"/>
                </a:lnTo>
                <a:lnTo>
                  <a:pt x="61213" y="147740"/>
                </a:lnTo>
                <a:lnTo>
                  <a:pt x="72170" y="157113"/>
                </a:lnTo>
                <a:lnTo>
                  <a:pt x="76615" y="163194"/>
                </a:lnTo>
                <a:lnTo>
                  <a:pt x="182823" y="16764"/>
                </a:lnTo>
                <a:close/>
              </a:path>
              <a:path w="663575" h="229234">
                <a:moveTo>
                  <a:pt x="609682" y="146585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20" y="162341"/>
                </a:lnTo>
                <a:lnTo>
                  <a:pt x="589299" y="156673"/>
                </a:lnTo>
                <a:lnTo>
                  <a:pt x="601509" y="149276"/>
                </a:lnTo>
                <a:lnTo>
                  <a:pt x="609682" y="146585"/>
                </a:lnTo>
                <a:close/>
              </a:path>
              <a:path w="663575" h="229234">
                <a:moveTo>
                  <a:pt x="632404" y="225786"/>
                </a:moveTo>
                <a:lnTo>
                  <a:pt x="632404" y="177546"/>
                </a:lnTo>
                <a:lnTo>
                  <a:pt x="608782" y="194310"/>
                </a:lnTo>
                <a:lnTo>
                  <a:pt x="585320" y="162341"/>
                </a:lnTo>
                <a:lnTo>
                  <a:pt x="582448" y="166430"/>
                </a:lnTo>
                <a:lnTo>
                  <a:pt x="578646" y="177623"/>
                </a:lnTo>
                <a:lnTo>
                  <a:pt x="577990" y="189532"/>
                </a:lnTo>
                <a:lnTo>
                  <a:pt x="580577" y="201438"/>
                </a:lnTo>
                <a:lnTo>
                  <a:pt x="586502" y="212622"/>
                </a:lnTo>
                <a:lnTo>
                  <a:pt x="594469" y="220531"/>
                </a:lnTo>
                <a:lnTo>
                  <a:pt x="604169" y="225772"/>
                </a:lnTo>
                <a:lnTo>
                  <a:pt x="615153" y="228159"/>
                </a:lnTo>
                <a:lnTo>
                  <a:pt x="626971" y="227509"/>
                </a:lnTo>
                <a:lnTo>
                  <a:pt x="632404" y="225786"/>
                </a:lnTo>
                <a:close/>
              </a:path>
              <a:path w="663575" h="229234">
                <a:moveTo>
                  <a:pt x="632404" y="177546"/>
                </a:moveTo>
                <a:lnTo>
                  <a:pt x="609682" y="146585"/>
                </a:lnTo>
                <a:lnTo>
                  <a:pt x="601509" y="149276"/>
                </a:lnTo>
                <a:lnTo>
                  <a:pt x="589299" y="156673"/>
                </a:lnTo>
                <a:lnTo>
                  <a:pt x="585320" y="162341"/>
                </a:lnTo>
                <a:lnTo>
                  <a:pt x="608782" y="194310"/>
                </a:lnTo>
                <a:lnTo>
                  <a:pt x="632404" y="177546"/>
                </a:lnTo>
                <a:close/>
              </a:path>
              <a:path w="663575" h="229234">
                <a:moveTo>
                  <a:pt x="663372" y="183433"/>
                </a:moveTo>
                <a:lnTo>
                  <a:pt x="636269" y="146724"/>
                </a:lnTo>
                <a:lnTo>
                  <a:pt x="625358" y="144491"/>
                </a:lnTo>
                <a:lnTo>
                  <a:pt x="613650" y="145278"/>
                </a:lnTo>
                <a:lnTo>
                  <a:pt x="609682" y="146585"/>
                </a:lnTo>
                <a:lnTo>
                  <a:pt x="632404" y="177546"/>
                </a:lnTo>
                <a:lnTo>
                  <a:pt x="632404" y="225786"/>
                </a:lnTo>
                <a:lnTo>
                  <a:pt x="639171" y="223639"/>
                </a:lnTo>
                <a:lnTo>
                  <a:pt x="651304" y="216365"/>
                </a:lnTo>
                <a:lnTo>
                  <a:pt x="658450" y="206456"/>
                </a:lnTo>
                <a:lnTo>
                  <a:pt x="662500" y="195247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9768" y="3765177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1528" y="170035"/>
                </a:lnTo>
                <a:lnTo>
                  <a:pt x="422996" y="120862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0495" y="3697942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1528" y="170035"/>
                </a:lnTo>
                <a:lnTo>
                  <a:pt x="422996" y="120862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0495" y="3697942"/>
            <a:ext cx="407554" cy="395007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0283" y="6483"/>
                </a:lnTo>
                <a:lnTo>
                  <a:pt x="121198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2"/>
                </a:lnTo>
                <a:lnTo>
                  <a:pt x="0" y="224027"/>
                </a:lnTo>
                <a:lnTo>
                  <a:pt x="744" y="242357"/>
                </a:lnTo>
                <a:lnTo>
                  <a:pt x="11448" y="294649"/>
                </a:lnTo>
                <a:lnTo>
                  <a:pt x="33632" y="341695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5"/>
                </a:lnTo>
                <a:lnTo>
                  <a:pt x="436607" y="294649"/>
                </a:lnTo>
                <a:lnTo>
                  <a:pt x="447311" y="242357"/>
                </a:lnTo>
                <a:lnTo>
                  <a:pt x="448055" y="224027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33337" y="376548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1653" y="4028066"/>
            <a:ext cx="604405" cy="202266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90"/>
                </a:lnTo>
                <a:lnTo>
                  <a:pt x="4855" y="204450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845" h="229235">
                <a:moveTo>
                  <a:pt x="76848" y="163979"/>
                </a:moveTo>
                <a:lnTo>
                  <a:pt x="72334" y="157576"/>
                </a:lnTo>
                <a:lnTo>
                  <a:pt x="61713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1"/>
                </a:lnTo>
                <a:lnTo>
                  <a:pt x="76848" y="163979"/>
                </a:lnTo>
                <a:close/>
              </a:path>
              <a:path w="664845" h="229235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79"/>
                </a:lnTo>
                <a:lnTo>
                  <a:pt x="53861" y="195071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5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845" h="229235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3" y="148077"/>
                </a:lnTo>
                <a:lnTo>
                  <a:pt x="72334" y="157576"/>
                </a:lnTo>
                <a:lnTo>
                  <a:pt x="76848" y="163979"/>
                </a:lnTo>
                <a:lnTo>
                  <a:pt x="185687" y="16764"/>
                </a:lnTo>
                <a:close/>
              </a:path>
              <a:path w="664845" h="229235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9" y="156672"/>
                </a:lnTo>
                <a:lnTo>
                  <a:pt x="602848" y="149275"/>
                </a:lnTo>
                <a:lnTo>
                  <a:pt x="611021" y="146585"/>
                </a:lnTo>
                <a:close/>
              </a:path>
              <a:path w="664845" h="229235">
                <a:moveTo>
                  <a:pt x="633743" y="225786"/>
                </a:moveTo>
                <a:lnTo>
                  <a:pt x="633743" y="177546"/>
                </a:lnTo>
                <a:lnTo>
                  <a:pt x="610121" y="194309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2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1" y="212622"/>
                </a:lnTo>
                <a:lnTo>
                  <a:pt x="595808" y="220531"/>
                </a:lnTo>
                <a:lnTo>
                  <a:pt x="605508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845" h="229235">
                <a:moveTo>
                  <a:pt x="633743" y="177546"/>
                </a:moveTo>
                <a:lnTo>
                  <a:pt x="611021" y="146585"/>
                </a:lnTo>
                <a:lnTo>
                  <a:pt x="602848" y="149275"/>
                </a:lnTo>
                <a:lnTo>
                  <a:pt x="590639" y="156672"/>
                </a:lnTo>
                <a:lnTo>
                  <a:pt x="586659" y="162340"/>
                </a:lnTo>
                <a:lnTo>
                  <a:pt x="610121" y="194309"/>
                </a:lnTo>
                <a:lnTo>
                  <a:pt x="633743" y="177546"/>
                </a:lnTo>
                <a:close/>
              </a:path>
              <a:path w="664845" h="229235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0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06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657109" y="4935070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3049" y="169567"/>
                </a:lnTo>
                <a:lnTo>
                  <a:pt x="424499" y="120601"/>
                </a:lnTo>
                <a:lnTo>
                  <a:pt x="395487" y="77910"/>
                </a:lnTo>
                <a:lnTo>
                  <a:pt x="357572" y="43037"/>
                </a:lnTo>
                <a:lnTo>
                  <a:pt x="312312" y="17525"/>
                </a:lnTo>
                <a:lnTo>
                  <a:pt x="261265" y="2918"/>
                </a:lnTo>
                <a:lnTo>
                  <a:pt x="224789" y="0"/>
                </a:lnTo>
                <a:lnTo>
                  <a:pt x="206345" y="739"/>
                </a:lnTo>
                <a:lnTo>
                  <a:pt x="153716" y="11369"/>
                </a:lnTo>
                <a:lnTo>
                  <a:pt x="106353" y="33417"/>
                </a:lnTo>
                <a:lnTo>
                  <a:pt x="65817" y="65341"/>
                </a:lnTo>
                <a:lnTo>
                  <a:pt x="33664" y="105597"/>
                </a:lnTo>
                <a:lnTo>
                  <a:pt x="11454" y="152643"/>
                </a:lnTo>
                <a:lnTo>
                  <a:pt x="744" y="204935"/>
                </a:lnTo>
                <a:lnTo>
                  <a:pt x="0" y="223265"/>
                </a:lnTo>
                <a:lnTo>
                  <a:pt x="744" y="241704"/>
                </a:lnTo>
                <a:lnTo>
                  <a:pt x="11454" y="294259"/>
                </a:lnTo>
                <a:lnTo>
                  <a:pt x="33664" y="341486"/>
                </a:lnTo>
                <a:lnTo>
                  <a:pt x="65817" y="381857"/>
                </a:lnTo>
                <a:lnTo>
                  <a:pt x="106353" y="413843"/>
                </a:lnTo>
                <a:lnTo>
                  <a:pt x="153716" y="435918"/>
                </a:lnTo>
                <a:lnTo>
                  <a:pt x="206345" y="446554"/>
                </a:lnTo>
                <a:lnTo>
                  <a:pt x="224789" y="447294"/>
                </a:lnTo>
                <a:lnTo>
                  <a:pt x="243233" y="446554"/>
                </a:lnTo>
                <a:lnTo>
                  <a:pt x="295862" y="435918"/>
                </a:lnTo>
                <a:lnTo>
                  <a:pt x="343224" y="413843"/>
                </a:lnTo>
                <a:lnTo>
                  <a:pt x="383761" y="381857"/>
                </a:lnTo>
                <a:lnTo>
                  <a:pt x="415914" y="341486"/>
                </a:lnTo>
                <a:lnTo>
                  <a:pt x="438125" y="294259"/>
                </a:lnTo>
                <a:lnTo>
                  <a:pt x="448834" y="241704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7836" y="4867835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3049" y="169567"/>
                </a:lnTo>
                <a:lnTo>
                  <a:pt x="424499" y="120601"/>
                </a:lnTo>
                <a:lnTo>
                  <a:pt x="395487" y="77910"/>
                </a:lnTo>
                <a:lnTo>
                  <a:pt x="357572" y="43037"/>
                </a:lnTo>
                <a:lnTo>
                  <a:pt x="312312" y="17525"/>
                </a:lnTo>
                <a:lnTo>
                  <a:pt x="261265" y="2918"/>
                </a:lnTo>
                <a:lnTo>
                  <a:pt x="224789" y="0"/>
                </a:lnTo>
                <a:lnTo>
                  <a:pt x="206345" y="739"/>
                </a:lnTo>
                <a:lnTo>
                  <a:pt x="153716" y="11369"/>
                </a:lnTo>
                <a:lnTo>
                  <a:pt x="106353" y="33417"/>
                </a:lnTo>
                <a:lnTo>
                  <a:pt x="65817" y="65341"/>
                </a:lnTo>
                <a:lnTo>
                  <a:pt x="33664" y="105597"/>
                </a:lnTo>
                <a:lnTo>
                  <a:pt x="11454" y="152643"/>
                </a:lnTo>
                <a:lnTo>
                  <a:pt x="744" y="204935"/>
                </a:lnTo>
                <a:lnTo>
                  <a:pt x="0" y="223265"/>
                </a:lnTo>
                <a:lnTo>
                  <a:pt x="744" y="241704"/>
                </a:lnTo>
                <a:lnTo>
                  <a:pt x="11454" y="294259"/>
                </a:lnTo>
                <a:lnTo>
                  <a:pt x="33664" y="341486"/>
                </a:lnTo>
                <a:lnTo>
                  <a:pt x="65817" y="381857"/>
                </a:lnTo>
                <a:lnTo>
                  <a:pt x="106353" y="413843"/>
                </a:lnTo>
                <a:lnTo>
                  <a:pt x="153716" y="435918"/>
                </a:lnTo>
                <a:lnTo>
                  <a:pt x="206345" y="446554"/>
                </a:lnTo>
                <a:lnTo>
                  <a:pt x="224789" y="447294"/>
                </a:lnTo>
                <a:lnTo>
                  <a:pt x="243233" y="446554"/>
                </a:lnTo>
                <a:lnTo>
                  <a:pt x="295862" y="435918"/>
                </a:lnTo>
                <a:lnTo>
                  <a:pt x="343225" y="413843"/>
                </a:lnTo>
                <a:lnTo>
                  <a:pt x="383761" y="381857"/>
                </a:lnTo>
                <a:lnTo>
                  <a:pt x="415914" y="341486"/>
                </a:lnTo>
                <a:lnTo>
                  <a:pt x="438125" y="294259"/>
                </a:lnTo>
                <a:lnTo>
                  <a:pt x="448834" y="241704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7836" y="4867835"/>
            <a:ext cx="408709" cy="395007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89" y="0"/>
                </a:moveTo>
                <a:lnTo>
                  <a:pt x="170750" y="6480"/>
                </a:lnTo>
                <a:lnTo>
                  <a:pt x="121459" y="24894"/>
                </a:lnTo>
                <a:lnTo>
                  <a:pt x="78474" y="53698"/>
                </a:lnTo>
                <a:lnTo>
                  <a:pt x="43354" y="91348"/>
                </a:lnTo>
                <a:lnTo>
                  <a:pt x="17656" y="136302"/>
                </a:lnTo>
                <a:lnTo>
                  <a:pt x="2940" y="187017"/>
                </a:lnTo>
                <a:lnTo>
                  <a:pt x="0" y="223265"/>
                </a:lnTo>
                <a:lnTo>
                  <a:pt x="744" y="241704"/>
                </a:lnTo>
                <a:lnTo>
                  <a:pt x="11454" y="294259"/>
                </a:lnTo>
                <a:lnTo>
                  <a:pt x="33664" y="341486"/>
                </a:lnTo>
                <a:lnTo>
                  <a:pt x="65817" y="381857"/>
                </a:lnTo>
                <a:lnTo>
                  <a:pt x="106353" y="413843"/>
                </a:lnTo>
                <a:lnTo>
                  <a:pt x="153716" y="435918"/>
                </a:lnTo>
                <a:lnTo>
                  <a:pt x="206345" y="446554"/>
                </a:lnTo>
                <a:lnTo>
                  <a:pt x="224789" y="447294"/>
                </a:lnTo>
                <a:lnTo>
                  <a:pt x="243233" y="446554"/>
                </a:lnTo>
                <a:lnTo>
                  <a:pt x="295862" y="435918"/>
                </a:lnTo>
                <a:lnTo>
                  <a:pt x="343225" y="413843"/>
                </a:lnTo>
                <a:lnTo>
                  <a:pt x="383761" y="381857"/>
                </a:lnTo>
                <a:lnTo>
                  <a:pt x="415914" y="341486"/>
                </a:lnTo>
                <a:lnTo>
                  <a:pt x="438125" y="294259"/>
                </a:lnTo>
                <a:lnTo>
                  <a:pt x="448834" y="241704"/>
                </a:lnTo>
                <a:lnTo>
                  <a:pt x="449579" y="223265"/>
                </a:lnTo>
                <a:lnTo>
                  <a:pt x="448834" y="204935"/>
                </a:lnTo>
                <a:lnTo>
                  <a:pt x="438125" y="152643"/>
                </a:lnTo>
                <a:lnTo>
                  <a:pt x="415914" y="105597"/>
                </a:lnTo>
                <a:lnTo>
                  <a:pt x="383761" y="65341"/>
                </a:lnTo>
                <a:lnTo>
                  <a:pt x="343225" y="33417"/>
                </a:lnTo>
                <a:lnTo>
                  <a:pt x="295862" y="11369"/>
                </a:lnTo>
                <a:lnTo>
                  <a:pt x="243233" y="739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4720"/>
              </a:lnSpc>
            </a:pPr>
            <a:r>
              <a:rPr dirty="0"/>
              <a:t>Insertion</a:t>
            </a:r>
            <a:r>
              <a:rPr spc="9" dirty="0"/>
              <a:t> </a:t>
            </a:r>
            <a:r>
              <a:rPr spc="-18" dirty="0"/>
              <a:t>into</a:t>
            </a:r>
            <a:r>
              <a:rPr spc="-4"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71C1C1EE-1431-413B-92F2-E0DE92683FAE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1042092" y="1541778"/>
            <a:ext cx="6808355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 algn="just">
              <a:lnSpc>
                <a:spcPts val="3096"/>
              </a:lnSpc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9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Color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Only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red- 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property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9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might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violated.</a:t>
            </a:r>
            <a:r>
              <a:rPr sz="2900" dirty="0">
                <a:latin typeface="Times New Roman"/>
                <a:cs typeface="Times New Roman"/>
              </a:rPr>
              <a:t>  </a:t>
            </a:r>
            <a:r>
              <a:rPr sz="2900" spc="-18" dirty="0">
                <a:latin typeface="Times New Roman"/>
                <a:cs typeface="Times New Roman"/>
              </a:rPr>
              <a:t>Move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by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until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can 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fixed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recoloring.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092" y="3475689"/>
            <a:ext cx="3287568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406"/>
              </a:lnSpc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lnSpc>
                <a:spcPts val="3397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Insert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solidFill>
                  <a:srgbClr val="008A87"/>
                </a:solidFill>
                <a:latin typeface="Times New Roman"/>
                <a:cs typeface="Times New Roman"/>
              </a:rPr>
              <a:t>=1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 marL="213693" marR="4559" indent="-202296">
              <a:lnSpc>
                <a:spcPts val="3096"/>
              </a:lnSpc>
              <a:spcBef>
                <a:spcPts val="386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Recolor,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moving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 violation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4395" y="3249986"/>
            <a:ext cx="3482859" cy="2079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5388" y="440556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7478" y="4397500"/>
            <a:ext cx="635000" cy="896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3200" baseline="-13888" dirty="0">
              <a:latin typeface="Times New Roman"/>
              <a:cs typeface="Times New Roman"/>
            </a:endParaRPr>
          </a:p>
          <a:p>
            <a:pPr marL="272958">
              <a:spcBef>
                <a:spcPts val="1723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7383" y="3321735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10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8018" y="3860962"/>
            <a:ext cx="369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18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7866" y="4397500"/>
            <a:ext cx="715818" cy="896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22</a:t>
            </a:r>
            <a:endParaRPr sz="3200" baseline="-13888" dirty="0">
              <a:latin typeface="Times New Roman"/>
              <a:cs typeface="Times New Roman"/>
            </a:endParaRPr>
          </a:p>
          <a:p>
            <a:pPr marL="353306">
              <a:spcBef>
                <a:spcPts val="1723"/>
              </a:spcBef>
            </a:pPr>
            <a:r>
              <a:rPr sz="22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4636" y="3867686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73360" y="4659406"/>
            <a:ext cx="2858655" cy="740708"/>
          </a:xfrm>
          <a:custGeom>
            <a:avLst/>
            <a:gdLst/>
            <a:ahLst/>
            <a:cxnLst/>
            <a:rect l="l" t="t" r="r" b="b"/>
            <a:pathLst>
              <a:path w="3144520" h="839470">
                <a:moveTo>
                  <a:pt x="54420" y="155393"/>
                </a:moveTo>
                <a:lnTo>
                  <a:pt x="50466" y="154076"/>
                </a:lnTo>
                <a:lnTo>
                  <a:pt x="38644" y="153553"/>
                </a:lnTo>
                <a:lnTo>
                  <a:pt x="27099" y="156239"/>
                </a:lnTo>
                <a:lnTo>
                  <a:pt x="16512" y="162064"/>
                </a:lnTo>
                <a:lnTo>
                  <a:pt x="7564" y="170958"/>
                </a:lnTo>
                <a:lnTo>
                  <a:pt x="2285" y="181022"/>
                </a:lnTo>
                <a:lnTo>
                  <a:pt x="0" y="191886"/>
                </a:lnTo>
                <a:lnTo>
                  <a:pt x="804" y="203104"/>
                </a:lnTo>
                <a:lnTo>
                  <a:pt x="4797" y="214231"/>
                </a:lnTo>
                <a:lnTo>
                  <a:pt x="12074" y="224822"/>
                </a:lnTo>
                <a:lnTo>
                  <a:pt x="22734" y="234430"/>
                </a:lnTo>
                <a:lnTo>
                  <a:pt x="30617" y="237109"/>
                </a:lnTo>
                <a:lnTo>
                  <a:pt x="30617" y="187451"/>
                </a:lnTo>
                <a:lnTo>
                  <a:pt x="54420" y="155393"/>
                </a:lnTo>
                <a:close/>
              </a:path>
              <a:path w="3144520" h="839470">
                <a:moveTo>
                  <a:pt x="77064" y="173925"/>
                </a:moveTo>
                <a:lnTo>
                  <a:pt x="72616" y="167507"/>
                </a:lnTo>
                <a:lnTo>
                  <a:pt x="61884" y="157879"/>
                </a:lnTo>
                <a:lnTo>
                  <a:pt x="54420" y="155393"/>
                </a:lnTo>
                <a:lnTo>
                  <a:pt x="30617" y="187451"/>
                </a:lnTo>
                <a:lnTo>
                  <a:pt x="54239" y="204977"/>
                </a:lnTo>
                <a:lnTo>
                  <a:pt x="77064" y="173925"/>
                </a:lnTo>
                <a:close/>
              </a:path>
              <a:path w="3144520" h="839470">
                <a:moveTo>
                  <a:pt x="84856" y="200404"/>
                </a:moveTo>
                <a:lnTo>
                  <a:pt x="83999" y="189207"/>
                </a:lnTo>
                <a:lnTo>
                  <a:pt x="79954" y="178096"/>
                </a:lnTo>
                <a:lnTo>
                  <a:pt x="77064" y="173925"/>
                </a:lnTo>
                <a:lnTo>
                  <a:pt x="54239" y="204977"/>
                </a:lnTo>
                <a:lnTo>
                  <a:pt x="30617" y="187451"/>
                </a:lnTo>
                <a:lnTo>
                  <a:pt x="30617" y="237109"/>
                </a:lnTo>
                <a:lnTo>
                  <a:pt x="34182" y="238320"/>
                </a:lnTo>
                <a:lnTo>
                  <a:pt x="46040" y="238915"/>
                </a:lnTo>
                <a:lnTo>
                  <a:pt x="57610" y="236297"/>
                </a:lnTo>
                <a:lnTo>
                  <a:pt x="68195" y="230545"/>
                </a:lnTo>
                <a:lnTo>
                  <a:pt x="77099" y="221741"/>
                </a:lnTo>
                <a:lnTo>
                  <a:pt x="77413" y="221298"/>
                </a:lnTo>
                <a:lnTo>
                  <a:pt x="82627" y="211247"/>
                </a:lnTo>
                <a:lnTo>
                  <a:pt x="84856" y="200404"/>
                </a:lnTo>
                <a:close/>
              </a:path>
              <a:path w="3144520" h="839470">
                <a:moveTo>
                  <a:pt x="185303" y="26669"/>
                </a:moveTo>
                <a:lnTo>
                  <a:pt x="162443" y="9905"/>
                </a:lnTo>
                <a:lnTo>
                  <a:pt x="54420" y="155393"/>
                </a:lnTo>
                <a:lnTo>
                  <a:pt x="61884" y="157879"/>
                </a:lnTo>
                <a:lnTo>
                  <a:pt x="72616" y="167507"/>
                </a:lnTo>
                <a:lnTo>
                  <a:pt x="77064" y="173925"/>
                </a:lnTo>
                <a:lnTo>
                  <a:pt x="185303" y="26669"/>
                </a:lnTo>
                <a:close/>
              </a:path>
              <a:path w="3144520" h="839470">
                <a:moveTo>
                  <a:pt x="992867" y="145763"/>
                </a:moveTo>
                <a:lnTo>
                  <a:pt x="987967" y="144259"/>
                </a:lnTo>
                <a:lnTo>
                  <a:pt x="976100" y="144033"/>
                </a:lnTo>
                <a:lnTo>
                  <a:pt x="964570" y="146987"/>
                </a:lnTo>
                <a:lnTo>
                  <a:pt x="954115" y="153006"/>
                </a:lnTo>
                <a:lnTo>
                  <a:pt x="945472" y="161976"/>
                </a:lnTo>
                <a:lnTo>
                  <a:pt x="940313" y="172027"/>
                </a:lnTo>
                <a:lnTo>
                  <a:pt x="938208" y="182863"/>
                </a:lnTo>
                <a:lnTo>
                  <a:pt x="939207" y="194041"/>
                </a:lnTo>
                <a:lnTo>
                  <a:pt x="943359" y="205114"/>
                </a:lnTo>
                <a:lnTo>
                  <a:pt x="950715" y="215638"/>
                </a:lnTo>
                <a:lnTo>
                  <a:pt x="961323" y="225168"/>
                </a:lnTo>
                <a:lnTo>
                  <a:pt x="969401" y="227870"/>
                </a:lnTo>
                <a:lnTo>
                  <a:pt x="969401" y="178307"/>
                </a:lnTo>
                <a:lnTo>
                  <a:pt x="992867" y="145763"/>
                </a:lnTo>
                <a:close/>
              </a:path>
              <a:path w="3144520" h="839470">
                <a:moveTo>
                  <a:pt x="1014941" y="163802"/>
                </a:moveTo>
                <a:lnTo>
                  <a:pt x="1010261" y="157319"/>
                </a:lnTo>
                <a:lnTo>
                  <a:pt x="999432" y="147778"/>
                </a:lnTo>
                <a:lnTo>
                  <a:pt x="992867" y="145763"/>
                </a:lnTo>
                <a:lnTo>
                  <a:pt x="969401" y="178307"/>
                </a:lnTo>
                <a:lnTo>
                  <a:pt x="992261" y="195071"/>
                </a:lnTo>
                <a:lnTo>
                  <a:pt x="1014941" y="163802"/>
                </a:lnTo>
                <a:close/>
              </a:path>
              <a:path w="3144520" h="839470">
                <a:moveTo>
                  <a:pt x="1023236" y="189758"/>
                </a:moveTo>
                <a:lnTo>
                  <a:pt x="1022112" y="178720"/>
                </a:lnTo>
                <a:lnTo>
                  <a:pt x="1017804" y="167770"/>
                </a:lnTo>
                <a:lnTo>
                  <a:pt x="1014941" y="163802"/>
                </a:lnTo>
                <a:lnTo>
                  <a:pt x="992261" y="195071"/>
                </a:lnTo>
                <a:lnTo>
                  <a:pt x="969401" y="178307"/>
                </a:lnTo>
                <a:lnTo>
                  <a:pt x="969401" y="227870"/>
                </a:lnTo>
                <a:lnTo>
                  <a:pt x="972784" y="229002"/>
                </a:lnTo>
                <a:lnTo>
                  <a:pt x="984626" y="229450"/>
                </a:lnTo>
                <a:lnTo>
                  <a:pt x="996117" y="226648"/>
                </a:lnTo>
                <a:lnTo>
                  <a:pt x="1006525" y="220731"/>
                </a:lnTo>
                <a:lnTo>
                  <a:pt x="1015121" y="211835"/>
                </a:lnTo>
                <a:lnTo>
                  <a:pt x="1016133" y="210446"/>
                </a:lnTo>
                <a:lnTo>
                  <a:pt x="1021226" y="200470"/>
                </a:lnTo>
                <a:lnTo>
                  <a:pt x="1023236" y="189758"/>
                </a:lnTo>
                <a:close/>
              </a:path>
              <a:path w="3144520" h="839470">
                <a:moveTo>
                  <a:pt x="1121039" y="17525"/>
                </a:moveTo>
                <a:lnTo>
                  <a:pt x="1097417" y="761"/>
                </a:lnTo>
                <a:lnTo>
                  <a:pt x="992867" y="145763"/>
                </a:lnTo>
                <a:lnTo>
                  <a:pt x="999432" y="147778"/>
                </a:lnTo>
                <a:lnTo>
                  <a:pt x="1010261" y="157319"/>
                </a:lnTo>
                <a:lnTo>
                  <a:pt x="1014941" y="163802"/>
                </a:lnTo>
                <a:lnTo>
                  <a:pt x="1121039" y="17525"/>
                </a:lnTo>
                <a:close/>
              </a:path>
              <a:path w="3144520" h="839470">
                <a:moveTo>
                  <a:pt x="2491659" y="755594"/>
                </a:moveTo>
                <a:lnTo>
                  <a:pt x="2487148" y="754012"/>
                </a:lnTo>
                <a:lnTo>
                  <a:pt x="2475379" y="753369"/>
                </a:lnTo>
                <a:lnTo>
                  <a:pt x="2463899" y="755979"/>
                </a:lnTo>
                <a:lnTo>
                  <a:pt x="2453383" y="761742"/>
                </a:lnTo>
                <a:lnTo>
                  <a:pt x="2444505" y="770560"/>
                </a:lnTo>
                <a:lnTo>
                  <a:pt x="2439190" y="780631"/>
                </a:lnTo>
                <a:lnTo>
                  <a:pt x="2436867" y="791512"/>
                </a:lnTo>
                <a:lnTo>
                  <a:pt x="2437622" y="802756"/>
                </a:lnTo>
                <a:lnTo>
                  <a:pt x="2441544" y="813920"/>
                </a:lnTo>
                <a:lnTo>
                  <a:pt x="2448720" y="824557"/>
                </a:lnTo>
                <a:lnTo>
                  <a:pt x="2459236" y="834224"/>
                </a:lnTo>
                <a:lnTo>
                  <a:pt x="2467493" y="837313"/>
                </a:lnTo>
                <a:lnTo>
                  <a:pt x="2467493" y="787907"/>
                </a:lnTo>
                <a:lnTo>
                  <a:pt x="2491659" y="755594"/>
                </a:lnTo>
                <a:close/>
              </a:path>
              <a:path w="3144520" h="839470">
                <a:moveTo>
                  <a:pt x="2513537" y="773803"/>
                </a:moveTo>
                <a:lnTo>
                  <a:pt x="2509259" y="767661"/>
                </a:lnTo>
                <a:lnTo>
                  <a:pt x="2498531" y="758004"/>
                </a:lnTo>
                <a:lnTo>
                  <a:pt x="2491659" y="755594"/>
                </a:lnTo>
                <a:lnTo>
                  <a:pt x="2467493" y="787907"/>
                </a:lnTo>
                <a:lnTo>
                  <a:pt x="2490353" y="804671"/>
                </a:lnTo>
                <a:lnTo>
                  <a:pt x="2513537" y="773803"/>
                </a:lnTo>
                <a:close/>
              </a:path>
              <a:path w="3144520" h="839470">
                <a:moveTo>
                  <a:pt x="2521536" y="800373"/>
                </a:moveTo>
                <a:lnTo>
                  <a:pt x="2520676" y="789261"/>
                </a:lnTo>
                <a:lnTo>
                  <a:pt x="2516612" y="778218"/>
                </a:lnTo>
                <a:lnTo>
                  <a:pt x="2513537" y="773803"/>
                </a:lnTo>
                <a:lnTo>
                  <a:pt x="2490353" y="804671"/>
                </a:lnTo>
                <a:lnTo>
                  <a:pt x="2467493" y="787907"/>
                </a:lnTo>
                <a:lnTo>
                  <a:pt x="2467493" y="837313"/>
                </a:lnTo>
                <a:lnTo>
                  <a:pt x="2470545" y="838455"/>
                </a:lnTo>
                <a:lnTo>
                  <a:pt x="2482410" y="839260"/>
                </a:lnTo>
                <a:lnTo>
                  <a:pt x="2494018" y="836746"/>
                </a:lnTo>
                <a:lnTo>
                  <a:pt x="2504556" y="831023"/>
                </a:lnTo>
                <a:lnTo>
                  <a:pt x="2513213" y="822197"/>
                </a:lnTo>
                <a:lnTo>
                  <a:pt x="2513990" y="821143"/>
                </a:lnTo>
                <a:lnTo>
                  <a:pt x="2519279" y="811139"/>
                </a:lnTo>
                <a:lnTo>
                  <a:pt x="2521536" y="800373"/>
                </a:lnTo>
                <a:close/>
              </a:path>
              <a:path w="3144520" h="839470">
                <a:moveTo>
                  <a:pt x="2623703" y="627125"/>
                </a:moveTo>
                <a:lnTo>
                  <a:pt x="2600843" y="609600"/>
                </a:lnTo>
                <a:lnTo>
                  <a:pt x="2491659" y="755594"/>
                </a:lnTo>
                <a:lnTo>
                  <a:pt x="2498531" y="758004"/>
                </a:lnTo>
                <a:lnTo>
                  <a:pt x="2509259" y="767661"/>
                </a:lnTo>
                <a:lnTo>
                  <a:pt x="2513537" y="773803"/>
                </a:lnTo>
                <a:lnTo>
                  <a:pt x="2623703" y="627125"/>
                </a:lnTo>
                <a:close/>
              </a:path>
              <a:path w="3144520" h="839470">
                <a:moveTo>
                  <a:pt x="2100029" y="145067"/>
                </a:moveTo>
                <a:lnTo>
                  <a:pt x="2089956" y="143084"/>
                </a:lnTo>
                <a:lnTo>
                  <a:pt x="2078931" y="144061"/>
                </a:lnTo>
                <a:lnTo>
                  <a:pt x="2067773" y="148275"/>
                </a:lnTo>
                <a:lnTo>
                  <a:pt x="2056850" y="155910"/>
                </a:lnTo>
                <a:lnTo>
                  <a:pt x="2046533" y="167152"/>
                </a:lnTo>
                <a:lnTo>
                  <a:pt x="2043521" y="177923"/>
                </a:lnTo>
                <a:lnTo>
                  <a:pt x="2043596" y="189221"/>
                </a:lnTo>
                <a:lnTo>
                  <a:pt x="2046886" y="200593"/>
                </a:lnTo>
                <a:lnTo>
                  <a:pt x="2053520" y="211586"/>
                </a:lnTo>
                <a:lnTo>
                  <a:pt x="2063630" y="221746"/>
                </a:lnTo>
                <a:lnTo>
                  <a:pt x="2074301" y="226316"/>
                </a:lnTo>
                <a:lnTo>
                  <a:pt x="2074301" y="176021"/>
                </a:lnTo>
                <a:lnTo>
                  <a:pt x="2100029" y="145067"/>
                </a:lnTo>
                <a:close/>
              </a:path>
              <a:path w="3144520" h="839470">
                <a:moveTo>
                  <a:pt x="2121772" y="163782"/>
                </a:moveTo>
                <a:lnTo>
                  <a:pt x="2119478" y="159632"/>
                </a:lnTo>
                <a:lnTo>
                  <a:pt x="2110134" y="150093"/>
                </a:lnTo>
                <a:lnTo>
                  <a:pt x="2100480" y="145156"/>
                </a:lnTo>
                <a:lnTo>
                  <a:pt x="2100029" y="145067"/>
                </a:lnTo>
                <a:lnTo>
                  <a:pt x="2074301" y="176021"/>
                </a:lnTo>
                <a:lnTo>
                  <a:pt x="2096399" y="194309"/>
                </a:lnTo>
                <a:lnTo>
                  <a:pt x="2121772" y="163782"/>
                </a:lnTo>
                <a:close/>
              </a:path>
              <a:path w="3144520" h="839470">
                <a:moveTo>
                  <a:pt x="2128149" y="181978"/>
                </a:moveTo>
                <a:lnTo>
                  <a:pt x="2125467" y="170464"/>
                </a:lnTo>
                <a:lnTo>
                  <a:pt x="2121772" y="163782"/>
                </a:lnTo>
                <a:lnTo>
                  <a:pt x="2096399" y="194309"/>
                </a:lnTo>
                <a:lnTo>
                  <a:pt x="2074301" y="176021"/>
                </a:lnTo>
                <a:lnTo>
                  <a:pt x="2074301" y="226316"/>
                </a:lnTo>
                <a:lnTo>
                  <a:pt x="2074861" y="226556"/>
                </a:lnTo>
                <a:lnTo>
                  <a:pt x="2086672" y="227991"/>
                </a:lnTo>
                <a:lnTo>
                  <a:pt x="2098354" y="226107"/>
                </a:lnTo>
                <a:lnTo>
                  <a:pt x="2109198" y="220957"/>
                </a:lnTo>
                <a:lnTo>
                  <a:pt x="2118497" y="212597"/>
                </a:lnTo>
                <a:lnTo>
                  <a:pt x="2123773" y="204610"/>
                </a:lnTo>
                <a:lnTo>
                  <a:pt x="2127569" y="193563"/>
                </a:lnTo>
                <a:lnTo>
                  <a:pt x="2128149" y="181978"/>
                </a:lnTo>
                <a:close/>
              </a:path>
              <a:path w="3144520" h="839470">
                <a:moveTo>
                  <a:pt x="2242703" y="18287"/>
                </a:moveTo>
                <a:lnTo>
                  <a:pt x="2220605" y="0"/>
                </a:lnTo>
                <a:lnTo>
                  <a:pt x="2100029" y="145067"/>
                </a:lnTo>
                <a:lnTo>
                  <a:pt x="2100480" y="145156"/>
                </a:lnTo>
                <a:lnTo>
                  <a:pt x="2110134" y="150093"/>
                </a:lnTo>
                <a:lnTo>
                  <a:pt x="2119478" y="159632"/>
                </a:lnTo>
                <a:lnTo>
                  <a:pt x="2121772" y="163782"/>
                </a:lnTo>
                <a:lnTo>
                  <a:pt x="2242703" y="18287"/>
                </a:lnTo>
                <a:close/>
              </a:path>
              <a:path w="3144520" h="839470">
                <a:moveTo>
                  <a:pt x="3084795" y="757807"/>
                </a:moveTo>
                <a:lnTo>
                  <a:pt x="2942219" y="608837"/>
                </a:lnTo>
                <a:lnTo>
                  <a:pt x="2921645" y="628650"/>
                </a:lnTo>
                <a:lnTo>
                  <a:pt x="3063297" y="777321"/>
                </a:lnTo>
                <a:lnTo>
                  <a:pt x="3063600" y="776389"/>
                </a:lnTo>
                <a:lnTo>
                  <a:pt x="3069648" y="767307"/>
                </a:lnTo>
                <a:lnTo>
                  <a:pt x="3080521" y="759447"/>
                </a:lnTo>
                <a:lnTo>
                  <a:pt x="3084795" y="757807"/>
                </a:lnTo>
                <a:close/>
              </a:path>
              <a:path w="3144520" h="839470">
                <a:moveTo>
                  <a:pt x="3112145" y="836705"/>
                </a:moveTo>
                <a:lnTo>
                  <a:pt x="3112145" y="786383"/>
                </a:lnTo>
                <a:lnTo>
                  <a:pt x="3090809" y="806195"/>
                </a:lnTo>
                <a:lnTo>
                  <a:pt x="3063297" y="777321"/>
                </a:lnTo>
                <a:lnTo>
                  <a:pt x="3060281" y="786598"/>
                </a:lnTo>
                <a:lnTo>
                  <a:pt x="3059916" y="797634"/>
                </a:lnTo>
                <a:lnTo>
                  <a:pt x="3062732" y="809198"/>
                </a:lnTo>
                <a:lnTo>
                  <a:pt x="3068957" y="820988"/>
                </a:lnTo>
                <a:lnTo>
                  <a:pt x="3078817" y="832706"/>
                </a:lnTo>
                <a:lnTo>
                  <a:pt x="3089252" y="837111"/>
                </a:lnTo>
                <a:lnTo>
                  <a:pt x="3100542" y="838489"/>
                </a:lnTo>
                <a:lnTo>
                  <a:pt x="3112145" y="836705"/>
                </a:lnTo>
                <a:close/>
              </a:path>
              <a:path w="3144520" h="839470">
                <a:moveTo>
                  <a:pt x="3112145" y="786383"/>
                </a:moveTo>
                <a:lnTo>
                  <a:pt x="3084795" y="757807"/>
                </a:lnTo>
                <a:lnTo>
                  <a:pt x="3080521" y="759447"/>
                </a:lnTo>
                <a:lnTo>
                  <a:pt x="3069648" y="767307"/>
                </a:lnTo>
                <a:lnTo>
                  <a:pt x="3063600" y="776389"/>
                </a:lnTo>
                <a:lnTo>
                  <a:pt x="3063297" y="777321"/>
                </a:lnTo>
                <a:lnTo>
                  <a:pt x="3090809" y="806195"/>
                </a:lnTo>
                <a:lnTo>
                  <a:pt x="3112145" y="786383"/>
                </a:lnTo>
                <a:close/>
              </a:path>
              <a:path w="3144520" h="839470">
                <a:moveTo>
                  <a:pt x="3144051" y="800463"/>
                </a:moveTo>
                <a:lnTo>
                  <a:pt x="3126038" y="761066"/>
                </a:lnTo>
                <a:lnTo>
                  <a:pt x="3103967" y="753839"/>
                </a:lnTo>
                <a:lnTo>
                  <a:pt x="3092143" y="754990"/>
                </a:lnTo>
                <a:lnTo>
                  <a:pt x="3084795" y="757807"/>
                </a:lnTo>
                <a:lnTo>
                  <a:pt x="3112145" y="786383"/>
                </a:lnTo>
                <a:lnTo>
                  <a:pt x="3112145" y="836705"/>
                </a:lnTo>
                <a:lnTo>
                  <a:pt x="3123956" y="831552"/>
                </a:lnTo>
                <a:lnTo>
                  <a:pt x="3135218" y="822928"/>
                </a:lnTo>
                <a:lnTo>
                  <a:pt x="3141255" y="812172"/>
                </a:lnTo>
                <a:lnTo>
                  <a:pt x="3144051" y="800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1656" y="4667474"/>
            <a:ext cx="121227" cy="200584"/>
          </a:xfrm>
          <a:custGeom>
            <a:avLst/>
            <a:gdLst/>
            <a:ahLst/>
            <a:cxnLst/>
            <a:rect l="l" t="t" r="r" b="b"/>
            <a:pathLst>
              <a:path w="133350" h="227329">
                <a:moveTo>
                  <a:pt x="1333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9904" y="4668146"/>
            <a:ext cx="167986" cy="201706"/>
          </a:xfrm>
          <a:custGeom>
            <a:avLst/>
            <a:gdLst/>
            <a:ahLst/>
            <a:cxnLst/>
            <a:rect l="l" t="t" r="r" b="b"/>
            <a:pathLst>
              <a:path w="184784" h="228600">
                <a:moveTo>
                  <a:pt x="130676" y="146909"/>
                </a:moveTo>
                <a:lnTo>
                  <a:pt x="22859" y="0"/>
                </a:lnTo>
                <a:lnTo>
                  <a:pt x="0" y="16763"/>
                </a:lnTo>
                <a:lnTo>
                  <a:pt x="106570" y="162597"/>
                </a:lnTo>
                <a:lnTo>
                  <a:pt x="110246" y="157256"/>
                </a:lnTo>
                <a:lnTo>
                  <a:pt x="122665" y="149630"/>
                </a:lnTo>
                <a:lnTo>
                  <a:pt x="130676" y="146909"/>
                </a:lnTo>
                <a:close/>
              </a:path>
              <a:path w="184784" h="228600">
                <a:moveTo>
                  <a:pt x="153161" y="225768"/>
                </a:moveTo>
                <a:lnTo>
                  <a:pt x="153161" y="177546"/>
                </a:lnTo>
                <a:lnTo>
                  <a:pt x="130301" y="195072"/>
                </a:lnTo>
                <a:lnTo>
                  <a:pt x="106570" y="162597"/>
                </a:lnTo>
                <a:lnTo>
                  <a:pt x="103538" y="167000"/>
                </a:lnTo>
                <a:lnTo>
                  <a:pt x="99768" y="178128"/>
                </a:lnTo>
                <a:lnTo>
                  <a:pt x="99090" y="189963"/>
                </a:lnTo>
                <a:lnTo>
                  <a:pt x="101659" y="201826"/>
                </a:lnTo>
                <a:lnTo>
                  <a:pt x="107629" y="213041"/>
                </a:lnTo>
                <a:lnTo>
                  <a:pt x="115853" y="220780"/>
                </a:lnTo>
                <a:lnTo>
                  <a:pt x="125607" y="225875"/>
                </a:lnTo>
                <a:lnTo>
                  <a:pt x="136523" y="228137"/>
                </a:lnTo>
                <a:lnTo>
                  <a:pt x="148233" y="227379"/>
                </a:lnTo>
                <a:lnTo>
                  <a:pt x="153161" y="225768"/>
                </a:lnTo>
                <a:close/>
              </a:path>
              <a:path w="184784" h="228600">
                <a:moveTo>
                  <a:pt x="153161" y="177546"/>
                </a:moveTo>
                <a:lnTo>
                  <a:pt x="130676" y="146909"/>
                </a:lnTo>
                <a:lnTo>
                  <a:pt x="122665" y="149630"/>
                </a:lnTo>
                <a:lnTo>
                  <a:pt x="110246" y="157256"/>
                </a:lnTo>
                <a:lnTo>
                  <a:pt x="106570" y="162597"/>
                </a:lnTo>
                <a:lnTo>
                  <a:pt x="130301" y="195072"/>
                </a:lnTo>
                <a:lnTo>
                  <a:pt x="153161" y="177546"/>
                </a:lnTo>
                <a:close/>
              </a:path>
              <a:path w="184784" h="228600">
                <a:moveTo>
                  <a:pt x="184450" y="183352"/>
                </a:moveTo>
                <a:lnTo>
                  <a:pt x="157474" y="146720"/>
                </a:lnTo>
                <a:lnTo>
                  <a:pt x="146645" y="144565"/>
                </a:lnTo>
                <a:lnTo>
                  <a:pt x="134920" y="145467"/>
                </a:lnTo>
                <a:lnTo>
                  <a:pt x="130676" y="146909"/>
                </a:lnTo>
                <a:lnTo>
                  <a:pt x="153161" y="177546"/>
                </a:lnTo>
                <a:lnTo>
                  <a:pt x="153161" y="225768"/>
                </a:lnTo>
                <a:lnTo>
                  <a:pt x="160371" y="223412"/>
                </a:lnTo>
                <a:lnTo>
                  <a:pt x="172569" y="216051"/>
                </a:lnTo>
                <a:lnTo>
                  <a:pt x="179592" y="206307"/>
                </a:lnTo>
                <a:lnTo>
                  <a:pt x="183604" y="195157"/>
                </a:lnTo>
                <a:lnTo>
                  <a:pt x="184450" y="18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1598" y="5197960"/>
            <a:ext cx="603250" cy="202266"/>
          </a:xfrm>
          <a:custGeom>
            <a:avLst/>
            <a:gdLst/>
            <a:ahLst/>
            <a:cxnLst/>
            <a:rect l="l" t="t" r="r" b="b"/>
            <a:pathLst>
              <a:path w="663575" h="229235">
                <a:moveTo>
                  <a:pt x="54778" y="145019"/>
                </a:moveTo>
                <a:lnTo>
                  <a:pt x="49615" y="143465"/>
                </a:lnTo>
                <a:lnTo>
                  <a:pt x="37925" y="143333"/>
                </a:lnTo>
                <a:lnTo>
                  <a:pt x="26498" y="146375"/>
                </a:lnTo>
                <a:lnTo>
                  <a:pt x="15978" y="152490"/>
                </a:lnTo>
                <a:lnTo>
                  <a:pt x="7004" y="161578"/>
                </a:lnTo>
                <a:lnTo>
                  <a:pt x="1986" y="171601"/>
                </a:lnTo>
                <a:lnTo>
                  <a:pt x="0" y="182394"/>
                </a:lnTo>
                <a:lnTo>
                  <a:pt x="1107" y="193525"/>
                </a:lnTo>
                <a:lnTo>
                  <a:pt x="5370" y="204566"/>
                </a:lnTo>
                <a:lnTo>
                  <a:pt x="12851" y="215087"/>
                </a:lnTo>
                <a:lnTo>
                  <a:pt x="23613" y="224657"/>
                </a:lnTo>
                <a:lnTo>
                  <a:pt x="31185" y="227086"/>
                </a:lnTo>
                <a:lnTo>
                  <a:pt x="31185" y="177546"/>
                </a:lnTo>
                <a:lnTo>
                  <a:pt x="54778" y="145019"/>
                </a:lnTo>
                <a:close/>
              </a:path>
              <a:path w="663575" h="229235">
                <a:moveTo>
                  <a:pt x="76695" y="163082"/>
                </a:moveTo>
                <a:lnTo>
                  <a:pt x="71899" y="156491"/>
                </a:lnTo>
                <a:lnTo>
                  <a:pt x="60930" y="146871"/>
                </a:lnTo>
                <a:lnTo>
                  <a:pt x="54778" y="145019"/>
                </a:lnTo>
                <a:lnTo>
                  <a:pt x="31185" y="177546"/>
                </a:lnTo>
                <a:lnTo>
                  <a:pt x="54045" y="194310"/>
                </a:lnTo>
                <a:lnTo>
                  <a:pt x="76695" y="163082"/>
                </a:lnTo>
                <a:close/>
              </a:path>
              <a:path w="663575" h="229235">
                <a:moveTo>
                  <a:pt x="85215" y="189075"/>
                </a:moveTo>
                <a:lnTo>
                  <a:pt x="83963" y="178004"/>
                </a:lnTo>
                <a:lnTo>
                  <a:pt x="79551" y="167005"/>
                </a:lnTo>
                <a:lnTo>
                  <a:pt x="76695" y="163082"/>
                </a:lnTo>
                <a:lnTo>
                  <a:pt x="54045" y="194310"/>
                </a:lnTo>
                <a:lnTo>
                  <a:pt x="31185" y="177546"/>
                </a:lnTo>
                <a:lnTo>
                  <a:pt x="31185" y="227086"/>
                </a:lnTo>
                <a:lnTo>
                  <a:pt x="35016" y="228315"/>
                </a:lnTo>
                <a:lnTo>
                  <a:pt x="46808" y="228654"/>
                </a:lnTo>
                <a:lnTo>
                  <a:pt x="58304" y="225806"/>
                </a:lnTo>
                <a:lnTo>
                  <a:pt x="68819" y="219901"/>
                </a:lnTo>
                <a:lnTo>
                  <a:pt x="77667" y="211073"/>
                </a:lnTo>
                <a:lnTo>
                  <a:pt x="78553" y="209795"/>
                </a:lnTo>
                <a:lnTo>
                  <a:pt x="83386" y="199809"/>
                </a:lnTo>
                <a:lnTo>
                  <a:pt x="85215" y="189075"/>
                </a:lnTo>
                <a:close/>
              </a:path>
              <a:path w="663575" h="229235">
                <a:moveTo>
                  <a:pt x="182823" y="16763"/>
                </a:moveTo>
                <a:lnTo>
                  <a:pt x="159963" y="0"/>
                </a:lnTo>
                <a:lnTo>
                  <a:pt x="54778" y="145019"/>
                </a:lnTo>
                <a:lnTo>
                  <a:pt x="60930" y="146871"/>
                </a:lnTo>
                <a:lnTo>
                  <a:pt x="71899" y="156491"/>
                </a:lnTo>
                <a:lnTo>
                  <a:pt x="76695" y="163082"/>
                </a:lnTo>
                <a:lnTo>
                  <a:pt x="182823" y="16763"/>
                </a:lnTo>
                <a:close/>
              </a:path>
              <a:path w="663575" h="229235">
                <a:moveTo>
                  <a:pt x="609435" y="146250"/>
                </a:moveTo>
                <a:lnTo>
                  <a:pt x="502101" y="0"/>
                </a:lnTo>
                <a:lnTo>
                  <a:pt x="478479" y="16763"/>
                </a:lnTo>
                <a:lnTo>
                  <a:pt x="585281" y="162289"/>
                </a:lnTo>
                <a:lnTo>
                  <a:pt x="589604" y="156331"/>
                </a:lnTo>
                <a:lnTo>
                  <a:pt x="601629" y="148842"/>
                </a:lnTo>
                <a:lnTo>
                  <a:pt x="609435" y="146250"/>
                </a:lnTo>
                <a:close/>
              </a:path>
              <a:path w="663575" h="229235">
                <a:moveTo>
                  <a:pt x="632403" y="225536"/>
                </a:moveTo>
                <a:lnTo>
                  <a:pt x="632403" y="177546"/>
                </a:lnTo>
                <a:lnTo>
                  <a:pt x="608782" y="194310"/>
                </a:lnTo>
                <a:lnTo>
                  <a:pt x="585281" y="162289"/>
                </a:lnTo>
                <a:lnTo>
                  <a:pt x="582606" y="165976"/>
                </a:lnTo>
                <a:lnTo>
                  <a:pt x="578704" y="177041"/>
                </a:lnTo>
                <a:lnTo>
                  <a:pt x="577998" y="188847"/>
                </a:lnTo>
                <a:lnTo>
                  <a:pt x="580591" y="200715"/>
                </a:lnTo>
                <a:lnTo>
                  <a:pt x="586584" y="211968"/>
                </a:lnTo>
                <a:lnTo>
                  <a:pt x="594553" y="219898"/>
                </a:lnTo>
                <a:lnTo>
                  <a:pt x="604234" y="225241"/>
                </a:lnTo>
                <a:lnTo>
                  <a:pt x="615167" y="227772"/>
                </a:lnTo>
                <a:lnTo>
                  <a:pt x="626895" y="227261"/>
                </a:lnTo>
                <a:lnTo>
                  <a:pt x="632403" y="225536"/>
                </a:lnTo>
                <a:close/>
              </a:path>
              <a:path w="663575" h="229235">
                <a:moveTo>
                  <a:pt x="632403" y="177546"/>
                </a:moveTo>
                <a:lnTo>
                  <a:pt x="609435" y="146250"/>
                </a:lnTo>
                <a:lnTo>
                  <a:pt x="601629" y="148842"/>
                </a:lnTo>
                <a:lnTo>
                  <a:pt x="589604" y="156331"/>
                </a:lnTo>
                <a:lnTo>
                  <a:pt x="585281" y="162289"/>
                </a:lnTo>
                <a:lnTo>
                  <a:pt x="608782" y="194310"/>
                </a:lnTo>
                <a:lnTo>
                  <a:pt x="632403" y="177546"/>
                </a:lnTo>
                <a:close/>
              </a:path>
              <a:path w="663575" h="229235">
                <a:moveTo>
                  <a:pt x="663385" y="183618"/>
                </a:moveTo>
                <a:lnTo>
                  <a:pt x="636080" y="146455"/>
                </a:lnTo>
                <a:lnTo>
                  <a:pt x="625233" y="144141"/>
                </a:lnTo>
                <a:lnTo>
                  <a:pt x="613627" y="144858"/>
                </a:lnTo>
                <a:lnTo>
                  <a:pt x="609435" y="146250"/>
                </a:lnTo>
                <a:lnTo>
                  <a:pt x="632403" y="177546"/>
                </a:lnTo>
                <a:lnTo>
                  <a:pt x="632403" y="225536"/>
                </a:lnTo>
                <a:lnTo>
                  <a:pt x="638957" y="223483"/>
                </a:lnTo>
                <a:lnTo>
                  <a:pt x="650897" y="216209"/>
                </a:lnTo>
                <a:lnTo>
                  <a:pt x="658239" y="206559"/>
                </a:lnTo>
                <a:lnTo>
                  <a:pt x="662429" y="195447"/>
                </a:lnTo>
                <a:lnTo>
                  <a:pt x="663385" y="183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2995" y="4405256"/>
            <a:ext cx="407554" cy="395567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1528" y="170283"/>
                </a:lnTo>
                <a:lnTo>
                  <a:pt x="422996" y="121198"/>
                </a:lnTo>
                <a:lnTo>
                  <a:pt x="394033" y="78348"/>
                </a:lnTo>
                <a:lnTo>
                  <a:pt x="356213" y="43305"/>
                </a:lnTo>
                <a:lnTo>
                  <a:pt x="311110" y="17645"/>
                </a:lnTo>
                <a:lnTo>
                  <a:pt x="260297" y="2939"/>
                </a:lnTo>
                <a:lnTo>
                  <a:pt x="224027" y="0"/>
                </a:lnTo>
                <a:lnTo>
                  <a:pt x="205692" y="744"/>
                </a:lnTo>
                <a:lnTo>
                  <a:pt x="153326" y="11448"/>
                </a:lnTo>
                <a:lnTo>
                  <a:pt x="106145" y="33632"/>
                </a:lnTo>
                <a:lnTo>
                  <a:pt x="65722" y="65722"/>
                </a:lnTo>
                <a:lnTo>
                  <a:pt x="33632" y="106145"/>
                </a:lnTo>
                <a:lnTo>
                  <a:pt x="11448" y="153326"/>
                </a:lnTo>
                <a:lnTo>
                  <a:pt x="744" y="205692"/>
                </a:lnTo>
                <a:lnTo>
                  <a:pt x="0" y="224027"/>
                </a:lnTo>
                <a:lnTo>
                  <a:pt x="744" y="242363"/>
                </a:lnTo>
                <a:lnTo>
                  <a:pt x="11448" y="294729"/>
                </a:lnTo>
                <a:lnTo>
                  <a:pt x="33632" y="341910"/>
                </a:lnTo>
                <a:lnTo>
                  <a:pt x="65722" y="382333"/>
                </a:lnTo>
                <a:lnTo>
                  <a:pt x="106145" y="414423"/>
                </a:lnTo>
                <a:lnTo>
                  <a:pt x="153326" y="436607"/>
                </a:lnTo>
                <a:lnTo>
                  <a:pt x="205692" y="447311"/>
                </a:lnTo>
                <a:lnTo>
                  <a:pt x="224027" y="448055"/>
                </a:lnTo>
                <a:lnTo>
                  <a:pt x="242363" y="447311"/>
                </a:lnTo>
                <a:lnTo>
                  <a:pt x="294729" y="436607"/>
                </a:lnTo>
                <a:lnTo>
                  <a:pt x="341910" y="414423"/>
                </a:lnTo>
                <a:lnTo>
                  <a:pt x="382333" y="382333"/>
                </a:lnTo>
                <a:lnTo>
                  <a:pt x="414423" y="341910"/>
                </a:lnTo>
                <a:lnTo>
                  <a:pt x="436607" y="294729"/>
                </a:lnTo>
                <a:lnTo>
                  <a:pt x="447311" y="2423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3722" y="4338021"/>
            <a:ext cx="407554" cy="395567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1528" y="170283"/>
                </a:lnTo>
                <a:lnTo>
                  <a:pt x="422996" y="121198"/>
                </a:lnTo>
                <a:lnTo>
                  <a:pt x="394033" y="78348"/>
                </a:lnTo>
                <a:lnTo>
                  <a:pt x="356213" y="43305"/>
                </a:lnTo>
                <a:lnTo>
                  <a:pt x="311110" y="17645"/>
                </a:lnTo>
                <a:lnTo>
                  <a:pt x="260297" y="2939"/>
                </a:lnTo>
                <a:lnTo>
                  <a:pt x="224027" y="0"/>
                </a:lnTo>
                <a:lnTo>
                  <a:pt x="205692" y="744"/>
                </a:lnTo>
                <a:lnTo>
                  <a:pt x="153326" y="11448"/>
                </a:lnTo>
                <a:lnTo>
                  <a:pt x="106145" y="33632"/>
                </a:lnTo>
                <a:lnTo>
                  <a:pt x="65722" y="65722"/>
                </a:lnTo>
                <a:lnTo>
                  <a:pt x="33632" y="106145"/>
                </a:lnTo>
                <a:lnTo>
                  <a:pt x="11448" y="153326"/>
                </a:lnTo>
                <a:lnTo>
                  <a:pt x="744" y="205692"/>
                </a:lnTo>
                <a:lnTo>
                  <a:pt x="0" y="224027"/>
                </a:lnTo>
                <a:lnTo>
                  <a:pt x="744" y="242363"/>
                </a:lnTo>
                <a:lnTo>
                  <a:pt x="11448" y="294729"/>
                </a:lnTo>
                <a:lnTo>
                  <a:pt x="33632" y="341910"/>
                </a:lnTo>
                <a:lnTo>
                  <a:pt x="65722" y="382333"/>
                </a:lnTo>
                <a:lnTo>
                  <a:pt x="106145" y="414423"/>
                </a:lnTo>
                <a:lnTo>
                  <a:pt x="153326" y="436607"/>
                </a:lnTo>
                <a:lnTo>
                  <a:pt x="205692" y="447311"/>
                </a:lnTo>
                <a:lnTo>
                  <a:pt x="224027" y="448055"/>
                </a:lnTo>
                <a:lnTo>
                  <a:pt x="242363" y="447311"/>
                </a:lnTo>
                <a:lnTo>
                  <a:pt x="294729" y="436607"/>
                </a:lnTo>
                <a:lnTo>
                  <a:pt x="341910" y="414423"/>
                </a:lnTo>
                <a:lnTo>
                  <a:pt x="382333" y="382333"/>
                </a:lnTo>
                <a:lnTo>
                  <a:pt x="414423" y="341910"/>
                </a:lnTo>
                <a:lnTo>
                  <a:pt x="436607" y="294729"/>
                </a:lnTo>
                <a:lnTo>
                  <a:pt x="447311" y="2423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3722" y="4338021"/>
            <a:ext cx="407554" cy="395567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027" y="0"/>
                </a:moveTo>
                <a:lnTo>
                  <a:pt x="170283" y="6527"/>
                </a:lnTo>
                <a:lnTo>
                  <a:pt x="121198" y="25059"/>
                </a:lnTo>
                <a:lnTo>
                  <a:pt x="78348" y="54022"/>
                </a:lnTo>
                <a:lnTo>
                  <a:pt x="43305" y="91842"/>
                </a:lnTo>
                <a:lnTo>
                  <a:pt x="17645" y="136945"/>
                </a:lnTo>
                <a:lnTo>
                  <a:pt x="2939" y="187758"/>
                </a:lnTo>
                <a:lnTo>
                  <a:pt x="0" y="224027"/>
                </a:lnTo>
                <a:lnTo>
                  <a:pt x="744" y="242363"/>
                </a:lnTo>
                <a:lnTo>
                  <a:pt x="11448" y="294729"/>
                </a:lnTo>
                <a:lnTo>
                  <a:pt x="33632" y="341910"/>
                </a:lnTo>
                <a:lnTo>
                  <a:pt x="65722" y="382333"/>
                </a:lnTo>
                <a:lnTo>
                  <a:pt x="106145" y="414423"/>
                </a:lnTo>
                <a:lnTo>
                  <a:pt x="153326" y="436607"/>
                </a:lnTo>
                <a:lnTo>
                  <a:pt x="205692" y="447311"/>
                </a:lnTo>
                <a:lnTo>
                  <a:pt x="224027" y="448055"/>
                </a:lnTo>
                <a:lnTo>
                  <a:pt x="242363" y="447311"/>
                </a:lnTo>
                <a:lnTo>
                  <a:pt x="294729" y="436607"/>
                </a:lnTo>
                <a:lnTo>
                  <a:pt x="341910" y="414423"/>
                </a:lnTo>
                <a:lnTo>
                  <a:pt x="382333" y="382333"/>
                </a:lnTo>
                <a:lnTo>
                  <a:pt x="414423" y="341910"/>
                </a:lnTo>
                <a:lnTo>
                  <a:pt x="436607" y="294729"/>
                </a:lnTo>
                <a:lnTo>
                  <a:pt x="447311" y="242363"/>
                </a:lnTo>
                <a:lnTo>
                  <a:pt x="448055" y="224027"/>
                </a:lnTo>
                <a:lnTo>
                  <a:pt x="447311" y="205692"/>
                </a:lnTo>
                <a:lnTo>
                  <a:pt x="436607" y="153326"/>
                </a:lnTo>
                <a:lnTo>
                  <a:pt x="414423" y="106145"/>
                </a:lnTo>
                <a:lnTo>
                  <a:pt x="382333" y="65722"/>
                </a:lnTo>
                <a:lnTo>
                  <a:pt x="341910" y="33632"/>
                </a:lnTo>
                <a:lnTo>
                  <a:pt x="294729" y="11448"/>
                </a:lnTo>
                <a:lnTo>
                  <a:pt x="242363" y="744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16565" y="4405568"/>
            <a:ext cx="230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538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94880" y="4668146"/>
            <a:ext cx="604405" cy="202266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90"/>
                </a:lnTo>
                <a:lnTo>
                  <a:pt x="4855" y="204450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845" h="229235">
                <a:moveTo>
                  <a:pt x="76848" y="163980"/>
                </a:moveTo>
                <a:lnTo>
                  <a:pt x="72335" y="157576"/>
                </a:lnTo>
                <a:lnTo>
                  <a:pt x="61714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2"/>
                </a:lnTo>
                <a:lnTo>
                  <a:pt x="76848" y="163980"/>
                </a:lnTo>
                <a:close/>
              </a:path>
              <a:path w="664845" h="229235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80"/>
                </a:lnTo>
                <a:lnTo>
                  <a:pt x="53861" y="195072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5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845" h="229235">
                <a:moveTo>
                  <a:pt x="185687" y="16763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4" y="148077"/>
                </a:lnTo>
                <a:lnTo>
                  <a:pt x="72335" y="157576"/>
                </a:lnTo>
                <a:lnTo>
                  <a:pt x="76848" y="163980"/>
                </a:lnTo>
                <a:lnTo>
                  <a:pt x="185687" y="16763"/>
                </a:lnTo>
                <a:close/>
              </a:path>
              <a:path w="664845" h="229235">
                <a:moveTo>
                  <a:pt x="611013" y="146574"/>
                </a:moveTo>
                <a:lnTo>
                  <a:pt x="503441" y="0"/>
                </a:lnTo>
                <a:lnTo>
                  <a:pt x="479819" y="16763"/>
                </a:lnTo>
                <a:lnTo>
                  <a:pt x="586434" y="162657"/>
                </a:lnTo>
                <a:lnTo>
                  <a:pt x="590689" y="156619"/>
                </a:lnTo>
                <a:lnTo>
                  <a:pt x="602889" y="149239"/>
                </a:lnTo>
                <a:lnTo>
                  <a:pt x="611013" y="146574"/>
                </a:lnTo>
                <a:close/>
              </a:path>
              <a:path w="664845" h="229235">
                <a:moveTo>
                  <a:pt x="633743" y="225863"/>
                </a:moveTo>
                <a:lnTo>
                  <a:pt x="633743" y="177546"/>
                </a:lnTo>
                <a:lnTo>
                  <a:pt x="610121" y="195072"/>
                </a:lnTo>
                <a:lnTo>
                  <a:pt x="586434" y="162657"/>
                </a:lnTo>
                <a:lnTo>
                  <a:pt x="583812" y="166377"/>
                </a:lnTo>
                <a:lnTo>
                  <a:pt x="579988" y="177573"/>
                </a:lnTo>
                <a:lnTo>
                  <a:pt x="579313" y="189484"/>
                </a:lnTo>
                <a:lnTo>
                  <a:pt x="581882" y="201385"/>
                </a:lnTo>
                <a:lnTo>
                  <a:pt x="587789" y="212552"/>
                </a:lnTo>
                <a:lnTo>
                  <a:pt x="595752" y="220490"/>
                </a:lnTo>
                <a:lnTo>
                  <a:pt x="605456" y="225759"/>
                </a:lnTo>
                <a:lnTo>
                  <a:pt x="616449" y="228179"/>
                </a:lnTo>
                <a:lnTo>
                  <a:pt x="628280" y="227570"/>
                </a:lnTo>
                <a:lnTo>
                  <a:pt x="633743" y="225863"/>
                </a:lnTo>
                <a:close/>
              </a:path>
              <a:path w="664845" h="229235">
                <a:moveTo>
                  <a:pt x="633743" y="177546"/>
                </a:moveTo>
                <a:lnTo>
                  <a:pt x="611013" y="146574"/>
                </a:lnTo>
                <a:lnTo>
                  <a:pt x="602889" y="149239"/>
                </a:lnTo>
                <a:lnTo>
                  <a:pt x="590689" y="156619"/>
                </a:lnTo>
                <a:lnTo>
                  <a:pt x="586434" y="162657"/>
                </a:lnTo>
                <a:lnTo>
                  <a:pt x="610121" y="195072"/>
                </a:lnTo>
                <a:lnTo>
                  <a:pt x="633743" y="177546"/>
                </a:lnTo>
                <a:close/>
              </a:path>
              <a:path w="664845" h="229235">
                <a:moveTo>
                  <a:pt x="664711" y="183623"/>
                </a:moveTo>
                <a:lnTo>
                  <a:pt x="637649" y="146735"/>
                </a:lnTo>
                <a:lnTo>
                  <a:pt x="626735" y="144486"/>
                </a:lnTo>
                <a:lnTo>
                  <a:pt x="615027" y="145258"/>
                </a:lnTo>
                <a:lnTo>
                  <a:pt x="611013" y="146574"/>
                </a:lnTo>
                <a:lnTo>
                  <a:pt x="633743" y="177546"/>
                </a:lnTo>
                <a:lnTo>
                  <a:pt x="633743" y="225863"/>
                </a:lnTo>
                <a:lnTo>
                  <a:pt x="640495" y="223753"/>
                </a:lnTo>
                <a:lnTo>
                  <a:pt x="652643" y="216548"/>
                </a:lnTo>
                <a:lnTo>
                  <a:pt x="659789" y="206788"/>
                </a:lnTo>
                <a:lnTo>
                  <a:pt x="663839" y="195554"/>
                </a:lnTo>
                <a:lnTo>
                  <a:pt x="664711" y="18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42076" y="5164625"/>
            <a:ext cx="4510809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900" spc="-1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IGH</a:t>
            </a:r>
            <a:r>
              <a:rPr sz="2200" spc="-4" dirty="0">
                <a:latin typeface="Times New Roman"/>
                <a:cs typeface="Times New Roman"/>
              </a:rPr>
              <a:t>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(18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 marL="11397">
              <a:spcBef>
                <a:spcPts val="256"/>
              </a:spcBef>
            </a:pPr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2900" spc="-1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L</a:t>
            </a:r>
            <a:r>
              <a:rPr sz="2200" spc="-18" dirty="0">
                <a:latin typeface="Times New Roman"/>
                <a:cs typeface="Times New Roman"/>
              </a:rPr>
              <a:t>EFT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(7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recolor.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54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marR="375285" indent="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None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  <a:p>
            <a:pPr marL="115888" indent="0">
              <a:lnSpc>
                <a:spcPts val="3829"/>
              </a:lnSpc>
              <a:buNone/>
            </a:pPr>
            <a:r>
              <a:rPr lang="en-US" sz="3600" spc="-20" dirty="0">
                <a:solidFill>
                  <a:srgbClr val="000000"/>
                </a:solidFill>
              </a:rPr>
              <a:t>Balanced Search</a:t>
            </a:r>
            <a:r>
              <a:rPr lang="en-US" sz="3600" spc="5" dirty="0">
                <a:solidFill>
                  <a:srgbClr val="000000"/>
                </a:solidFill>
              </a:rPr>
              <a:t> </a:t>
            </a:r>
            <a:r>
              <a:rPr lang="en-US" sz="3600" spc="-20" dirty="0">
                <a:solidFill>
                  <a:srgbClr val="000000"/>
                </a:solidFill>
              </a:rPr>
              <a:t>Trees</a:t>
            </a:r>
            <a:endParaRPr lang="en-US" sz="3600" dirty="0"/>
          </a:p>
          <a:p>
            <a:pPr marL="344488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3309620" algn="l"/>
              </a:tabLst>
            </a:pP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Red-black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trees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3309620" algn="l"/>
              </a:tabLst>
            </a:pP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Height</a:t>
            </a:r>
            <a:r>
              <a:rPr lang="en-US" sz="36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red-black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tree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3309620" algn="l"/>
              </a:tabLst>
            </a:pP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Rotations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3309620" algn="l"/>
              </a:tabLst>
            </a:pPr>
            <a:r>
              <a:rPr lang="en-US" sz="3600" spc="-15" dirty="0">
                <a:solidFill>
                  <a:srgbClr val="000000"/>
                </a:solidFill>
                <a:latin typeface="Times New Roman"/>
                <a:cs typeface="Times New Roman"/>
              </a:rPr>
              <a:t>Insertion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75BEA-0915-4CA4-A761-123A05BEC191}" type="datetime1">
              <a:rPr lang="en-US" smtClean="0"/>
              <a:t>11/28/2016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4720"/>
              </a:lnSpc>
            </a:pPr>
            <a:r>
              <a:rPr spc="-22" dirty="0"/>
              <a:t>Pseudo</a:t>
            </a:r>
            <a:r>
              <a:rPr lang="en-US" spc="-22" dirty="0"/>
              <a:t> C</a:t>
            </a:r>
            <a:r>
              <a:rPr spc="-22" dirty="0"/>
              <a:t>ode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5634FE2D-D17D-4544-B3F0-AA3908D7607A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819728" y="1404915"/>
            <a:ext cx="256366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118" marR="4559" indent="-410291"/>
            <a:r>
              <a:rPr sz="2200" dirty="0">
                <a:latin typeface="Times New Roman"/>
                <a:cs typeface="Times New Roman"/>
              </a:rPr>
              <a:t>RB-</a:t>
            </a:r>
            <a:r>
              <a:rPr sz="2200" spc="-4" dirty="0">
                <a:latin typeface="Times New Roman"/>
                <a:cs typeface="Times New Roman"/>
              </a:rPr>
              <a:t>I</a:t>
            </a:r>
            <a:r>
              <a:rPr spc="-13" dirty="0">
                <a:latin typeface="Times New Roman"/>
                <a:cs typeface="Times New Roman"/>
              </a:rPr>
              <a:t>NSERT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200" spc="-18" dirty="0">
                <a:latin typeface="Times New Roman"/>
                <a:cs typeface="Times New Roman"/>
              </a:rPr>
              <a:t>T</a:t>
            </a:r>
            <a:r>
              <a:rPr spc="-13" dirty="0">
                <a:latin typeface="Times New Roman"/>
                <a:cs typeface="Times New Roman"/>
              </a:rPr>
              <a:t>RE</a:t>
            </a:r>
            <a:r>
              <a:rPr spc="-18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-I</a:t>
            </a:r>
            <a:r>
              <a:rPr spc="-13" dirty="0">
                <a:latin typeface="Times New Roman"/>
                <a:cs typeface="Times New Roman"/>
              </a:rPr>
              <a:t>NSE</a:t>
            </a:r>
            <a:r>
              <a:rPr spc="-4" dirty="0">
                <a:latin typeface="Times New Roman"/>
                <a:cs typeface="Times New Roman"/>
              </a:rPr>
              <a:t>R</a:t>
            </a:r>
            <a:r>
              <a:rPr spc="-13" dirty="0"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355" y="2030838"/>
            <a:ext cx="17895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200" spc="-9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200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22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3" dirty="0">
                <a:solidFill>
                  <a:srgbClr val="008A87"/>
                </a:solidFill>
                <a:latin typeface="Times New Roman"/>
                <a:cs typeface="Times New Roman"/>
              </a:rPr>
              <a:t>RED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661" y="2035133"/>
            <a:ext cx="41332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13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200" spc="-58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200" spc="-18" dirty="0">
                <a:latin typeface="Times New Roman"/>
                <a:cs typeface="Times New Roman"/>
              </a:rPr>
              <a:t>onl</a:t>
            </a:r>
            <a:r>
              <a:rPr sz="2200" spc="-13" dirty="0">
                <a:latin typeface="Times New Roman"/>
                <a:cs typeface="Times New Roman"/>
              </a:rPr>
              <a:t>y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B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13" dirty="0">
                <a:latin typeface="Times New Roman"/>
                <a:cs typeface="Times New Roman"/>
              </a:rPr>
              <a:t>property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3 </a:t>
            </a:r>
            <a:r>
              <a:rPr sz="2200" spc="-18" dirty="0">
                <a:latin typeface="Times New Roman"/>
                <a:cs typeface="Times New Roman"/>
              </a:rPr>
              <a:t>ca</a:t>
            </a:r>
            <a:r>
              <a:rPr sz="2200" spc="-13" dirty="0">
                <a:latin typeface="Times New Roman"/>
                <a:cs typeface="Times New Roman"/>
              </a:rPr>
              <a:t>n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18" dirty="0">
                <a:latin typeface="Times New Roman"/>
                <a:cs typeface="Times New Roman"/>
              </a:rPr>
              <a:t>b</a:t>
            </a:r>
            <a:r>
              <a:rPr sz="2200" spc="-13" dirty="0">
                <a:latin typeface="Times New Roman"/>
                <a:cs typeface="Times New Roman"/>
              </a:rPr>
              <a:t>e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13" dirty="0">
                <a:latin typeface="Times New Roman"/>
                <a:cs typeface="Times New Roman"/>
              </a:rPr>
              <a:t>violated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363" y="2350749"/>
            <a:ext cx="444730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558"/>
              </a:lnSpc>
            </a:pPr>
            <a:r>
              <a:rPr sz="2200" b="1" spc="-13" dirty="0">
                <a:latin typeface="Times New Roman"/>
                <a:cs typeface="Times New Roman"/>
              </a:rPr>
              <a:t>whi</a:t>
            </a:r>
            <a:r>
              <a:rPr sz="2200" b="1" spc="-18" dirty="0">
                <a:latin typeface="Times New Roman"/>
                <a:cs typeface="Times New Roman"/>
              </a:rPr>
              <a:t>l</a:t>
            </a:r>
            <a:r>
              <a:rPr sz="2200" b="1" spc="-13" dirty="0">
                <a:latin typeface="Times New Roman"/>
                <a:cs typeface="Times New Roman"/>
              </a:rPr>
              <a:t>e</a:t>
            </a:r>
            <a:r>
              <a:rPr sz="2200" b="1" spc="-4" dirty="0"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roo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200" spc="-13" dirty="0">
                <a:latin typeface="Times New Roman"/>
                <a:cs typeface="Times New Roman"/>
              </a:rPr>
              <a:t>and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colo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]]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3" dirty="0">
                <a:solidFill>
                  <a:srgbClr val="008A87"/>
                </a:solidFill>
                <a:latin typeface="Times New Roman"/>
                <a:cs typeface="Times New Roman"/>
              </a:rPr>
              <a:t>RED</a:t>
            </a:r>
            <a:endParaRPr dirty="0">
              <a:latin typeface="Times New Roman"/>
              <a:cs typeface="Times New Roman"/>
            </a:endParaRPr>
          </a:p>
          <a:p>
            <a:pPr marL="421688">
              <a:lnSpc>
                <a:spcPts val="2558"/>
              </a:lnSpc>
            </a:pPr>
            <a:r>
              <a:rPr sz="2200" b="1" spc="-4" dirty="0">
                <a:latin typeface="Times New Roman"/>
                <a:cs typeface="Times New Roman"/>
              </a:rPr>
              <a:t>d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4" dirty="0">
                <a:latin typeface="Times New Roman"/>
                <a:cs typeface="Times New Roman"/>
              </a:rPr>
              <a:t> </a:t>
            </a:r>
            <a:r>
              <a:rPr sz="2200" b="1" spc="-13" dirty="0">
                <a:latin typeface="Times New Roman"/>
                <a:cs typeface="Times New Roman"/>
              </a:rPr>
              <a:t>i</a:t>
            </a:r>
            <a:r>
              <a:rPr sz="2200" b="1" spc="-9" dirty="0">
                <a:latin typeface="Times New Roman"/>
                <a:cs typeface="Times New Roman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lef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642" y="3019453"/>
            <a:ext cx="3114386" cy="2031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963" marR="562441" indent="-621135" algn="just">
              <a:lnSpc>
                <a:spcPct val="101099"/>
              </a:lnSpc>
            </a:pPr>
            <a:r>
              <a:rPr sz="2200" b="1" spc="-4" dirty="0">
                <a:latin typeface="Times New Roman"/>
                <a:cs typeface="Times New Roman"/>
              </a:rPr>
              <a:t>the</a:t>
            </a:r>
            <a:r>
              <a:rPr sz="2200" b="1" dirty="0">
                <a:latin typeface="Times New Roman"/>
                <a:cs typeface="Times New Roman"/>
              </a:rPr>
              <a:t>n</a:t>
            </a:r>
            <a:r>
              <a:rPr sz="2200" b="1" spc="4" dirty="0"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22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]] </a:t>
            </a:r>
            <a:r>
              <a:rPr sz="2200" b="1" spc="-9" dirty="0">
                <a:latin typeface="Times New Roman"/>
                <a:cs typeface="Times New Roman"/>
              </a:rPr>
              <a:t>if</a:t>
            </a:r>
            <a:r>
              <a:rPr sz="2200" b="1" spc="-4" dirty="0">
                <a:latin typeface="Times New Roman"/>
                <a:cs typeface="Times New Roman"/>
              </a:rPr>
              <a:t> </a:t>
            </a:r>
            <a:r>
              <a:rPr sz="22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colo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13" dirty="0">
                <a:solidFill>
                  <a:srgbClr val="008A87"/>
                </a:solidFill>
                <a:latin typeface="Times New Roman"/>
                <a:cs typeface="Times New Roman"/>
              </a:rPr>
              <a:t>RED</a:t>
            </a:r>
            <a:r>
              <a:rPr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latin typeface="Times New Roman"/>
                <a:cs typeface="Times New Roman"/>
              </a:rPr>
              <a:t>the</a:t>
            </a:r>
            <a:r>
              <a:rPr sz="2200" b="1" dirty="0">
                <a:latin typeface="Times New Roman"/>
                <a:cs typeface="Times New Roman"/>
              </a:rPr>
              <a:t>n</a:t>
            </a:r>
            <a:r>
              <a:rPr sz="2200" b="1" spc="4" dirty="0"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2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Cas</a:t>
            </a:r>
            <a:r>
              <a:rPr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2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1</a:t>
            </a:r>
            <a:r>
              <a:rPr sz="2200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200" dirty="0">
              <a:latin typeface="Symbol"/>
              <a:cs typeface="Symbol"/>
            </a:endParaRPr>
          </a:p>
          <a:p>
            <a:pPr marL="700344">
              <a:lnSpc>
                <a:spcPts val="2517"/>
              </a:lnSpc>
              <a:tabLst>
                <a:tab pos="1261646" algn="l"/>
              </a:tabLst>
            </a:pPr>
            <a:r>
              <a:rPr sz="2200" b="1" spc="-13" dirty="0">
                <a:latin typeface="Times New Roman"/>
                <a:cs typeface="Times New Roman"/>
              </a:rPr>
              <a:t>else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3" dirty="0">
                <a:latin typeface="Times New Roman"/>
                <a:cs typeface="Times New Roman"/>
              </a:rPr>
              <a:t>i</a:t>
            </a:r>
            <a:r>
              <a:rPr sz="2200" b="1" spc="-9" dirty="0">
                <a:latin typeface="Times New Roman"/>
                <a:cs typeface="Times New Roman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righ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spc="-9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200" dirty="0">
              <a:latin typeface="Times New Roman"/>
              <a:cs typeface="Times New Roman"/>
            </a:endParaRPr>
          </a:p>
          <a:p>
            <a:pPr marL="1374476">
              <a:lnSpc>
                <a:spcPts val="2571"/>
              </a:lnSpc>
            </a:pPr>
            <a:r>
              <a:rPr sz="2200" b="1" dirty="0">
                <a:latin typeface="Times New Roman"/>
                <a:cs typeface="Times New Roman"/>
              </a:rPr>
              <a:t>then</a:t>
            </a:r>
            <a:r>
              <a:rPr sz="2200" b="1" spc="-9" dirty="0"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Case </a:t>
            </a:r>
            <a:r>
              <a:rPr sz="2200" b="1" spc="-9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200" dirty="0">
              <a:latin typeface="Symbol"/>
              <a:cs typeface="Symbol"/>
            </a:endParaRPr>
          </a:p>
          <a:p>
            <a:pPr marL="1237712">
              <a:spcBef>
                <a:spcPts val="63"/>
              </a:spcBef>
            </a:pPr>
            <a:r>
              <a:rPr sz="2200" spc="4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2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Cas</a:t>
            </a:r>
            <a:r>
              <a:rPr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2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3</a:t>
            </a:r>
            <a:r>
              <a:rPr sz="2200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3368" y="3023748"/>
            <a:ext cx="23056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13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200" spc="-63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2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latin typeface="Times New Roman"/>
                <a:cs typeface="Times New Roman"/>
              </a:rPr>
              <a:t>aunt/uncle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-9" dirty="0">
                <a:latin typeface="Times New Roman"/>
                <a:cs typeface="Times New Roman"/>
              </a:rPr>
              <a:t> </a:t>
            </a: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3362" y="4311977"/>
            <a:ext cx="28511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13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200" spc="-63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200" spc="-18" dirty="0">
                <a:latin typeface="Times New Roman"/>
                <a:cs typeface="Times New Roman"/>
              </a:rPr>
              <a:t>Cas</a:t>
            </a:r>
            <a:r>
              <a:rPr sz="2200" spc="-13" dirty="0">
                <a:latin typeface="Times New Roman"/>
                <a:cs typeface="Times New Roman"/>
              </a:rPr>
              <a:t>e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13" dirty="0">
                <a:latin typeface="Times New Roman"/>
                <a:cs typeface="Times New Roman"/>
              </a:rPr>
              <a:t>fall</a:t>
            </a:r>
            <a:r>
              <a:rPr sz="2200" spc="-9" dirty="0">
                <a:latin typeface="Times New Roman"/>
                <a:cs typeface="Times New Roman"/>
              </a:rPr>
              <a:t>s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into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18" dirty="0">
                <a:latin typeface="Times New Roman"/>
                <a:cs typeface="Times New Roman"/>
              </a:rPr>
              <a:t>Cas</a:t>
            </a:r>
            <a:r>
              <a:rPr sz="2200" spc="-13" dirty="0">
                <a:latin typeface="Times New Roman"/>
                <a:cs typeface="Times New Roman"/>
              </a:rPr>
              <a:t>e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5375" y="4961210"/>
            <a:ext cx="668655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410">
              <a:lnSpc>
                <a:spcPts val="2580"/>
              </a:lnSpc>
            </a:pPr>
            <a:r>
              <a:rPr sz="2200" b="1" spc="-9" dirty="0">
                <a:latin typeface="Times New Roman"/>
                <a:cs typeface="Times New Roman"/>
              </a:rPr>
              <a:t>else </a:t>
            </a:r>
            <a:r>
              <a:rPr sz="2200" spc="-4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“then”</a:t>
            </a:r>
            <a:r>
              <a:rPr sz="22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rgbClr val="CC0000"/>
                </a:solidFill>
                <a:latin typeface="Times New Roman"/>
                <a:cs typeface="Times New Roman"/>
              </a:rPr>
              <a:t>clause</a:t>
            </a:r>
            <a:r>
              <a:rPr sz="22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spc="-18" dirty="0">
                <a:solidFill>
                  <a:srgbClr val="CC0000"/>
                </a:solidFill>
                <a:latin typeface="Times New Roman"/>
                <a:cs typeface="Times New Roman"/>
              </a:rPr>
              <a:t>wit</a:t>
            </a:r>
            <a:r>
              <a:rPr sz="2200" spc="-13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spc="-18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2200" i="1" spc="-18" dirty="0">
                <a:solidFill>
                  <a:srgbClr val="CC0000"/>
                </a:solidFill>
                <a:latin typeface="Times New Roman"/>
                <a:cs typeface="Times New Roman"/>
              </a:rPr>
              <a:t>left</a:t>
            </a:r>
            <a:r>
              <a:rPr sz="2200" spc="-13" dirty="0">
                <a:solidFill>
                  <a:srgbClr val="CC0000"/>
                </a:solidFill>
                <a:latin typeface="Times New Roman"/>
                <a:cs typeface="Times New Roman"/>
              </a:rPr>
              <a:t>”</a:t>
            </a:r>
            <a:r>
              <a:rPr sz="22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nd</a:t>
            </a:r>
            <a:r>
              <a:rPr sz="2200" spc="-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22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righ</a:t>
            </a:r>
            <a:r>
              <a:rPr sz="2200" i="1" spc="-18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2200" spc="-13" dirty="0">
                <a:solidFill>
                  <a:srgbClr val="CC0000"/>
                </a:solidFill>
                <a:latin typeface="Times New Roman"/>
                <a:cs typeface="Times New Roman"/>
              </a:rPr>
              <a:t>”</a:t>
            </a: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 s</a:t>
            </a:r>
            <a:r>
              <a:rPr sz="2200" spc="-18" dirty="0">
                <a:solidFill>
                  <a:srgbClr val="CC0000"/>
                </a:solidFill>
                <a:latin typeface="Times New Roman"/>
                <a:cs typeface="Times New Roman"/>
              </a:rPr>
              <a:t>wapped</a:t>
            </a:r>
            <a:r>
              <a:rPr sz="2200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200" dirty="0">
              <a:latin typeface="Symbol"/>
              <a:cs typeface="Symbol"/>
            </a:endParaRPr>
          </a:p>
          <a:p>
            <a:pPr marL="11397">
              <a:lnSpc>
                <a:spcPts val="2580"/>
              </a:lnSpc>
            </a:pPr>
            <a:r>
              <a:rPr sz="22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200" spc="-9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spc="-9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22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rgbClr val="008A87"/>
                </a:solidFill>
                <a:latin typeface="Times New Roman"/>
                <a:cs typeface="Times New Roman"/>
              </a:rPr>
              <a:t>BLACK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08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/>
            <a:r>
              <a:rPr spc="-22" dirty="0"/>
              <a:t>Graphical</a:t>
            </a:r>
            <a:r>
              <a:rPr spc="-9" dirty="0"/>
              <a:t> </a:t>
            </a:r>
            <a:r>
              <a:rPr lang="en-US" spc="-18" dirty="0"/>
              <a:t>N</a:t>
            </a:r>
            <a:r>
              <a:rPr spc="-18" dirty="0"/>
              <a:t>otation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0E4F5366-E7FC-45E8-866D-D58AEEA0F9B8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/>
          <p:nvPr/>
        </p:nvSpPr>
        <p:spPr>
          <a:xfrm>
            <a:off x="2134293" y="2017059"/>
            <a:ext cx="290368" cy="470647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60019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5021" y="1949824"/>
            <a:ext cx="290368" cy="470647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60019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5021" y="1949824"/>
            <a:ext cx="290368" cy="470647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160019" y="0"/>
                </a:moveTo>
                <a:lnTo>
                  <a:pt x="0" y="533400"/>
                </a:lnTo>
                <a:lnTo>
                  <a:pt x="319277" y="533400"/>
                </a:lnTo>
                <a:lnTo>
                  <a:pt x="1600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8182" y="2874309"/>
            <a:ext cx="290368" cy="470647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59257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8910" y="2807074"/>
            <a:ext cx="290368" cy="470647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59257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8910" y="2807074"/>
            <a:ext cx="290368" cy="470647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159257" y="0"/>
                </a:moveTo>
                <a:lnTo>
                  <a:pt x="0" y="533400"/>
                </a:lnTo>
                <a:lnTo>
                  <a:pt x="319277" y="533400"/>
                </a:lnTo>
                <a:lnTo>
                  <a:pt x="1592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5473" y="2018028"/>
            <a:ext cx="6141027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032566" algn="l"/>
              </a:tabLst>
            </a:pPr>
            <a:r>
              <a:rPr sz="2900" spc="-13" dirty="0">
                <a:latin typeface="Times New Roman"/>
                <a:cs typeface="Times New Roman"/>
              </a:rPr>
              <a:t>Let	denote a subtree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root.</a:t>
            </a:r>
            <a:endParaRPr sz="290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3000">
              <a:latin typeface="Times New Roman"/>
              <a:cs typeface="Times New Roman"/>
            </a:endParaRPr>
          </a:p>
          <a:p>
            <a:pPr marL="11397">
              <a:tabLst>
                <a:tab pos="878137" algn="l"/>
              </a:tabLst>
            </a:pPr>
            <a:r>
              <a:rPr sz="2900" spc="-13" dirty="0">
                <a:latin typeface="Times New Roman"/>
                <a:cs typeface="Times New Roman"/>
              </a:rPr>
              <a:t>All	</a:t>
            </a:r>
            <a:r>
              <a:rPr sz="2900" spc="-18" dirty="0">
                <a:latin typeface="Times New Roman"/>
                <a:cs typeface="Times New Roman"/>
              </a:rPr>
              <a:t>’</a:t>
            </a:r>
            <a:r>
              <a:rPr sz="2900" spc="-13" dirty="0">
                <a:latin typeface="Times New Roman"/>
                <a:cs typeface="Times New Roman"/>
              </a:rPr>
              <a:t>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have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same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black-height.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01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5157432" y="1649785"/>
            <a:ext cx="2637135" cy="155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4720"/>
              </a:lnSpc>
            </a:pPr>
            <a:r>
              <a:rPr spc="-27" dirty="0"/>
              <a:t>Cas</a:t>
            </a:r>
            <a:r>
              <a:rPr spc="-18" dirty="0"/>
              <a:t>e</a:t>
            </a:r>
            <a:r>
              <a:rPr spc="4" dirty="0"/>
              <a:t> </a:t>
            </a:r>
            <a:r>
              <a:rPr spc="-22" dirty="0"/>
              <a:t>1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51711FF2-9181-4DF6-B9FE-2AC5240F39C6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3" name="object 3"/>
          <p:cNvSpPr/>
          <p:nvPr/>
        </p:nvSpPr>
        <p:spPr>
          <a:xfrm>
            <a:off x="1001068" y="1649785"/>
            <a:ext cx="2637135" cy="1550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9386" y="2773382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2341" y="1700755"/>
            <a:ext cx="277668" cy="336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920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4663" y="2228777"/>
            <a:ext cx="29267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1019" dirty="0">
                <a:solidFill>
                  <a:srgbClr val="CCCCFF"/>
                </a:solidFill>
                <a:latin typeface="Times New Roman"/>
                <a:cs typeface="Times New Roman"/>
              </a:rPr>
              <a:t>D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5164" y="2520652"/>
            <a:ext cx="2293505" cy="785531"/>
          </a:xfrm>
          <a:custGeom>
            <a:avLst/>
            <a:gdLst/>
            <a:ahLst/>
            <a:cxnLst/>
            <a:rect l="l" t="t" r="r" b="b"/>
            <a:pathLst>
              <a:path w="2522854" h="890270">
                <a:moveTo>
                  <a:pt x="1587355" y="200451"/>
                </a:moveTo>
                <a:lnTo>
                  <a:pt x="1583582" y="198030"/>
                </a:lnTo>
                <a:lnTo>
                  <a:pt x="1572108" y="194652"/>
                </a:lnTo>
                <a:lnTo>
                  <a:pt x="1560207" y="194556"/>
                </a:lnTo>
                <a:lnTo>
                  <a:pt x="1548649" y="197803"/>
                </a:lnTo>
                <a:lnTo>
                  <a:pt x="1538200" y="204456"/>
                </a:lnTo>
                <a:lnTo>
                  <a:pt x="1530537" y="213020"/>
                </a:lnTo>
                <a:lnTo>
                  <a:pt x="1525677" y="223113"/>
                </a:lnTo>
                <a:lnTo>
                  <a:pt x="1523780" y="234271"/>
                </a:lnTo>
                <a:lnTo>
                  <a:pt x="1525006" y="246026"/>
                </a:lnTo>
                <a:lnTo>
                  <a:pt x="1529515" y="257913"/>
                </a:lnTo>
                <a:lnTo>
                  <a:pt x="1537466" y="269465"/>
                </a:lnTo>
                <a:lnTo>
                  <a:pt x="1547773" y="276014"/>
                </a:lnTo>
                <a:lnTo>
                  <a:pt x="1556775" y="278653"/>
                </a:lnTo>
                <a:lnTo>
                  <a:pt x="1556775" y="226313"/>
                </a:lnTo>
                <a:lnTo>
                  <a:pt x="1587355" y="200451"/>
                </a:lnTo>
                <a:close/>
              </a:path>
              <a:path w="2522854" h="890270">
                <a:moveTo>
                  <a:pt x="1604733" y="223319"/>
                </a:moveTo>
                <a:lnTo>
                  <a:pt x="1602014" y="216364"/>
                </a:lnTo>
                <a:lnTo>
                  <a:pt x="1593863" y="204626"/>
                </a:lnTo>
                <a:lnTo>
                  <a:pt x="1587355" y="200451"/>
                </a:lnTo>
                <a:lnTo>
                  <a:pt x="1556775" y="226313"/>
                </a:lnTo>
                <a:lnTo>
                  <a:pt x="1575063" y="248412"/>
                </a:lnTo>
                <a:lnTo>
                  <a:pt x="1604733" y="223319"/>
                </a:lnTo>
                <a:close/>
              </a:path>
              <a:path w="2522854" h="890270">
                <a:moveTo>
                  <a:pt x="1607995" y="239925"/>
                </a:moveTo>
                <a:lnTo>
                  <a:pt x="1606667" y="228265"/>
                </a:lnTo>
                <a:lnTo>
                  <a:pt x="1604733" y="223319"/>
                </a:lnTo>
                <a:lnTo>
                  <a:pt x="1575063" y="248412"/>
                </a:lnTo>
                <a:lnTo>
                  <a:pt x="1556775" y="226313"/>
                </a:lnTo>
                <a:lnTo>
                  <a:pt x="1556775" y="278653"/>
                </a:lnTo>
                <a:lnTo>
                  <a:pt x="1559319" y="279399"/>
                </a:lnTo>
                <a:lnTo>
                  <a:pt x="1571299" y="279539"/>
                </a:lnTo>
                <a:lnTo>
                  <a:pt x="1582911" y="276349"/>
                </a:lnTo>
                <a:lnTo>
                  <a:pt x="1593351" y="269747"/>
                </a:lnTo>
                <a:lnTo>
                  <a:pt x="1593748" y="269412"/>
                </a:lnTo>
                <a:lnTo>
                  <a:pt x="1601363" y="260903"/>
                </a:lnTo>
                <a:lnTo>
                  <a:pt x="1606169" y="250939"/>
                </a:lnTo>
                <a:lnTo>
                  <a:pt x="1607995" y="239925"/>
                </a:lnTo>
                <a:close/>
              </a:path>
              <a:path w="2522854" h="890270">
                <a:moveTo>
                  <a:pt x="1841763" y="22859"/>
                </a:moveTo>
                <a:lnTo>
                  <a:pt x="1823475" y="762"/>
                </a:lnTo>
                <a:lnTo>
                  <a:pt x="1587355" y="200451"/>
                </a:lnTo>
                <a:lnTo>
                  <a:pt x="1593863" y="204626"/>
                </a:lnTo>
                <a:lnTo>
                  <a:pt x="1602014" y="216364"/>
                </a:lnTo>
                <a:lnTo>
                  <a:pt x="1604733" y="223319"/>
                </a:lnTo>
                <a:lnTo>
                  <a:pt x="1841763" y="22859"/>
                </a:lnTo>
                <a:close/>
              </a:path>
              <a:path w="2522854" h="890270">
                <a:moveTo>
                  <a:pt x="65369" y="811587"/>
                </a:moveTo>
                <a:lnTo>
                  <a:pt x="61564" y="808888"/>
                </a:lnTo>
                <a:lnTo>
                  <a:pt x="50363" y="805027"/>
                </a:lnTo>
                <a:lnTo>
                  <a:pt x="38452" y="804322"/>
                </a:lnTo>
                <a:lnTo>
                  <a:pt x="26564" y="806867"/>
                </a:lnTo>
                <a:lnTo>
                  <a:pt x="15435" y="812755"/>
                </a:lnTo>
                <a:lnTo>
                  <a:pt x="7701" y="820958"/>
                </a:lnTo>
                <a:lnTo>
                  <a:pt x="2472" y="830721"/>
                </a:lnTo>
                <a:lnTo>
                  <a:pt x="0" y="841637"/>
                </a:lnTo>
                <a:lnTo>
                  <a:pt x="535" y="853303"/>
                </a:lnTo>
                <a:lnTo>
                  <a:pt x="32399" y="888799"/>
                </a:lnTo>
                <a:lnTo>
                  <a:pt x="33537" y="888891"/>
                </a:lnTo>
                <a:lnTo>
                  <a:pt x="33537" y="835152"/>
                </a:lnTo>
                <a:lnTo>
                  <a:pt x="65369" y="811587"/>
                </a:lnTo>
                <a:close/>
              </a:path>
              <a:path w="2522854" h="890270">
                <a:moveTo>
                  <a:pt x="81313" y="835114"/>
                </a:moveTo>
                <a:lnTo>
                  <a:pt x="78873" y="827865"/>
                </a:lnTo>
                <a:lnTo>
                  <a:pt x="71322" y="815810"/>
                </a:lnTo>
                <a:lnTo>
                  <a:pt x="65369" y="811587"/>
                </a:lnTo>
                <a:lnTo>
                  <a:pt x="33537" y="835152"/>
                </a:lnTo>
                <a:lnTo>
                  <a:pt x="50301" y="858012"/>
                </a:lnTo>
                <a:lnTo>
                  <a:pt x="81313" y="835114"/>
                </a:lnTo>
                <a:close/>
              </a:path>
              <a:path w="2522854" h="890270">
                <a:moveTo>
                  <a:pt x="83687" y="851476"/>
                </a:moveTo>
                <a:lnTo>
                  <a:pt x="82915" y="839873"/>
                </a:lnTo>
                <a:lnTo>
                  <a:pt x="81313" y="835114"/>
                </a:lnTo>
                <a:lnTo>
                  <a:pt x="50301" y="858012"/>
                </a:lnTo>
                <a:lnTo>
                  <a:pt x="33537" y="835152"/>
                </a:lnTo>
                <a:lnTo>
                  <a:pt x="33537" y="888891"/>
                </a:lnTo>
                <a:lnTo>
                  <a:pt x="44228" y="889755"/>
                </a:lnTo>
                <a:lnTo>
                  <a:pt x="81429" y="862315"/>
                </a:lnTo>
                <a:lnTo>
                  <a:pt x="83687" y="851476"/>
                </a:lnTo>
                <a:close/>
              </a:path>
              <a:path w="2522854" h="890270">
                <a:moveTo>
                  <a:pt x="344433" y="640841"/>
                </a:moveTo>
                <a:lnTo>
                  <a:pt x="326907" y="617982"/>
                </a:lnTo>
                <a:lnTo>
                  <a:pt x="65369" y="811587"/>
                </a:lnTo>
                <a:lnTo>
                  <a:pt x="71322" y="815810"/>
                </a:lnTo>
                <a:lnTo>
                  <a:pt x="78873" y="827865"/>
                </a:lnTo>
                <a:lnTo>
                  <a:pt x="81313" y="835114"/>
                </a:lnTo>
                <a:lnTo>
                  <a:pt x="344433" y="640841"/>
                </a:lnTo>
                <a:close/>
              </a:path>
              <a:path w="2522854" h="890270">
                <a:moveTo>
                  <a:pt x="933291" y="812660"/>
                </a:moveTo>
                <a:lnTo>
                  <a:pt x="661425" y="617982"/>
                </a:lnTo>
                <a:lnTo>
                  <a:pt x="644661" y="640841"/>
                </a:lnTo>
                <a:lnTo>
                  <a:pt x="915342" y="835351"/>
                </a:lnTo>
                <a:lnTo>
                  <a:pt x="917648" y="828219"/>
                </a:lnTo>
                <a:lnTo>
                  <a:pt x="926947" y="817232"/>
                </a:lnTo>
                <a:lnTo>
                  <a:pt x="933291" y="812660"/>
                </a:lnTo>
                <a:close/>
              </a:path>
              <a:path w="2522854" h="890270">
                <a:moveTo>
                  <a:pt x="964701" y="887928"/>
                </a:moveTo>
                <a:lnTo>
                  <a:pt x="964701" y="835152"/>
                </a:lnTo>
                <a:lnTo>
                  <a:pt x="947937" y="858774"/>
                </a:lnTo>
                <a:lnTo>
                  <a:pt x="915342" y="835351"/>
                </a:lnTo>
                <a:lnTo>
                  <a:pt x="913958" y="839631"/>
                </a:lnTo>
                <a:lnTo>
                  <a:pt x="913626" y="851414"/>
                </a:lnTo>
                <a:lnTo>
                  <a:pt x="916535" y="862864"/>
                </a:lnTo>
                <a:lnTo>
                  <a:pt x="922567" y="873274"/>
                </a:lnTo>
                <a:lnTo>
                  <a:pt x="931605" y="881941"/>
                </a:lnTo>
                <a:lnTo>
                  <a:pt x="941713" y="887100"/>
                </a:lnTo>
                <a:lnTo>
                  <a:pt x="952666" y="889204"/>
                </a:lnTo>
                <a:lnTo>
                  <a:pt x="963958" y="888205"/>
                </a:lnTo>
                <a:lnTo>
                  <a:pt x="964701" y="887928"/>
                </a:lnTo>
                <a:close/>
              </a:path>
              <a:path w="2522854" h="890270">
                <a:moveTo>
                  <a:pt x="964701" y="835152"/>
                </a:moveTo>
                <a:lnTo>
                  <a:pt x="933291" y="812660"/>
                </a:lnTo>
                <a:lnTo>
                  <a:pt x="926947" y="817232"/>
                </a:lnTo>
                <a:lnTo>
                  <a:pt x="917648" y="828219"/>
                </a:lnTo>
                <a:lnTo>
                  <a:pt x="915342" y="835351"/>
                </a:lnTo>
                <a:lnTo>
                  <a:pt x="947937" y="858774"/>
                </a:lnTo>
                <a:lnTo>
                  <a:pt x="964701" y="835152"/>
                </a:lnTo>
                <a:close/>
              </a:path>
              <a:path w="2522854" h="890270">
                <a:moveTo>
                  <a:pt x="999079" y="842786"/>
                </a:moveTo>
                <a:lnTo>
                  <a:pt x="970667" y="806681"/>
                </a:lnTo>
                <a:lnTo>
                  <a:pt x="959747" y="804550"/>
                </a:lnTo>
                <a:lnTo>
                  <a:pt x="948491" y="805518"/>
                </a:lnTo>
                <a:lnTo>
                  <a:pt x="937393" y="809705"/>
                </a:lnTo>
                <a:lnTo>
                  <a:pt x="933291" y="812660"/>
                </a:lnTo>
                <a:lnTo>
                  <a:pt x="964701" y="835152"/>
                </a:lnTo>
                <a:lnTo>
                  <a:pt x="964701" y="887928"/>
                </a:lnTo>
                <a:lnTo>
                  <a:pt x="975082" y="884053"/>
                </a:lnTo>
                <a:lnTo>
                  <a:pt x="985531" y="876697"/>
                </a:lnTo>
                <a:lnTo>
                  <a:pt x="994798" y="866090"/>
                </a:lnTo>
                <a:lnTo>
                  <a:pt x="998631" y="854628"/>
                </a:lnTo>
                <a:lnTo>
                  <a:pt x="999079" y="842786"/>
                </a:lnTo>
                <a:close/>
              </a:path>
              <a:path w="2522854" h="890270">
                <a:moveTo>
                  <a:pt x="2456616" y="203669"/>
                </a:moveTo>
                <a:lnTo>
                  <a:pt x="2157993" y="0"/>
                </a:lnTo>
                <a:lnTo>
                  <a:pt x="2141991" y="23622"/>
                </a:lnTo>
                <a:lnTo>
                  <a:pt x="2439328" y="226882"/>
                </a:lnTo>
                <a:lnTo>
                  <a:pt x="2441587" y="219553"/>
                </a:lnTo>
                <a:lnTo>
                  <a:pt x="2450493" y="208432"/>
                </a:lnTo>
                <a:lnTo>
                  <a:pt x="2456616" y="203669"/>
                </a:lnTo>
                <a:close/>
              </a:path>
              <a:path w="2522854" h="890270">
                <a:moveTo>
                  <a:pt x="2488701" y="278572"/>
                </a:moveTo>
                <a:lnTo>
                  <a:pt x="2488701" y="225552"/>
                </a:lnTo>
                <a:lnTo>
                  <a:pt x="2471937" y="249174"/>
                </a:lnTo>
                <a:lnTo>
                  <a:pt x="2439328" y="226882"/>
                </a:lnTo>
                <a:lnTo>
                  <a:pt x="2438079" y="230937"/>
                </a:lnTo>
                <a:lnTo>
                  <a:pt x="2437962" y="242674"/>
                </a:lnTo>
                <a:lnTo>
                  <a:pt x="2441062" y="254062"/>
                </a:lnTo>
                <a:lnTo>
                  <a:pt x="2447204" y="264397"/>
                </a:lnTo>
                <a:lnTo>
                  <a:pt x="2456215" y="272977"/>
                </a:lnTo>
                <a:lnTo>
                  <a:pt x="2466588" y="277876"/>
                </a:lnTo>
                <a:lnTo>
                  <a:pt x="2477615" y="279771"/>
                </a:lnTo>
                <a:lnTo>
                  <a:pt x="2488701" y="278572"/>
                </a:lnTo>
                <a:close/>
              </a:path>
              <a:path w="2522854" h="890270">
                <a:moveTo>
                  <a:pt x="2488701" y="225552"/>
                </a:moveTo>
                <a:lnTo>
                  <a:pt x="2456616" y="203669"/>
                </a:lnTo>
                <a:lnTo>
                  <a:pt x="2450493" y="208432"/>
                </a:lnTo>
                <a:lnTo>
                  <a:pt x="2441587" y="219553"/>
                </a:lnTo>
                <a:lnTo>
                  <a:pt x="2439328" y="226882"/>
                </a:lnTo>
                <a:lnTo>
                  <a:pt x="2471937" y="249174"/>
                </a:lnTo>
                <a:lnTo>
                  <a:pt x="2488701" y="225552"/>
                </a:lnTo>
                <a:close/>
              </a:path>
              <a:path w="2522854" h="890270">
                <a:moveTo>
                  <a:pt x="2522722" y="231652"/>
                </a:moveTo>
                <a:lnTo>
                  <a:pt x="2493361" y="196361"/>
                </a:lnTo>
                <a:lnTo>
                  <a:pt x="2482448" y="194602"/>
                </a:lnTo>
                <a:lnTo>
                  <a:pt x="2471368" y="196000"/>
                </a:lnTo>
                <a:lnTo>
                  <a:pt x="2460568" y="200595"/>
                </a:lnTo>
                <a:lnTo>
                  <a:pt x="2456616" y="203669"/>
                </a:lnTo>
                <a:lnTo>
                  <a:pt x="2488701" y="225552"/>
                </a:lnTo>
                <a:lnTo>
                  <a:pt x="2488701" y="278572"/>
                </a:lnTo>
                <a:lnTo>
                  <a:pt x="2518936" y="255201"/>
                </a:lnTo>
                <a:lnTo>
                  <a:pt x="2522533" y="243532"/>
                </a:lnTo>
                <a:lnTo>
                  <a:pt x="2522722" y="23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546" y="2864224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273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1273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727" y="333487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5455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5455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33487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6727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6727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0182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199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199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0909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199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199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0909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599" y="0"/>
                </a:moveTo>
                <a:lnTo>
                  <a:pt x="0" y="762000"/>
                </a:lnTo>
                <a:lnTo>
                  <a:pt x="457199" y="762000"/>
                </a:lnTo>
                <a:lnTo>
                  <a:pt x="228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1455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2182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2182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4634" y="1479176"/>
            <a:ext cx="396008" cy="174812"/>
          </a:xfrm>
          <a:custGeom>
            <a:avLst/>
            <a:gdLst/>
            <a:ahLst/>
            <a:cxnLst/>
            <a:rect l="l" t="t" r="r" b="b"/>
            <a:pathLst>
              <a:path w="435610" h="198119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28635" y="2235500"/>
            <a:ext cx="285750" cy="87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200" baseline="-13888" dirty="0">
              <a:latin typeface="Times New Roman"/>
              <a:cs typeface="Times New Roman"/>
            </a:endParaRPr>
          </a:p>
          <a:p>
            <a:pPr marL="108271">
              <a:spcBef>
                <a:spcPts val="722"/>
              </a:spcBef>
            </a:pP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0561" y="2124919"/>
            <a:ext cx="18703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5751" y="2751610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98706" y="1667777"/>
            <a:ext cx="277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920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1528" y="2520652"/>
            <a:ext cx="2293505" cy="785531"/>
          </a:xfrm>
          <a:custGeom>
            <a:avLst/>
            <a:gdLst/>
            <a:ahLst/>
            <a:cxnLst/>
            <a:rect l="l" t="t" r="r" b="b"/>
            <a:pathLst>
              <a:path w="2522854" h="890270">
                <a:moveTo>
                  <a:pt x="1587355" y="200451"/>
                </a:moveTo>
                <a:lnTo>
                  <a:pt x="1583582" y="198030"/>
                </a:lnTo>
                <a:lnTo>
                  <a:pt x="1572108" y="194652"/>
                </a:lnTo>
                <a:lnTo>
                  <a:pt x="1560207" y="194556"/>
                </a:lnTo>
                <a:lnTo>
                  <a:pt x="1548649" y="197803"/>
                </a:lnTo>
                <a:lnTo>
                  <a:pt x="1538200" y="204456"/>
                </a:lnTo>
                <a:lnTo>
                  <a:pt x="1530536" y="213020"/>
                </a:lnTo>
                <a:lnTo>
                  <a:pt x="1525676" y="223113"/>
                </a:lnTo>
                <a:lnTo>
                  <a:pt x="1523780" y="234271"/>
                </a:lnTo>
                <a:lnTo>
                  <a:pt x="1525006" y="246026"/>
                </a:lnTo>
                <a:lnTo>
                  <a:pt x="1529515" y="257913"/>
                </a:lnTo>
                <a:lnTo>
                  <a:pt x="1537466" y="269465"/>
                </a:lnTo>
                <a:lnTo>
                  <a:pt x="1547773" y="276014"/>
                </a:lnTo>
                <a:lnTo>
                  <a:pt x="1556774" y="278653"/>
                </a:lnTo>
                <a:lnTo>
                  <a:pt x="1556774" y="226313"/>
                </a:lnTo>
                <a:lnTo>
                  <a:pt x="1587355" y="200451"/>
                </a:lnTo>
                <a:close/>
              </a:path>
              <a:path w="2522854" h="890270">
                <a:moveTo>
                  <a:pt x="1604733" y="223319"/>
                </a:moveTo>
                <a:lnTo>
                  <a:pt x="1602014" y="216364"/>
                </a:lnTo>
                <a:lnTo>
                  <a:pt x="1593862" y="204626"/>
                </a:lnTo>
                <a:lnTo>
                  <a:pt x="1587355" y="200451"/>
                </a:lnTo>
                <a:lnTo>
                  <a:pt x="1556774" y="226313"/>
                </a:lnTo>
                <a:lnTo>
                  <a:pt x="1575062" y="248412"/>
                </a:lnTo>
                <a:lnTo>
                  <a:pt x="1604733" y="223319"/>
                </a:lnTo>
                <a:close/>
              </a:path>
              <a:path w="2522854" h="890270">
                <a:moveTo>
                  <a:pt x="1607995" y="239925"/>
                </a:moveTo>
                <a:lnTo>
                  <a:pt x="1606667" y="228265"/>
                </a:lnTo>
                <a:lnTo>
                  <a:pt x="1604733" y="223319"/>
                </a:lnTo>
                <a:lnTo>
                  <a:pt x="1575062" y="248412"/>
                </a:lnTo>
                <a:lnTo>
                  <a:pt x="1556774" y="226313"/>
                </a:lnTo>
                <a:lnTo>
                  <a:pt x="1556774" y="278653"/>
                </a:lnTo>
                <a:lnTo>
                  <a:pt x="1559319" y="279399"/>
                </a:lnTo>
                <a:lnTo>
                  <a:pt x="1571299" y="279539"/>
                </a:lnTo>
                <a:lnTo>
                  <a:pt x="1582911" y="276349"/>
                </a:lnTo>
                <a:lnTo>
                  <a:pt x="1593350" y="269747"/>
                </a:lnTo>
                <a:lnTo>
                  <a:pt x="1593748" y="269412"/>
                </a:lnTo>
                <a:lnTo>
                  <a:pt x="1601363" y="260903"/>
                </a:lnTo>
                <a:lnTo>
                  <a:pt x="1606169" y="250939"/>
                </a:lnTo>
                <a:lnTo>
                  <a:pt x="1607995" y="239925"/>
                </a:lnTo>
                <a:close/>
              </a:path>
              <a:path w="2522854" h="890270">
                <a:moveTo>
                  <a:pt x="1841762" y="22859"/>
                </a:moveTo>
                <a:lnTo>
                  <a:pt x="1823474" y="762"/>
                </a:lnTo>
                <a:lnTo>
                  <a:pt x="1587355" y="200451"/>
                </a:lnTo>
                <a:lnTo>
                  <a:pt x="1593862" y="204626"/>
                </a:lnTo>
                <a:lnTo>
                  <a:pt x="1602014" y="216364"/>
                </a:lnTo>
                <a:lnTo>
                  <a:pt x="1604733" y="223319"/>
                </a:lnTo>
                <a:lnTo>
                  <a:pt x="1841762" y="22859"/>
                </a:lnTo>
                <a:close/>
              </a:path>
              <a:path w="2522854" h="890270">
                <a:moveTo>
                  <a:pt x="65370" y="811587"/>
                </a:moveTo>
                <a:lnTo>
                  <a:pt x="61565" y="808888"/>
                </a:lnTo>
                <a:lnTo>
                  <a:pt x="50363" y="805027"/>
                </a:lnTo>
                <a:lnTo>
                  <a:pt x="38452" y="804322"/>
                </a:lnTo>
                <a:lnTo>
                  <a:pt x="26565" y="806867"/>
                </a:lnTo>
                <a:lnTo>
                  <a:pt x="15435" y="812755"/>
                </a:lnTo>
                <a:lnTo>
                  <a:pt x="7701" y="820958"/>
                </a:lnTo>
                <a:lnTo>
                  <a:pt x="2472" y="830720"/>
                </a:lnTo>
                <a:lnTo>
                  <a:pt x="0" y="841637"/>
                </a:lnTo>
                <a:lnTo>
                  <a:pt x="535" y="853303"/>
                </a:lnTo>
                <a:lnTo>
                  <a:pt x="32399" y="888799"/>
                </a:lnTo>
                <a:lnTo>
                  <a:pt x="33537" y="888891"/>
                </a:lnTo>
                <a:lnTo>
                  <a:pt x="33537" y="835152"/>
                </a:lnTo>
                <a:lnTo>
                  <a:pt x="65370" y="811587"/>
                </a:lnTo>
                <a:close/>
              </a:path>
              <a:path w="2522854" h="890270">
                <a:moveTo>
                  <a:pt x="81313" y="835114"/>
                </a:moveTo>
                <a:lnTo>
                  <a:pt x="78873" y="827865"/>
                </a:lnTo>
                <a:lnTo>
                  <a:pt x="71323" y="815810"/>
                </a:lnTo>
                <a:lnTo>
                  <a:pt x="65370" y="811587"/>
                </a:lnTo>
                <a:lnTo>
                  <a:pt x="33537" y="835152"/>
                </a:lnTo>
                <a:lnTo>
                  <a:pt x="50301" y="858012"/>
                </a:lnTo>
                <a:lnTo>
                  <a:pt x="81313" y="835114"/>
                </a:lnTo>
                <a:close/>
              </a:path>
              <a:path w="2522854" h="890270">
                <a:moveTo>
                  <a:pt x="83687" y="851476"/>
                </a:moveTo>
                <a:lnTo>
                  <a:pt x="82915" y="839873"/>
                </a:lnTo>
                <a:lnTo>
                  <a:pt x="81313" y="835114"/>
                </a:lnTo>
                <a:lnTo>
                  <a:pt x="50301" y="858012"/>
                </a:lnTo>
                <a:lnTo>
                  <a:pt x="33537" y="835152"/>
                </a:lnTo>
                <a:lnTo>
                  <a:pt x="33537" y="888891"/>
                </a:lnTo>
                <a:lnTo>
                  <a:pt x="44228" y="889755"/>
                </a:lnTo>
                <a:lnTo>
                  <a:pt x="81429" y="862315"/>
                </a:lnTo>
                <a:lnTo>
                  <a:pt x="83687" y="851476"/>
                </a:lnTo>
                <a:close/>
              </a:path>
              <a:path w="2522854" h="890270">
                <a:moveTo>
                  <a:pt x="344433" y="640841"/>
                </a:moveTo>
                <a:lnTo>
                  <a:pt x="326907" y="617982"/>
                </a:lnTo>
                <a:lnTo>
                  <a:pt x="65370" y="811587"/>
                </a:lnTo>
                <a:lnTo>
                  <a:pt x="71323" y="815810"/>
                </a:lnTo>
                <a:lnTo>
                  <a:pt x="78873" y="827865"/>
                </a:lnTo>
                <a:lnTo>
                  <a:pt x="81313" y="835114"/>
                </a:lnTo>
                <a:lnTo>
                  <a:pt x="344433" y="640841"/>
                </a:lnTo>
                <a:close/>
              </a:path>
              <a:path w="2522854" h="890270">
                <a:moveTo>
                  <a:pt x="933291" y="812660"/>
                </a:moveTo>
                <a:lnTo>
                  <a:pt x="661424" y="617982"/>
                </a:lnTo>
                <a:lnTo>
                  <a:pt x="644660" y="640841"/>
                </a:lnTo>
                <a:lnTo>
                  <a:pt x="915342" y="835351"/>
                </a:lnTo>
                <a:lnTo>
                  <a:pt x="917648" y="828219"/>
                </a:lnTo>
                <a:lnTo>
                  <a:pt x="926947" y="817232"/>
                </a:lnTo>
                <a:lnTo>
                  <a:pt x="933291" y="812660"/>
                </a:lnTo>
                <a:close/>
              </a:path>
              <a:path w="2522854" h="890270">
                <a:moveTo>
                  <a:pt x="964700" y="887928"/>
                </a:moveTo>
                <a:lnTo>
                  <a:pt x="964700" y="835152"/>
                </a:lnTo>
                <a:lnTo>
                  <a:pt x="947936" y="858774"/>
                </a:lnTo>
                <a:lnTo>
                  <a:pt x="915342" y="835351"/>
                </a:lnTo>
                <a:lnTo>
                  <a:pt x="913958" y="839631"/>
                </a:lnTo>
                <a:lnTo>
                  <a:pt x="913626" y="851414"/>
                </a:lnTo>
                <a:lnTo>
                  <a:pt x="916535" y="862864"/>
                </a:lnTo>
                <a:lnTo>
                  <a:pt x="922567" y="873275"/>
                </a:lnTo>
                <a:lnTo>
                  <a:pt x="931605" y="881941"/>
                </a:lnTo>
                <a:lnTo>
                  <a:pt x="941712" y="887100"/>
                </a:lnTo>
                <a:lnTo>
                  <a:pt x="952666" y="889204"/>
                </a:lnTo>
                <a:lnTo>
                  <a:pt x="963958" y="888205"/>
                </a:lnTo>
                <a:lnTo>
                  <a:pt x="964700" y="887928"/>
                </a:lnTo>
                <a:close/>
              </a:path>
              <a:path w="2522854" h="890270">
                <a:moveTo>
                  <a:pt x="964700" y="835152"/>
                </a:moveTo>
                <a:lnTo>
                  <a:pt x="933291" y="812660"/>
                </a:lnTo>
                <a:lnTo>
                  <a:pt x="926947" y="817232"/>
                </a:lnTo>
                <a:lnTo>
                  <a:pt x="917648" y="828219"/>
                </a:lnTo>
                <a:lnTo>
                  <a:pt x="915342" y="835351"/>
                </a:lnTo>
                <a:lnTo>
                  <a:pt x="947936" y="858774"/>
                </a:lnTo>
                <a:lnTo>
                  <a:pt x="964700" y="835152"/>
                </a:lnTo>
                <a:close/>
              </a:path>
              <a:path w="2522854" h="890270">
                <a:moveTo>
                  <a:pt x="999079" y="842787"/>
                </a:moveTo>
                <a:lnTo>
                  <a:pt x="970666" y="806681"/>
                </a:lnTo>
                <a:lnTo>
                  <a:pt x="959747" y="804550"/>
                </a:lnTo>
                <a:lnTo>
                  <a:pt x="948491" y="805518"/>
                </a:lnTo>
                <a:lnTo>
                  <a:pt x="937393" y="809705"/>
                </a:lnTo>
                <a:lnTo>
                  <a:pt x="933291" y="812660"/>
                </a:lnTo>
                <a:lnTo>
                  <a:pt x="964700" y="835152"/>
                </a:lnTo>
                <a:lnTo>
                  <a:pt x="964700" y="887928"/>
                </a:lnTo>
                <a:lnTo>
                  <a:pt x="975082" y="884053"/>
                </a:lnTo>
                <a:lnTo>
                  <a:pt x="985531" y="876698"/>
                </a:lnTo>
                <a:lnTo>
                  <a:pt x="994798" y="866090"/>
                </a:lnTo>
                <a:lnTo>
                  <a:pt x="998631" y="854628"/>
                </a:lnTo>
                <a:lnTo>
                  <a:pt x="999079" y="842787"/>
                </a:lnTo>
                <a:close/>
              </a:path>
              <a:path w="2522854" h="890270">
                <a:moveTo>
                  <a:pt x="2456616" y="203669"/>
                </a:moveTo>
                <a:lnTo>
                  <a:pt x="2157993" y="0"/>
                </a:lnTo>
                <a:lnTo>
                  <a:pt x="2141991" y="23622"/>
                </a:lnTo>
                <a:lnTo>
                  <a:pt x="2439328" y="226882"/>
                </a:lnTo>
                <a:lnTo>
                  <a:pt x="2441587" y="219553"/>
                </a:lnTo>
                <a:lnTo>
                  <a:pt x="2450493" y="208432"/>
                </a:lnTo>
                <a:lnTo>
                  <a:pt x="2456616" y="203669"/>
                </a:lnTo>
                <a:close/>
              </a:path>
              <a:path w="2522854" h="890270">
                <a:moveTo>
                  <a:pt x="2488700" y="278572"/>
                </a:moveTo>
                <a:lnTo>
                  <a:pt x="2488700" y="225552"/>
                </a:lnTo>
                <a:lnTo>
                  <a:pt x="2471936" y="249174"/>
                </a:lnTo>
                <a:lnTo>
                  <a:pt x="2439328" y="226882"/>
                </a:lnTo>
                <a:lnTo>
                  <a:pt x="2438079" y="230937"/>
                </a:lnTo>
                <a:lnTo>
                  <a:pt x="2437961" y="242674"/>
                </a:lnTo>
                <a:lnTo>
                  <a:pt x="2441061" y="254062"/>
                </a:lnTo>
                <a:lnTo>
                  <a:pt x="2447204" y="264397"/>
                </a:lnTo>
                <a:lnTo>
                  <a:pt x="2456215" y="272977"/>
                </a:lnTo>
                <a:lnTo>
                  <a:pt x="2466588" y="277876"/>
                </a:lnTo>
                <a:lnTo>
                  <a:pt x="2477615" y="279771"/>
                </a:lnTo>
                <a:lnTo>
                  <a:pt x="2488700" y="278572"/>
                </a:lnTo>
                <a:close/>
              </a:path>
              <a:path w="2522854" h="890270">
                <a:moveTo>
                  <a:pt x="2488700" y="225552"/>
                </a:moveTo>
                <a:lnTo>
                  <a:pt x="2456616" y="203669"/>
                </a:lnTo>
                <a:lnTo>
                  <a:pt x="2450493" y="208432"/>
                </a:lnTo>
                <a:lnTo>
                  <a:pt x="2441587" y="219553"/>
                </a:lnTo>
                <a:lnTo>
                  <a:pt x="2439328" y="226882"/>
                </a:lnTo>
                <a:lnTo>
                  <a:pt x="2471936" y="249174"/>
                </a:lnTo>
                <a:lnTo>
                  <a:pt x="2488700" y="225552"/>
                </a:lnTo>
                <a:close/>
              </a:path>
              <a:path w="2522854" h="890270">
                <a:moveTo>
                  <a:pt x="2522722" y="231652"/>
                </a:moveTo>
                <a:lnTo>
                  <a:pt x="2493361" y="196361"/>
                </a:lnTo>
                <a:lnTo>
                  <a:pt x="2482448" y="194602"/>
                </a:lnTo>
                <a:lnTo>
                  <a:pt x="2471368" y="196000"/>
                </a:lnTo>
                <a:lnTo>
                  <a:pt x="2460568" y="200596"/>
                </a:lnTo>
                <a:lnTo>
                  <a:pt x="2456616" y="203669"/>
                </a:lnTo>
                <a:lnTo>
                  <a:pt x="2488700" y="225552"/>
                </a:lnTo>
                <a:lnTo>
                  <a:pt x="2488700" y="278572"/>
                </a:lnTo>
                <a:lnTo>
                  <a:pt x="2518936" y="255202"/>
                </a:lnTo>
                <a:lnTo>
                  <a:pt x="2522533" y="243533"/>
                </a:lnTo>
                <a:lnTo>
                  <a:pt x="2522722" y="23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6909" y="2864224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87637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87637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1091" y="333487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1818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1818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2364" y="333487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3091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3091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6546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27273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7273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1999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27818" y="279698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8546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58546" y="272975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1999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00998" y="1479176"/>
            <a:ext cx="396008" cy="174812"/>
          </a:xfrm>
          <a:custGeom>
            <a:avLst/>
            <a:gdLst/>
            <a:ahLst/>
            <a:cxnLst/>
            <a:rect l="l" t="t" r="r" b="b"/>
            <a:pathLst>
              <a:path w="435609" h="198119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98162" y="1568127"/>
            <a:ext cx="895926" cy="1002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8" dirty="0">
                <a:latin typeface="Times New Roman"/>
                <a:cs typeface="Times New Roman"/>
              </a:rPr>
              <a:t>new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900" dirty="0">
              <a:latin typeface="Times New Roman"/>
              <a:cs typeface="Times New Roman"/>
            </a:endParaRPr>
          </a:p>
          <a:p>
            <a:pPr marL="418839">
              <a:spcBef>
                <a:spcPts val="1723"/>
              </a:spcBef>
            </a:pPr>
            <a:r>
              <a:rPr sz="2200" i="1" spc="-1019" dirty="0">
                <a:solidFill>
                  <a:srgbClr val="CCCCFF"/>
                </a:solidFill>
                <a:latin typeface="Times New Roman"/>
                <a:cs typeface="Times New Roman"/>
              </a:rPr>
              <a:t>D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84997" y="2213728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06684" y="1949824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94488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5" y="944880"/>
                </a:lnTo>
                <a:close/>
              </a:path>
              <a:path w="685800" h="1295400">
                <a:moveTo>
                  <a:pt x="685800" y="647699"/>
                </a:moveTo>
                <a:lnTo>
                  <a:pt x="341375" y="0"/>
                </a:lnTo>
                <a:lnTo>
                  <a:pt x="341375" y="1295400"/>
                </a:lnTo>
                <a:lnTo>
                  <a:pt x="685800" y="6476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7412" y="1882588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94488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5" y="944880"/>
                </a:lnTo>
                <a:close/>
              </a:path>
              <a:path w="685800" h="1295400">
                <a:moveTo>
                  <a:pt x="685800" y="647699"/>
                </a:moveTo>
                <a:lnTo>
                  <a:pt x="341375" y="0"/>
                </a:lnTo>
                <a:lnTo>
                  <a:pt x="341375" y="1295400"/>
                </a:lnTo>
                <a:lnTo>
                  <a:pt x="685800" y="6476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37412" y="1882588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5" y="944880"/>
                </a:lnTo>
                <a:lnTo>
                  <a:pt x="341375" y="1295400"/>
                </a:lnTo>
                <a:lnTo>
                  <a:pt x="685800" y="647699"/>
                </a:lnTo>
                <a:lnTo>
                  <a:pt x="3413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951546" y="1381309"/>
            <a:ext cx="119495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latin typeface="Times New Roman"/>
                <a:cs typeface="Times New Roman"/>
              </a:rPr>
              <a:t>Recolor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5351" y="4273740"/>
            <a:ext cx="2394527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271"/>
              </a:lnSpc>
            </a:pPr>
            <a:r>
              <a:rPr sz="2900" spc="-13" dirty="0">
                <a:latin typeface="Times New Roman"/>
                <a:cs typeface="Times New Roman"/>
              </a:rPr>
              <a:t>(Or, children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endParaRPr sz="2900">
              <a:latin typeface="Times New Roman"/>
              <a:cs typeface="Times New Roman"/>
            </a:endParaRPr>
          </a:p>
          <a:p>
            <a:pPr marL="11397">
              <a:lnSpc>
                <a:spcPts val="3271"/>
              </a:lnSpc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are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swapped.)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45336" y="4273768"/>
            <a:ext cx="3206173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3096"/>
              </a:lnSpc>
            </a:pPr>
            <a:r>
              <a:rPr sz="2900" spc="-18" dirty="0">
                <a:latin typeface="Times New Roman"/>
                <a:cs typeface="Times New Roman"/>
              </a:rPr>
              <a:t>Push </a:t>
            </a:r>
            <a:r>
              <a:rPr sz="2900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900" spc="-13" dirty="0">
                <a:latin typeface="Times New Roman"/>
                <a:cs typeface="Times New Roman"/>
              </a:rPr>
              <a:t>’s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onto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9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27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900" spc="-9" dirty="0">
                <a:latin typeface="Times New Roman"/>
                <a:cs typeface="Times New Roman"/>
              </a:rPr>
              <a:t>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recurse, since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900" spc="-13" dirty="0">
                <a:latin typeface="Times New Roman"/>
                <a:cs typeface="Times New Roman"/>
              </a:rPr>
              <a:t>’s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parent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may</a:t>
            </a:r>
            <a:r>
              <a:rPr sz="2900" spc="-13" dirty="0">
                <a:latin typeface="Times New Roman"/>
                <a:cs typeface="Times New Roman"/>
              </a:rPr>
              <a:t> be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952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829127" y="2120432"/>
            <a:ext cx="1588596" cy="155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/>
            <a:r>
              <a:rPr spc="-27" dirty="0"/>
              <a:t>Cas</a:t>
            </a:r>
            <a:r>
              <a:rPr spc="-18" dirty="0"/>
              <a:t>e</a:t>
            </a:r>
            <a:r>
              <a:rPr spc="4" dirty="0"/>
              <a:t> </a:t>
            </a:r>
            <a:r>
              <a:rPr spc="-22" dirty="0"/>
              <a:t>2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A490DFB2-B378-4C24-B0CB-6CD33A45D29E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/>
          <p:nvPr/>
        </p:nvSpPr>
        <p:spPr>
          <a:xfrm>
            <a:off x="826943" y="1969875"/>
            <a:ext cx="2359602" cy="25406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9386" y="3276687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0278" y="2192855"/>
            <a:ext cx="277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920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8635" y="2738806"/>
            <a:ext cx="285750" cy="87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200" baseline="-13888" dirty="0">
              <a:latin typeface="Times New Roman"/>
              <a:cs typeface="Times New Roman"/>
            </a:endParaRPr>
          </a:p>
          <a:p>
            <a:pPr marL="108271">
              <a:spcBef>
                <a:spcPts val="722"/>
              </a:spcBef>
            </a:pP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818" y="2036854"/>
            <a:ext cx="24892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8" dirty="0">
                <a:latin typeface="Times New Roman"/>
                <a:cs typeface="Times New Roman"/>
              </a:rPr>
              <a:t>L</a:t>
            </a:r>
            <a:r>
              <a:rPr sz="2200" spc="-18" dirty="0">
                <a:latin typeface="Times New Roman"/>
                <a:cs typeface="Times New Roman"/>
              </a:rPr>
              <a:t>EFT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2496" y="2138425"/>
            <a:ext cx="277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920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9545" y="2440284"/>
            <a:ext cx="18703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4270" y="2662518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1281"/>
                </a:lnTo>
                <a:lnTo>
                  <a:pt x="0" y="351281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4997" y="2595282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1281"/>
                </a:lnTo>
                <a:lnTo>
                  <a:pt x="0" y="351281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997" y="2595282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0"/>
                </a:moveTo>
                <a:lnTo>
                  <a:pt x="341376" y="351281"/>
                </a:lnTo>
                <a:lnTo>
                  <a:pt x="0" y="351281"/>
                </a:lnTo>
                <a:lnTo>
                  <a:pt x="0" y="944879"/>
                </a:lnTo>
                <a:lnTo>
                  <a:pt x="341376" y="944879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53176" y="2440284"/>
            <a:ext cx="18703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1545" y="2684375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9367" y="3169769"/>
            <a:ext cx="18703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1753" y="3222257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87273" y="2451398"/>
            <a:ext cx="2224809" cy="1325096"/>
          </a:xfrm>
          <a:custGeom>
            <a:avLst/>
            <a:gdLst/>
            <a:ahLst/>
            <a:cxnLst/>
            <a:rect l="l" t="t" r="r" b="b"/>
            <a:pathLst>
              <a:path w="2447290" h="1501775">
                <a:moveTo>
                  <a:pt x="65652" y="1423474"/>
                </a:moveTo>
                <a:lnTo>
                  <a:pt x="61834" y="1420768"/>
                </a:lnTo>
                <a:lnTo>
                  <a:pt x="50633" y="1416911"/>
                </a:lnTo>
                <a:lnTo>
                  <a:pt x="38721" y="1416209"/>
                </a:lnTo>
                <a:lnTo>
                  <a:pt x="26831" y="1418754"/>
                </a:lnTo>
                <a:lnTo>
                  <a:pt x="15694" y="1424641"/>
                </a:lnTo>
                <a:lnTo>
                  <a:pt x="7711" y="1432844"/>
                </a:lnTo>
                <a:lnTo>
                  <a:pt x="2416" y="1442607"/>
                </a:lnTo>
                <a:lnTo>
                  <a:pt x="0" y="1453523"/>
                </a:lnTo>
                <a:lnTo>
                  <a:pt x="651" y="1465189"/>
                </a:lnTo>
                <a:lnTo>
                  <a:pt x="32682" y="1500685"/>
                </a:lnTo>
                <a:lnTo>
                  <a:pt x="33820" y="1500777"/>
                </a:lnTo>
                <a:lnTo>
                  <a:pt x="33820" y="1447038"/>
                </a:lnTo>
                <a:lnTo>
                  <a:pt x="65652" y="1423474"/>
                </a:lnTo>
                <a:close/>
              </a:path>
              <a:path w="2447290" h="1501775">
                <a:moveTo>
                  <a:pt x="81319" y="1447145"/>
                </a:moveTo>
                <a:lnTo>
                  <a:pt x="78946" y="1439869"/>
                </a:lnTo>
                <a:lnTo>
                  <a:pt x="71592" y="1427684"/>
                </a:lnTo>
                <a:lnTo>
                  <a:pt x="65652" y="1423474"/>
                </a:lnTo>
                <a:lnTo>
                  <a:pt x="33820" y="1447038"/>
                </a:lnTo>
                <a:lnTo>
                  <a:pt x="50583" y="1469898"/>
                </a:lnTo>
                <a:lnTo>
                  <a:pt x="81319" y="1447145"/>
                </a:lnTo>
                <a:close/>
              </a:path>
              <a:path w="2447290" h="1501775">
                <a:moveTo>
                  <a:pt x="83651" y="1463711"/>
                </a:moveTo>
                <a:lnTo>
                  <a:pt x="82903" y="1452002"/>
                </a:lnTo>
                <a:lnTo>
                  <a:pt x="81319" y="1447145"/>
                </a:lnTo>
                <a:lnTo>
                  <a:pt x="50583" y="1469898"/>
                </a:lnTo>
                <a:lnTo>
                  <a:pt x="33820" y="1447038"/>
                </a:lnTo>
                <a:lnTo>
                  <a:pt x="33820" y="1500777"/>
                </a:lnTo>
                <a:lnTo>
                  <a:pt x="44511" y="1501641"/>
                </a:lnTo>
                <a:lnTo>
                  <a:pt x="81376" y="1474628"/>
                </a:lnTo>
                <a:lnTo>
                  <a:pt x="83651" y="1463711"/>
                </a:lnTo>
                <a:close/>
              </a:path>
              <a:path w="2447290" h="1501775">
                <a:moveTo>
                  <a:pt x="343953" y="1252727"/>
                </a:moveTo>
                <a:lnTo>
                  <a:pt x="327190" y="1229868"/>
                </a:lnTo>
                <a:lnTo>
                  <a:pt x="65652" y="1423474"/>
                </a:lnTo>
                <a:lnTo>
                  <a:pt x="71592" y="1427684"/>
                </a:lnTo>
                <a:lnTo>
                  <a:pt x="78946" y="1439869"/>
                </a:lnTo>
                <a:lnTo>
                  <a:pt x="81319" y="1447145"/>
                </a:lnTo>
                <a:lnTo>
                  <a:pt x="343953" y="1252727"/>
                </a:lnTo>
                <a:close/>
              </a:path>
              <a:path w="2447290" h="1501775">
                <a:moveTo>
                  <a:pt x="933513" y="1424503"/>
                </a:moveTo>
                <a:lnTo>
                  <a:pt x="661707" y="1229868"/>
                </a:lnTo>
                <a:lnTo>
                  <a:pt x="644943" y="1252727"/>
                </a:lnTo>
                <a:lnTo>
                  <a:pt x="915625" y="1447237"/>
                </a:lnTo>
                <a:lnTo>
                  <a:pt x="917931" y="1440106"/>
                </a:lnTo>
                <a:lnTo>
                  <a:pt x="927178" y="1429118"/>
                </a:lnTo>
                <a:lnTo>
                  <a:pt x="933513" y="1424503"/>
                </a:lnTo>
                <a:close/>
              </a:path>
              <a:path w="2447290" h="1501775">
                <a:moveTo>
                  <a:pt x="964983" y="1499705"/>
                </a:moveTo>
                <a:lnTo>
                  <a:pt x="964983" y="1447038"/>
                </a:lnTo>
                <a:lnTo>
                  <a:pt x="948220" y="1470660"/>
                </a:lnTo>
                <a:lnTo>
                  <a:pt x="915625" y="1447237"/>
                </a:lnTo>
                <a:lnTo>
                  <a:pt x="914241" y="1451517"/>
                </a:lnTo>
                <a:lnTo>
                  <a:pt x="913909" y="1463300"/>
                </a:lnTo>
                <a:lnTo>
                  <a:pt x="916818" y="1474750"/>
                </a:lnTo>
                <a:lnTo>
                  <a:pt x="922850" y="1485161"/>
                </a:lnTo>
                <a:lnTo>
                  <a:pt x="931888" y="1493827"/>
                </a:lnTo>
                <a:lnTo>
                  <a:pt x="941939" y="1498986"/>
                </a:lnTo>
                <a:lnTo>
                  <a:pt x="952776" y="1501090"/>
                </a:lnTo>
                <a:lnTo>
                  <a:pt x="963953" y="1500091"/>
                </a:lnTo>
                <a:lnTo>
                  <a:pt x="964983" y="1499705"/>
                </a:lnTo>
                <a:close/>
              </a:path>
              <a:path w="2447290" h="1501775">
                <a:moveTo>
                  <a:pt x="964983" y="1447038"/>
                </a:moveTo>
                <a:lnTo>
                  <a:pt x="933513" y="1424503"/>
                </a:lnTo>
                <a:lnTo>
                  <a:pt x="927178" y="1429118"/>
                </a:lnTo>
                <a:lnTo>
                  <a:pt x="917931" y="1440106"/>
                </a:lnTo>
                <a:lnTo>
                  <a:pt x="915625" y="1447237"/>
                </a:lnTo>
                <a:lnTo>
                  <a:pt x="948220" y="1470660"/>
                </a:lnTo>
                <a:lnTo>
                  <a:pt x="964983" y="1447038"/>
                </a:lnTo>
                <a:close/>
              </a:path>
              <a:path w="2447290" h="1501775">
                <a:moveTo>
                  <a:pt x="999362" y="1454672"/>
                </a:moveTo>
                <a:lnTo>
                  <a:pt x="970675" y="1418567"/>
                </a:lnTo>
                <a:lnTo>
                  <a:pt x="959691" y="1416436"/>
                </a:lnTo>
                <a:lnTo>
                  <a:pt x="948491" y="1417404"/>
                </a:lnTo>
                <a:lnTo>
                  <a:pt x="937509" y="1421591"/>
                </a:lnTo>
                <a:lnTo>
                  <a:pt x="933513" y="1424503"/>
                </a:lnTo>
                <a:lnTo>
                  <a:pt x="964983" y="1447038"/>
                </a:lnTo>
                <a:lnTo>
                  <a:pt x="964983" y="1499705"/>
                </a:lnTo>
                <a:lnTo>
                  <a:pt x="975026" y="1495939"/>
                </a:lnTo>
                <a:lnTo>
                  <a:pt x="985550" y="1488583"/>
                </a:lnTo>
                <a:lnTo>
                  <a:pt x="995081" y="1477975"/>
                </a:lnTo>
                <a:lnTo>
                  <a:pt x="998914" y="1466514"/>
                </a:lnTo>
                <a:lnTo>
                  <a:pt x="999362" y="1454672"/>
                </a:lnTo>
                <a:close/>
              </a:path>
              <a:path w="2447290" h="1501775">
                <a:moveTo>
                  <a:pt x="2374929" y="239621"/>
                </a:moveTo>
                <a:lnTo>
                  <a:pt x="1878621" y="0"/>
                </a:lnTo>
                <a:lnTo>
                  <a:pt x="1866430" y="25146"/>
                </a:lnTo>
                <a:lnTo>
                  <a:pt x="2361841" y="265044"/>
                </a:lnTo>
                <a:lnTo>
                  <a:pt x="2361841" y="263848"/>
                </a:lnTo>
                <a:lnTo>
                  <a:pt x="2364470" y="253200"/>
                </a:lnTo>
                <a:lnTo>
                  <a:pt x="2371854" y="242299"/>
                </a:lnTo>
                <a:lnTo>
                  <a:pt x="2374929" y="239621"/>
                </a:lnTo>
                <a:close/>
              </a:path>
              <a:path w="2447290" h="1501775">
                <a:moveTo>
                  <a:pt x="2410497" y="256794"/>
                </a:moveTo>
                <a:lnTo>
                  <a:pt x="2374929" y="239621"/>
                </a:lnTo>
                <a:lnTo>
                  <a:pt x="2371854" y="242299"/>
                </a:lnTo>
                <a:lnTo>
                  <a:pt x="2364470" y="253200"/>
                </a:lnTo>
                <a:lnTo>
                  <a:pt x="2361841" y="263848"/>
                </a:lnTo>
                <a:lnTo>
                  <a:pt x="2361880" y="265063"/>
                </a:lnTo>
                <a:lnTo>
                  <a:pt x="2398305" y="282702"/>
                </a:lnTo>
                <a:lnTo>
                  <a:pt x="2410497" y="256794"/>
                </a:lnTo>
                <a:close/>
              </a:path>
              <a:path w="2447290" h="1501775">
                <a:moveTo>
                  <a:pt x="2361880" y="265063"/>
                </a:moveTo>
                <a:lnTo>
                  <a:pt x="2361841" y="263848"/>
                </a:lnTo>
                <a:lnTo>
                  <a:pt x="2361841" y="265044"/>
                </a:lnTo>
                <a:close/>
              </a:path>
              <a:path w="2447290" h="1501775">
                <a:moveTo>
                  <a:pt x="2410497" y="311378"/>
                </a:moveTo>
                <a:lnTo>
                  <a:pt x="2410497" y="256794"/>
                </a:lnTo>
                <a:lnTo>
                  <a:pt x="2398305" y="282702"/>
                </a:lnTo>
                <a:lnTo>
                  <a:pt x="2361880" y="265063"/>
                </a:lnTo>
                <a:lnTo>
                  <a:pt x="2382464" y="304361"/>
                </a:lnTo>
                <a:lnTo>
                  <a:pt x="2407346" y="312207"/>
                </a:lnTo>
                <a:lnTo>
                  <a:pt x="2410497" y="311378"/>
                </a:lnTo>
                <a:close/>
              </a:path>
              <a:path w="2447290" h="1501775">
                <a:moveTo>
                  <a:pt x="2446970" y="269708"/>
                </a:moveTo>
                <a:lnTo>
                  <a:pt x="2422690" y="230886"/>
                </a:lnTo>
                <a:lnTo>
                  <a:pt x="2403381" y="226956"/>
                </a:lnTo>
                <a:lnTo>
                  <a:pt x="2391880" y="229007"/>
                </a:lnTo>
                <a:lnTo>
                  <a:pt x="2381181" y="234178"/>
                </a:lnTo>
                <a:lnTo>
                  <a:pt x="2374929" y="239621"/>
                </a:lnTo>
                <a:lnTo>
                  <a:pt x="2410497" y="256794"/>
                </a:lnTo>
                <a:lnTo>
                  <a:pt x="2410497" y="311378"/>
                </a:lnTo>
                <a:lnTo>
                  <a:pt x="2418392" y="309300"/>
                </a:lnTo>
                <a:lnTo>
                  <a:pt x="2428701" y="303230"/>
                </a:lnTo>
                <a:lnTo>
                  <a:pt x="2437766" y="294009"/>
                </a:lnTo>
                <a:lnTo>
                  <a:pt x="2445081" y="281650"/>
                </a:lnTo>
                <a:lnTo>
                  <a:pt x="2446970" y="269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2547" y="333487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3275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3275" y="3267635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7092" y="380551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7819" y="3738282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7819" y="3738282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8366" y="380551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9093" y="3738282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9093" y="3738282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34547" y="2756647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5275" y="2689412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5275" y="2689412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1999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45482" y="1949823"/>
            <a:ext cx="394855" cy="174812"/>
          </a:xfrm>
          <a:custGeom>
            <a:avLst/>
            <a:gdLst/>
            <a:ahLst/>
            <a:cxnLst/>
            <a:rect l="l" t="t" r="r" b="b"/>
            <a:pathLst>
              <a:path w="434340" h="198119">
                <a:moveTo>
                  <a:pt x="0" y="198120"/>
                </a:moveTo>
                <a:lnTo>
                  <a:pt x="43434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21364" y="4783416"/>
            <a:ext cx="3142673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latin typeface="Times New Roman"/>
                <a:cs typeface="Times New Roman"/>
              </a:rPr>
              <a:t>Transform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Case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3.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572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/>
            <a:r>
              <a:rPr spc="-27" dirty="0"/>
              <a:t>Cas</a:t>
            </a:r>
            <a:r>
              <a:rPr spc="-18" dirty="0"/>
              <a:t>e</a:t>
            </a:r>
            <a:r>
              <a:rPr spc="4" dirty="0"/>
              <a:t> </a:t>
            </a:r>
            <a:r>
              <a:rPr spc="-22" dirty="0"/>
              <a:t>3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95048C24-8E2D-41B6-8333-E14A4B7A8B2B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5551746" y="4256964"/>
            <a:ext cx="246610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3096"/>
              </a:lnSpc>
              <a:tabLst>
                <a:tab pos="1104367" algn="l"/>
              </a:tabLst>
            </a:pPr>
            <a:r>
              <a:rPr sz="2900" spc="-22" dirty="0">
                <a:latin typeface="Times New Roman"/>
                <a:cs typeface="Times New Roman"/>
              </a:rPr>
              <a:t>Done</a:t>
            </a:r>
            <a:r>
              <a:rPr sz="2900" spc="-13" dirty="0">
                <a:latin typeface="Times New Roman"/>
                <a:cs typeface="Times New Roman"/>
              </a:rPr>
              <a:t>!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27" dirty="0">
                <a:latin typeface="Times New Roman"/>
                <a:cs typeface="Times New Roman"/>
              </a:rPr>
              <a:t>N</a:t>
            </a:r>
            <a:r>
              <a:rPr sz="2900" spc="-18" dirty="0">
                <a:latin typeface="Times New Roman"/>
                <a:cs typeface="Times New Roman"/>
              </a:rPr>
              <a:t>o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more</a:t>
            </a:r>
            <a:r>
              <a:rPr sz="2900" spc="-13" dirty="0">
                <a:latin typeface="Times New Roman"/>
                <a:cs typeface="Times New Roman"/>
              </a:rPr>
              <a:t> violations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22" dirty="0">
                <a:latin typeface="Times New Roman"/>
                <a:cs typeface="Times New Roman"/>
              </a:rPr>
              <a:t>RB</a:t>
            </a:r>
            <a:r>
              <a:rPr sz="2900" spc="-13" dirty="0">
                <a:latin typeface="Times New Roman"/>
                <a:cs typeface="Times New Roman"/>
              </a:rPr>
              <a:t> property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900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are possible.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4351" y="2024928"/>
            <a:ext cx="1588596" cy="155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5204" y="3126753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6641" y="2042920"/>
            <a:ext cx="277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920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4997" y="2588870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982" y="2301463"/>
            <a:ext cx="2224809" cy="1325096"/>
          </a:xfrm>
          <a:custGeom>
            <a:avLst/>
            <a:gdLst/>
            <a:ahLst/>
            <a:cxnLst/>
            <a:rect l="l" t="t" r="r" b="b"/>
            <a:pathLst>
              <a:path w="2447290" h="1501775">
                <a:moveTo>
                  <a:pt x="65370" y="1423473"/>
                </a:moveTo>
                <a:lnTo>
                  <a:pt x="61564" y="1420774"/>
                </a:lnTo>
                <a:lnTo>
                  <a:pt x="50363" y="1416913"/>
                </a:lnTo>
                <a:lnTo>
                  <a:pt x="38452" y="1416209"/>
                </a:lnTo>
                <a:lnTo>
                  <a:pt x="26565" y="1418753"/>
                </a:lnTo>
                <a:lnTo>
                  <a:pt x="15435" y="1424641"/>
                </a:lnTo>
                <a:lnTo>
                  <a:pt x="7701" y="1432845"/>
                </a:lnTo>
                <a:lnTo>
                  <a:pt x="2472" y="1442607"/>
                </a:lnTo>
                <a:lnTo>
                  <a:pt x="0" y="1453523"/>
                </a:lnTo>
                <a:lnTo>
                  <a:pt x="535" y="1465189"/>
                </a:lnTo>
                <a:lnTo>
                  <a:pt x="32399" y="1500685"/>
                </a:lnTo>
                <a:lnTo>
                  <a:pt x="33537" y="1500777"/>
                </a:lnTo>
                <a:lnTo>
                  <a:pt x="33537" y="1447038"/>
                </a:lnTo>
                <a:lnTo>
                  <a:pt x="65370" y="1423473"/>
                </a:lnTo>
                <a:close/>
              </a:path>
              <a:path w="2447290" h="1501775">
                <a:moveTo>
                  <a:pt x="81496" y="1447546"/>
                </a:moveTo>
                <a:lnTo>
                  <a:pt x="78873" y="1439751"/>
                </a:lnTo>
                <a:lnTo>
                  <a:pt x="71322" y="1427696"/>
                </a:lnTo>
                <a:lnTo>
                  <a:pt x="65370" y="1423473"/>
                </a:lnTo>
                <a:lnTo>
                  <a:pt x="33537" y="1447038"/>
                </a:lnTo>
                <a:lnTo>
                  <a:pt x="50301" y="1470660"/>
                </a:lnTo>
                <a:lnTo>
                  <a:pt x="81496" y="1447546"/>
                </a:lnTo>
                <a:close/>
              </a:path>
              <a:path w="2447290" h="1501775">
                <a:moveTo>
                  <a:pt x="83687" y="1463362"/>
                </a:moveTo>
                <a:lnTo>
                  <a:pt x="82915" y="1451759"/>
                </a:lnTo>
                <a:lnTo>
                  <a:pt x="81496" y="1447546"/>
                </a:lnTo>
                <a:lnTo>
                  <a:pt x="50301" y="1470660"/>
                </a:lnTo>
                <a:lnTo>
                  <a:pt x="33537" y="1447038"/>
                </a:lnTo>
                <a:lnTo>
                  <a:pt x="33537" y="1500777"/>
                </a:lnTo>
                <a:lnTo>
                  <a:pt x="44228" y="1501641"/>
                </a:lnTo>
                <a:lnTo>
                  <a:pt x="81429" y="1474201"/>
                </a:lnTo>
                <a:lnTo>
                  <a:pt x="83687" y="1463362"/>
                </a:lnTo>
                <a:close/>
              </a:path>
              <a:path w="2447290" h="1501775">
                <a:moveTo>
                  <a:pt x="344433" y="1252728"/>
                </a:moveTo>
                <a:lnTo>
                  <a:pt x="326907" y="1229868"/>
                </a:lnTo>
                <a:lnTo>
                  <a:pt x="65370" y="1423473"/>
                </a:lnTo>
                <a:lnTo>
                  <a:pt x="71322" y="1427696"/>
                </a:lnTo>
                <a:lnTo>
                  <a:pt x="78873" y="1439751"/>
                </a:lnTo>
                <a:lnTo>
                  <a:pt x="81496" y="1447546"/>
                </a:lnTo>
                <a:lnTo>
                  <a:pt x="344433" y="1252728"/>
                </a:lnTo>
                <a:close/>
              </a:path>
              <a:path w="2447290" h="1501775">
                <a:moveTo>
                  <a:pt x="933291" y="1424546"/>
                </a:moveTo>
                <a:lnTo>
                  <a:pt x="661425" y="1229868"/>
                </a:lnTo>
                <a:lnTo>
                  <a:pt x="644660" y="1252728"/>
                </a:lnTo>
                <a:lnTo>
                  <a:pt x="915342" y="1447237"/>
                </a:lnTo>
                <a:lnTo>
                  <a:pt x="917649" y="1440105"/>
                </a:lnTo>
                <a:lnTo>
                  <a:pt x="926947" y="1429118"/>
                </a:lnTo>
                <a:lnTo>
                  <a:pt x="933291" y="1424546"/>
                </a:lnTo>
                <a:close/>
              </a:path>
              <a:path w="2447290" h="1501775">
                <a:moveTo>
                  <a:pt x="964701" y="1499814"/>
                </a:moveTo>
                <a:lnTo>
                  <a:pt x="964701" y="1447038"/>
                </a:lnTo>
                <a:lnTo>
                  <a:pt x="947937" y="1470660"/>
                </a:lnTo>
                <a:lnTo>
                  <a:pt x="915342" y="1447237"/>
                </a:lnTo>
                <a:lnTo>
                  <a:pt x="913958" y="1451517"/>
                </a:lnTo>
                <a:lnTo>
                  <a:pt x="913626" y="1463300"/>
                </a:lnTo>
                <a:lnTo>
                  <a:pt x="916535" y="1474750"/>
                </a:lnTo>
                <a:lnTo>
                  <a:pt x="922567" y="1485160"/>
                </a:lnTo>
                <a:lnTo>
                  <a:pt x="931605" y="1493827"/>
                </a:lnTo>
                <a:lnTo>
                  <a:pt x="941713" y="1498986"/>
                </a:lnTo>
                <a:lnTo>
                  <a:pt x="952666" y="1501090"/>
                </a:lnTo>
                <a:lnTo>
                  <a:pt x="963958" y="1500091"/>
                </a:lnTo>
                <a:lnTo>
                  <a:pt x="964701" y="1499814"/>
                </a:lnTo>
                <a:close/>
              </a:path>
              <a:path w="2447290" h="1501775">
                <a:moveTo>
                  <a:pt x="964701" y="1447038"/>
                </a:moveTo>
                <a:lnTo>
                  <a:pt x="933291" y="1424546"/>
                </a:lnTo>
                <a:lnTo>
                  <a:pt x="926947" y="1429118"/>
                </a:lnTo>
                <a:lnTo>
                  <a:pt x="917649" y="1440105"/>
                </a:lnTo>
                <a:lnTo>
                  <a:pt x="915342" y="1447237"/>
                </a:lnTo>
                <a:lnTo>
                  <a:pt x="947937" y="1470660"/>
                </a:lnTo>
                <a:lnTo>
                  <a:pt x="964701" y="1447038"/>
                </a:lnTo>
                <a:close/>
              </a:path>
              <a:path w="2447290" h="1501775">
                <a:moveTo>
                  <a:pt x="999079" y="1454673"/>
                </a:moveTo>
                <a:lnTo>
                  <a:pt x="970667" y="1418567"/>
                </a:lnTo>
                <a:lnTo>
                  <a:pt x="959747" y="1416436"/>
                </a:lnTo>
                <a:lnTo>
                  <a:pt x="948491" y="1417404"/>
                </a:lnTo>
                <a:lnTo>
                  <a:pt x="937393" y="1421591"/>
                </a:lnTo>
                <a:lnTo>
                  <a:pt x="933291" y="1424546"/>
                </a:lnTo>
                <a:lnTo>
                  <a:pt x="964701" y="1447038"/>
                </a:lnTo>
                <a:lnTo>
                  <a:pt x="964701" y="1499814"/>
                </a:lnTo>
                <a:lnTo>
                  <a:pt x="975082" y="1495939"/>
                </a:lnTo>
                <a:lnTo>
                  <a:pt x="985531" y="1488584"/>
                </a:lnTo>
                <a:lnTo>
                  <a:pt x="994798" y="1477976"/>
                </a:lnTo>
                <a:lnTo>
                  <a:pt x="998631" y="1466514"/>
                </a:lnTo>
                <a:lnTo>
                  <a:pt x="999079" y="1454673"/>
                </a:lnTo>
                <a:close/>
              </a:path>
              <a:path w="2447290" h="1501775">
                <a:moveTo>
                  <a:pt x="2374821" y="239706"/>
                </a:moveTo>
                <a:lnTo>
                  <a:pt x="1878339" y="0"/>
                </a:lnTo>
                <a:lnTo>
                  <a:pt x="1866147" y="25146"/>
                </a:lnTo>
                <a:lnTo>
                  <a:pt x="2361665" y="265096"/>
                </a:lnTo>
                <a:lnTo>
                  <a:pt x="2361665" y="264207"/>
                </a:lnTo>
                <a:lnTo>
                  <a:pt x="2364340" y="253580"/>
                </a:lnTo>
                <a:lnTo>
                  <a:pt x="2371645" y="242525"/>
                </a:lnTo>
                <a:lnTo>
                  <a:pt x="2374821" y="239706"/>
                </a:lnTo>
                <a:close/>
              </a:path>
              <a:path w="2447290" h="1501775">
                <a:moveTo>
                  <a:pt x="2410214" y="256794"/>
                </a:moveTo>
                <a:lnTo>
                  <a:pt x="2374821" y="239706"/>
                </a:lnTo>
                <a:lnTo>
                  <a:pt x="2371645" y="242525"/>
                </a:lnTo>
                <a:lnTo>
                  <a:pt x="2364340" y="253580"/>
                </a:lnTo>
                <a:lnTo>
                  <a:pt x="2361665" y="264207"/>
                </a:lnTo>
                <a:lnTo>
                  <a:pt x="2361697" y="265112"/>
                </a:lnTo>
                <a:lnTo>
                  <a:pt x="2398022" y="282702"/>
                </a:lnTo>
                <a:lnTo>
                  <a:pt x="2410214" y="256794"/>
                </a:lnTo>
                <a:close/>
              </a:path>
              <a:path w="2447290" h="1501775">
                <a:moveTo>
                  <a:pt x="2361697" y="265112"/>
                </a:moveTo>
                <a:lnTo>
                  <a:pt x="2361665" y="264207"/>
                </a:lnTo>
                <a:lnTo>
                  <a:pt x="2361665" y="265096"/>
                </a:lnTo>
                <a:close/>
              </a:path>
              <a:path w="2447290" h="1501775">
                <a:moveTo>
                  <a:pt x="2410214" y="311628"/>
                </a:moveTo>
                <a:lnTo>
                  <a:pt x="2410214" y="256794"/>
                </a:lnTo>
                <a:lnTo>
                  <a:pt x="2398022" y="282702"/>
                </a:lnTo>
                <a:lnTo>
                  <a:pt x="2361697" y="265112"/>
                </a:lnTo>
                <a:lnTo>
                  <a:pt x="2382420" y="304404"/>
                </a:lnTo>
                <a:lnTo>
                  <a:pt x="2407153" y="312388"/>
                </a:lnTo>
                <a:lnTo>
                  <a:pt x="2410214" y="311628"/>
                </a:lnTo>
                <a:close/>
              </a:path>
              <a:path w="2447290" h="1501775">
                <a:moveTo>
                  <a:pt x="2446971" y="270202"/>
                </a:moveTo>
                <a:lnTo>
                  <a:pt x="2422407" y="230886"/>
                </a:lnTo>
                <a:lnTo>
                  <a:pt x="2403037" y="226968"/>
                </a:lnTo>
                <a:lnTo>
                  <a:pt x="2391566" y="229062"/>
                </a:lnTo>
                <a:lnTo>
                  <a:pt x="2380911" y="234300"/>
                </a:lnTo>
                <a:lnTo>
                  <a:pt x="2374821" y="239706"/>
                </a:lnTo>
                <a:lnTo>
                  <a:pt x="2410214" y="256794"/>
                </a:lnTo>
                <a:lnTo>
                  <a:pt x="2410214" y="311628"/>
                </a:lnTo>
                <a:lnTo>
                  <a:pt x="2418233" y="309638"/>
                </a:lnTo>
                <a:lnTo>
                  <a:pt x="2428625" y="303719"/>
                </a:lnTo>
                <a:lnTo>
                  <a:pt x="2437843" y="294597"/>
                </a:lnTo>
                <a:lnTo>
                  <a:pt x="2445399" y="282239"/>
                </a:lnTo>
                <a:lnTo>
                  <a:pt x="2446971" y="270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184936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6727" y="311770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6727" y="311770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546" y="365558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273" y="358834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273" y="358834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599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1818" y="3655583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2546" y="358834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2546" y="3588348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0" y="2606711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8727" y="2539476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8727" y="2539476"/>
            <a:ext cx="415636" cy="672353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2819" y="3020507"/>
            <a:ext cx="18703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11338" y="1930520"/>
            <a:ext cx="396008" cy="174812"/>
          </a:xfrm>
          <a:custGeom>
            <a:avLst/>
            <a:gdLst/>
            <a:ahLst/>
            <a:cxnLst/>
            <a:rect l="l" t="t" r="r" b="b"/>
            <a:pathLst>
              <a:path w="435610" h="198119">
                <a:moveTo>
                  <a:pt x="0" y="198119"/>
                </a:moveTo>
                <a:lnTo>
                  <a:pt x="43510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4270" y="2420471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0520"/>
                </a:lnTo>
                <a:lnTo>
                  <a:pt x="0" y="350520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4997" y="2353235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0520"/>
                </a:lnTo>
                <a:lnTo>
                  <a:pt x="0" y="350520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4997" y="2353235"/>
            <a:ext cx="623455" cy="11430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0"/>
                </a:moveTo>
                <a:lnTo>
                  <a:pt x="341376" y="350520"/>
                </a:lnTo>
                <a:lnTo>
                  <a:pt x="0" y="350520"/>
                </a:lnTo>
                <a:lnTo>
                  <a:pt x="0" y="944879"/>
                </a:lnTo>
                <a:lnTo>
                  <a:pt x="341376" y="944879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1234" y="1969875"/>
            <a:ext cx="2983056" cy="20296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17502" y="1718606"/>
            <a:ext cx="266963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22" dirty="0">
                <a:latin typeface="Times New Roman"/>
                <a:cs typeface="Times New Roman"/>
              </a:rPr>
              <a:t>IGH</a:t>
            </a:r>
            <a:r>
              <a:rPr sz="2200" spc="-4" dirty="0">
                <a:latin typeface="Times New Roman"/>
                <a:cs typeface="Times New Roman"/>
              </a:rPr>
              <a:t>T</a:t>
            </a:r>
            <a:r>
              <a:rPr sz="2900" spc="-18" dirty="0">
                <a:latin typeface="Times New Roman"/>
                <a:cs typeface="Times New Roman"/>
              </a:rPr>
              <a:t>-</a:t>
            </a:r>
            <a:r>
              <a:rPr sz="2900" spc="-22" dirty="0">
                <a:latin typeface="Times New Roman"/>
                <a:cs typeface="Times New Roman"/>
              </a:rPr>
              <a:t>R</a:t>
            </a:r>
            <a:r>
              <a:rPr sz="2200" spc="-18" dirty="0">
                <a:latin typeface="Times New Roman"/>
                <a:cs typeface="Times New Roman"/>
              </a:rPr>
              <a:t>OTATE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900" dirty="0">
              <a:latin typeface="Times New Roman"/>
              <a:cs typeface="Times New Roman"/>
            </a:endParaRPr>
          </a:p>
          <a:p>
            <a:pPr marL="94025">
              <a:spcBef>
                <a:spcPts val="520"/>
              </a:spcBef>
            </a:pP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2900" dirty="0">
              <a:latin typeface="Times New Roman"/>
              <a:cs typeface="Times New Roman"/>
            </a:endParaRPr>
          </a:p>
          <a:p>
            <a:pPr marR="4559" algn="r">
              <a:spcBef>
                <a:spcPts val="503"/>
              </a:spcBef>
            </a:pPr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0768" y="2227817"/>
            <a:ext cx="262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79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200" baseline="-13888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55115" y="2756959"/>
            <a:ext cx="277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spc="-920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200" baseline="-1388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191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/>
            <a:r>
              <a:rPr spc="-18" dirty="0"/>
              <a:t>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F71F7BAF-8F99-4488-B193-B5571D5AC649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888927" y="1644800"/>
            <a:ext cx="7013286" cy="3780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marR="4559" indent="-202296">
              <a:lnSpc>
                <a:spcPts val="3096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Go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up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performing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Case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1,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which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only recolors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nodes.</a:t>
            </a:r>
            <a:endParaRPr sz="2900" dirty="0">
              <a:latin typeface="Times New Roman"/>
              <a:cs typeface="Times New Roman"/>
            </a:endParaRPr>
          </a:p>
          <a:p>
            <a:pPr marL="213693" marR="571559" indent="-202296">
              <a:lnSpc>
                <a:spcPts val="3096"/>
              </a:lnSpc>
              <a:spcBef>
                <a:spcPts val="1032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If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Case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2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or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Case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3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occurs,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perform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lang="en-US"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lang="en-US"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900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terminate.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2194"/>
              </a:spcBef>
            </a:pPr>
            <a:r>
              <a:rPr sz="2900" b="1" spc="-22" dirty="0">
                <a:solidFill>
                  <a:srgbClr val="CC0000"/>
                </a:solidFill>
                <a:latin typeface="Times New Roman"/>
                <a:cs typeface="Times New Roman"/>
              </a:rPr>
              <a:t>Runnin</a:t>
            </a: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29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b="1" spc="-22" dirty="0">
                <a:solidFill>
                  <a:srgbClr val="CC0000"/>
                </a:solidFill>
                <a:latin typeface="Times New Roman"/>
                <a:cs typeface="Times New Roman"/>
              </a:rPr>
              <a:t>time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900" b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27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rotations.</a:t>
            </a:r>
            <a:endParaRPr sz="2900" dirty="0">
              <a:latin typeface="Times New Roman"/>
              <a:cs typeface="Times New Roman"/>
            </a:endParaRPr>
          </a:p>
          <a:p>
            <a:pPr marL="11397" marR="241616" indent="-570">
              <a:lnSpc>
                <a:spcPts val="3096"/>
              </a:lnSpc>
              <a:spcBef>
                <a:spcPts val="1077"/>
              </a:spcBef>
            </a:pPr>
            <a:r>
              <a:rPr sz="2900" spc="-18" dirty="0">
                <a:latin typeface="Times New Roman"/>
                <a:cs typeface="Times New Roman"/>
              </a:rPr>
              <a:t>RB-D</a:t>
            </a:r>
            <a:r>
              <a:rPr sz="2200" spc="-18" dirty="0">
                <a:latin typeface="Times New Roman"/>
                <a:cs typeface="Times New Roman"/>
              </a:rPr>
              <a:t>ELET</a:t>
            </a:r>
            <a:r>
              <a:rPr sz="2200" spc="-13" dirty="0">
                <a:latin typeface="Times New Roman"/>
                <a:cs typeface="Times New Roman"/>
              </a:rPr>
              <a:t>E</a:t>
            </a:r>
            <a:r>
              <a:rPr sz="2200" spc="171" dirty="0">
                <a:latin typeface="Times New Roman"/>
                <a:cs typeface="Times New Roman"/>
              </a:rPr>
              <a:t> </a:t>
            </a:r>
            <a:r>
              <a:rPr sz="2900" spc="-31" dirty="0">
                <a:latin typeface="Times New Roman"/>
                <a:cs typeface="Times New Roman"/>
              </a:rPr>
              <a:t>—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same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asymptotic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running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time and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number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rotations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RB-I</a:t>
            </a:r>
            <a:r>
              <a:rPr sz="2200" spc="-18" dirty="0">
                <a:latin typeface="Times New Roman"/>
                <a:cs typeface="Times New Roman"/>
              </a:rPr>
              <a:t>NSERT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(see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textbook).</a:t>
            </a:r>
            <a:endParaRPr sz="2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9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Balanced </a:t>
            </a:r>
            <a:r>
              <a:rPr lang="en-US" spc="-22" dirty="0"/>
              <a:t>S</a:t>
            </a:r>
            <a:r>
              <a:rPr spc="-22" dirty="0"/>
              <a:t>earch</a:t>
            </a:r>
            <a:r>
              <a:rPr spc="4" dirty="0"/>
              <a:t> </a:t>
            </a:r>
            <a:r>
              <a:rPr lang="en-US" spc="-18" dirty="0"/>
              <a:t>T</a:t>
            </a:r>
            <a:r>
              <a:rPr spc="-18" dirty="0"/>
              <a:t>rees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896F195C-847A-49DA-85C5-E93E70502F89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500743" y="1594222"/>
            <a:ext cx="8262257" cy="263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3096"/>
              </a:lnSpc>
            </a:pPr>
            <a:r>
              <a:rPr lang="en-US" sz="2900" spc="-18" dirty="0">
                <a:latin typeface="Times New Roman"/>
                <a:cs typeface="Times New Roman"/>
              </a:rPr>
              <a:t>The height of a binary search tree can be </a:t>
            </a:r>
            <a:r>
              <a:rPr lang="en-US" sz="2900" i="1" spc="-18" dirty="0">
                <a:latin typeface="Times New Roman"/>
                <a:cs typeface="Times New Roman"/>
              </a:rPr>
              <a:t>O</a:t>
            </a:r>
            <a:r>
              <a:rPr lang="en-US" sz="2900" spc="-18" dirty="0">
                <a:latin typeface="Times New Roman"/>
                <a:cs typeface="Times New Roman"/>
              </a:rPr>
              <a:t>(</a:t>
            </a:r>
            <a:r>
              <a:rPr lang="en-US" sz="2900" i="1" spc="-18" dirty="0">
                <a:latin typeface="Times New Roman"/>
                <a:cs typeface="Times New Roman"/>
              </a:rPr>
              <a:t>n</a:t>
            </a:r>
            <a:r>
              <a:rPr lang="en-US" sz="2900" spc="-18" dirty="0">
                <a:latin typeface="Times New Roman"/>
                <a:cs typeface="Times New Roman"/>
              </a:rPr>
              <a:t>).</a:t>
            </a:r>
          </a:p>
          <a:p>
            <a:pPr marL="11397" marR="4559">
              <a:lnSpc>
                <a:spcPts val="3096"/>
              </a:lnSpc>
            </a:pPr>
            <a:r>
              <a:rPr sz="2900" b="1" i="1" spc="-18" dirty="0">
                <a:solidFill>
                  <a:srgbClr val="CC0000"/>
                </a:solidFill>
                <a:latin typeface="Times New Roman"/>
                <a:cs typeface="Times New Roman"/>
              </a:rPr>
              <a:t>Balanced </a:t>
            </a:r>
            <a:r>
              <a:rPr sz="2900" b="1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r>
              <a:rPr sz="2900" b="1" i="1" spc="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b="1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r>
              <a:rPr sz="2900" b="1" i="1" spc="-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22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search-tree</a:t>
            </a:r>
            <a:r>
              <a:rPr sz="2900" spc="13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data structure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for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which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i="1" spc="-27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(lg</a:t>
            </a:r>
            <a:r>
              <a:rPr sz="29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 guaranteed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when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implementing</a:t>
            </a:r>
            <a:r>
              <a:rPr sz="2900" spc="-9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dynamic</a:t>
            </a:r>
            <a:r>
              <a:rPr sz="2900" spc="-13" dirty="0">
                <a:latin typeface="Times New Roman"/>
                <a:cs typeface="Times New Roman"/>
              </a:rPr>
              <a:t> set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items.</a:t>
            </a:r>
            <a:endParaRPr sz="2900" dirty="0">
              <a:latin typeface="Times New Roman"/>
              <a:cs typeface="Times New Roman"/>
            </a:endParaRPr>
          </a:p>
          <a:p>
            <a:pPr marL="4233863" indent="-228600">
              <a:spcBef>
                <a:spcPts val="1337"/>
              </a:spcBef>
              <a:buClr>
                <a:srgbClr val="CC0000"/>
              </a:buClr>
              <a:buFont typeface="Times New Roman"/>
              <a:buChar char="•"/>
              <a:tabLst>
                <a:tab pos="4233863" algn="l"/>
              </a:tabLst>
            </a:pPr>
            <a:r>
              <a:rPr sz="2900" spc="-22" dirty="0">
                <a:latin typeface="Times New Roman"/>
                <a:cs typeface="Times New Roman"/>
              </a:rPr>
              <a:t>AVL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trees</a:t>
            </a:r>
            <a:endParaRPr sz="2900" dirty="0">
              <a:latin typeface="Times New Roman"/>
              <a:cs typeface="Times New Roman"/>
            </a:endParaRPr>
          </a:p>
          <a:p>
            <a:pPr marL="4233863" indent="-228600">
              <a:lnSpc>
                <a:spcPts val="3433"/>
              </a:lnSpc>
              <a:buClr>
                <a:srgbClr val="CC0000"/>
              </a:buClr>
              <a:buFont typeface="Times New Roman"/>
              <a:buChar char="•"/>
              <a:tabLst>
                <a:tab pos="4233863" algn="l"/>
              </a:tabLst>
            </a:pPr>
            <a:r>
              <a:rPr sz="2900" spc="-13" dirty="0">
                <a:latin typeface="Times New Roman"/>
                <a:cs typeface="Times New Roman"/>
              </a:rPr>
              <a:t>2-3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trees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162" y="4219318"/>
            <a:ext cx="1686791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Examples: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3455" y="5042647"/>
            <a:ext cx="2701636" cy="470647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2971799" y="89153"/>
                </a:moveTo>
                <a:lnTo>
                  <a:pt x="2961765" y="47786"/>
                </a:lnTo>
                <a:lnTo>
                  <a:pt x="2934941" y="16766"/>
                </a:lnTo>
                <a:lnTo>
                  <a:pt x="2896248" y="1013"/>
                </a:lnTo>
                <a:lnTo>
                  <a:pt x="89153" y="0"/>
                </a:lnTo>
                <a:lnTo>
                  <a:pt x="74518" y="1175"/>
                </a:lnTo>
                <a:lnTo>
                  <a:pt x="36053" y="17353"/>
                </a:lnTo>
                <a:lnTo>
                  <a:pt x="9576" y="48680"/>
                </a:lnTo>
                <a:lnTo>
                  <a:pt x="0" y="444245"/>
                </a:lnTo>
                <a:lnTo>
                  <a:pt x="1175" y="458880"/>
                </a:lnTo>
                <a:lnTo>
                  <a:pt x="17353" y="497346"/>
                </a:lnTo>
                <a:lnTo>
                  <a:pt x="48680" y="523823"/>
                </a:lnTo>
                <a:lnTo>
                  <a:pt x="2882645" y="533399"/>
                </a:lnTo>
                <a:lnTo>
                  <a:pt x="2897280" y="532224"/>
                </a:lnTo>
                <a:lnTo>
                  <a:pt x="2935746" y="516046"/>
                </a:lnTo>
                <a:lnTo>
                  <a:pt x="2962223" y="484719"/>
                </a:lnTo>
                <a:lnTo>
                  <a:pt x="2971799" y="8915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3455" y="5042647"/>
            <a:ext cx="2701636" cy="470647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89153" y="0"/>
                </a:moveTo>
                <a:lnTo>
                  <a:pt x="47786" y="10034"/>
                </a:lnTo>
                <a:lnTo>
                  <a:pt x="16766" y="36858"/>
                </a:lnTo>
                <a:lnTo>
                  <a:pt x="1013" y="75551"/>
                </a:lnTo>
                <a:lnTo>
                  <a:pt x="0" y="444245"/>
                </a:lnTo>
                <a:lnTo>
                  <a:pt x="1175" y="458880"/>
                </a:lnTo>
                <a:lnTo>
                  <a:pt x="17353" y="497346"/>
                </a:lnTo>
                <a:lnTo>
                  <a:pt x="48680" y="523823"/>
                </a:lnTo>
                <a:lnTo>
                  <a:pt x="2882645" y="533399"/>
                </a:lnTo>
                <a:lnTo>
                  <a:pt x="2897280" y="532224"/>
                </a:lnTo>
                <a:lnTo>
                  <a:pt x="2935746" y="516046"/>
                </a:lnTo>
                <a:lnTo>
                  <a:pt x="2962223" y="484719"/>
                </a:lnTo>
                <a:lnTo>
                  <a:pt x="2971799" y="89153"/>
                </a:lnTo>
                <a:lnTo>
                  <a:pt x="2970624" y="74518"/>
                </a:lnTo>
                <a:lnTo>
                  <a:pt x="2954446" y="36053"/>
                </a:lnTo>
                <a:lnTo>
                  <a:pt x="2923119" y="9576"/>
                </a:lnTo>
                <a:lnTo>
                  <a:pt x="89153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5706" y="4206601"/>
            <a:ext cx="2538845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693" indent="-202296">
              <a:lnSpc>
                <a:spcPts val="3442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2-3-4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trees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lnSpc>
                <a:spcPts val="3442"/>
              </a:lnSpc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B-trees</a:t>
            </a:r>
            <a:endParaRPr sz="2900">
              <a:latin typeface="Times New Roman"/>
              <a:cs typeface="Times New Roman"/>
            </a:endParaRPr>
          </a:p>
          <a:p>
            <a:pPr marL="213693" indent="-202296"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3" dirty="0">
                <a:latin typeface="Times New Roman"/>
                <a:cs typeface="Times New Roman"/>
              </a:rPr>
              <a:t>Red-black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trees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315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7" dirty="0"/>
              <a:t>Red-</a:t>
            </a:r>
            <a:r>
              <a:rPr lang="en-US" spc="-27" dirty="0"/>
              <a:t>B</a:t>
            </a:r>
            <a:r>
              <a:rPr spc="-27" dirty="0"/>
              <a:t>lac</a:t>
            </a:r>
            <a:r>
              <a:rPr spc="-22" dirty="0"/>
              <a:t>k</a:t>
            </a:r>
            <a:r>
              <a:rPr spc="13" dirty="0"/>
              <a:t> </a:t>
            </a:r>
            <a:r>
              <a:rPr lang="en-US" spc="-18" dirty="0"/>
              <a:t>T</a:t>
            </a:r>
            <a:r>
              <a:rPr spc="-18" dirty="0"/>
              <a:t>rees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66D69C26-90DC-45E4-9BB5-68700D666D30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805543" y="1306076"/>
            <a:ext cx="7511143" cy="406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35" marR="174374">
              <a:lnSpc>
                <a:spcPts val="3096"/>
              </a:lnSpc>
            </a:pPr>
            <a:r>
              <a:rPr sz="2900" spc="-13" dirty="0">
                <a:latin typeface="Times New Roman"/>
                <a:cs typeface="Times New Roman"/>
              </a:rPr>
              <a:t>This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data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structure</a:t>
            </a:r>
            <a:r>
              <a:rPr sz="2900" spc="9" dirty="0">
                <a:latin typeface="Times New Roman"/>
                <a:cs typeface="Times New Roman"/>
              </a:rPr>
              <a:t> </a:t>
            </a:r>
            <a:r>
              <a:rPr lang="en-US" sz="2900" spc="9" dirty="0">
                <a:latin typeface="Times New Roman"/>
                <a:cs typeface="Times New Roman"/>
              </a:rPr>
              <a:t>is a binary search tree 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extra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one- bit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field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each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node.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1019"/>
              </a:spcBef>
            </a:pPr>
            <a:r>
              <a:rPr sz="2900" b="1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Red-black properties:</a:t>
            </a:r>
            <a:endParaRPr sz="2900" dirty="0">
              <a:latin typeface="Times New Roman"/>
              <a:cs typeface="Times New Roman"/>
            </a:endParaRPr>
          </a:p>
          <a:p>
            <a:pPr marL="421688" indent="-410291">
              <a:spcBef>
                <a:spcPts val="36"/>
              </a:spcBef>
              <a:buClr>
                <a:srgbClr val="CC0000"/>
              </a:buClr>
              <a:buFont typeface="Times New Roman"/>
              <a:buAutoNum type="arabicPeriod"/>
              <a:tabLst>
                <a:tab pos="421688" algn="l"/>
              </a:tabLst>
            </a:pPr>
            <a:r>
              <a:rPr sz="2900" spc="-18" dirty="0">
                <a:latin typeface="Times New Roman"/>
                <a:cs typeface="Times New Roman"/>
              </a:rPr>
              <a:t>Every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either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black.</a:t>
            </a:r>
            <a:endParaRPr sz="2900" dirty="0">
              <a:latin typeface="Times New Roman"/>
              <a:cs typeface="Times New Roman"/>
            </a:endParaRPr>
          </a:p>
          <a:p>
            <a:pPr marL="421688" indent="-410291">
              <a:spcBef>
                <a:spcPts val="337"/>
              </a:spcBef>
              <a:buClr>
                <a:srgbClr val="CC0000"/>
              </a:buClr>
              <a:buFont typeface="Times New Roman"/>
              <a:buAutoNum type="arabicPeriod"/>
              <a:tabLst>
                <a:tab pos="421688" algn="l"/>
              </a:tabLst>
            </a:pPr>
            <a:r>
              <a:rPr sz="2900" spc="-18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root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leaves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(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r>
              <a:rPr sz="2900" spc="-13" dirty="0">
                <a:latin typeface="Times New Roman"/>
                <a:cs typeface="Times New Roman"/>
              </a:rPr>
              <a:t>’s)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are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black.</a:t>
            </a:r>
            <a:endParaRPr sz="2900" dirty="0">
              <a:latin typeface="Times New Roman"/>
              <a:cs typeface="Times New Roman"/>
            </a:endParaRPr>
          </a:p>
          <a:p>
            <a:pPr marL="421688" indent="-410291">
              <a:spcBef>
                <a:spcPts val="332"/>
              </a:spcBef>
              <a:buClr>
                <a:srgbClr val="CC0000"/>
              </a:buClr>
              <a:buFont typeface="Times New Roman"/>
              <a:buAutoNum type="arabicPeriod"/>
              <a:tabLst>
                <a:tab pos="422257" algn="l"/>
              </a:tabLst>
            </a:pPr>
            <a:r>
              <a:rPr sz="2900" spc="-13" dirty="0">
                <a:latin typeface="Times New Roman"/>
                <a:cs typeface="Times New Roman"/>
              </a:rPr>
              <a:t>If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parent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black.</a:t>
            </a:r>
            <a:endParaRPr sz="2900" dirty="0">
              <a:latin typeface="Times New Roman"/>
              <a:cs typeface="Times New Roman"/>
            </a:endParaRPr>
          </a:p>
          <a:p>
            <a:pPr marL="421688" marR="123657" indent="-410291">
              <a:lnSpc>
                <a:spcPts val="3096"/>
              </a:lnSpc>
              <a:spcBef>
                <a:spcPts val="727"/>
              </a:spcBef>
              <a:buClr>
                <a:srgbClr val="CC0000"/>
              </a:buClr>
              <a:buFont typeface="Times New Roman"/>
              <a:buAutoNum type="arabicPeriod"/>
              <a:tabLst>
                <a:tab pos="422257" algn="l"/>
              </a:tabLst>
            </a:pPr>
            <a:r>
              <a:rPr sz="2900" spc="-13" dirty="0">
                <a:latin typeface="Times New Roman"/>
                <a:cs typeface="Times New Roman"/>
              </a:rPr>
              <a:t>All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simple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paths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from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 descendant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leaf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have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same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number</a:t>
            </a:r>
            <a:r>
              <a:rPr sz="2900" spc="-13" dirty="0">
                <a:latin typeface="Times New Roman"/>
                <a:cs typeface="Times New Roman"/>
              </a:rPr>
              <a:t> of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900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black-height</a:t>
            </a:r>
            <a:r>
              <a:rPr sz="2900" spc="-2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62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spc="-22" dirty="0"/>
              <a:t>Example </a:t>
            </a:r>
            <a:r>
              <a:rPr spc="-18" dirty="0"/>
              <a:t>of </a:t>
            </a:r>
            <a:r>
              <a:rPr spc="-22" dirty="0"/>
              <a:t>a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A278F847-C1CA-4AD5-84EE-9B7FB841CFAB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/>
          <p:nvPr/>
        </p:nvSpPr>
        <p:spPr>
          <a:xfrm>
            <a:off x="1658216" y="1474974"/>
            <a:ext cx="5938923" cy="289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7316" y="3886570"/>
            <a:ext cx="42025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41994" algn="l"/>
                <a:tab pos="3349003" algn="l"/>
              </a:tabLst>
            </a:pPr>
            <a:r>
              <a:rPr sz="2500" spc="-722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800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endParaRPr sz="3800" baseline="-11904" dirty="0">
              <a:latin typeface="Times New Roman"/>
              <a:cs typeface="Times New Roman"/>
            </a:endParaRPr>
          </a:p>
          <a:p>
            <a:pPr marL="214833">
              <a:spcBef>
                <a:spcPts val="2042"/>
              </a:spcBef>
              <a:tabLst>
                <a:tab pos="919736" algn="l"/>
                <a:tab pos="1624070" algn="l"/>
                <a:tab pos="2923325" algn="l"/>
                <a:tab pos="3681225" algn="l"/>
              </a:tabLst>
            </a:pP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L	N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L	N</a:t>
            </a:r>
            <a:r>
              <a:rPr sz="2200" spc="-18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161" y="3079746"/>
            <a:ext cx="4167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dirty="0">
                <a:solidFill>
                  <a:srgbClr val="CCCCFF"/>
                </a:solidFill>
                <a:latin typeface="Times New Roman"/>
                <a:cs typeface="Times New Roman"/>
              </a:rPr>
              <a:t>10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252" y="2340158"/>
            <a:ext cx="416791" cy="389850"/>
          </a:xfrm>
          <a:prstGeom prst="rect">
            <a:avLst/>
          </a:prstGeom>
          <a:effectLst/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2500" spc="-722" dirty="0">
                <a:solidFill>
                  <a:srgbClr val="CCCCFF"/>
                </a:solidFill>
                <a:latin typeface="Times New Roman"/>
                <a:cs typeface="Times New Roman"/>
              </a:rPr>
              <a:t>                </a:t>
            </a:r>
            <a:r>
              <a:rPr lang="en-US" sz="2500" dirty="0">
                <a:solidFill>
                  <a:srgbClr val="CCCCFF"/>
                </a:solidFill>
                <a:latin typeface="Times New Roman"/>
                <a:cs typeface="Times New Roman"/>
              </a:rPr>
              <a:t>18  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9344" y="3079746"/>
            <a:ext cx="4167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dirty="0">
                <a:solidFill>
                  <a:srgbClr val="CCCCFF"/>
                </a:solidFill>
                <a:latin typeface="Times New Roman"/>
                <a:cs typeface="Times New Roman"/>
              </a:rPr>
              <a:t>22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7042" y="2340158"/>
            <a:ext cx="254577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spc="-722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132" y="1600570"/>
            <a:ext cx="254577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spc="-722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3861" y="2668568"/>
            <a:ext cx="6242627" cy="1806949"/>
          </a:xfrm>
          <a:custGeom>
            <a:avLst/>
            <a:gdLst/>
            <a:ahLst/>
            <a:cxnLst/>
            <a:rect l="l" t="t" r="r" b="b"/>
            <a:pathLst>
              <a:path w="6866890" h="2047875">
                <a:moveTo>
                  <a:pt x="62903" y="215329"/>
                </a:moveTo>
                <a:lnTo>
                  <a:pt x="59319" y="213077"/>
                </a:lnTo>
                <a:lnTo>
                  <a:pt x="48374" y="209965"/>
                </a:lnTo>
                <a:lnTo>
                  <a:pt x="36125" y="209894"/>
                </a:lnTo>
                <a:lnTo>
                  <a:pt x="24521" y="213330"/>
                </a:lnTo>
                <a:lnTo>
                  <a:pt x="13852" y="220265"/>
                </a:lnTo>
                <a:lnTo>
                  <a:pt x="6417" y="228821"/>
                </a:lnTo>
                <a:lnTo>
                  <a:pt x="1729" y="238915"/>
                </a:lnTo>
                <a:lnTo>
                  <a:pt x="0" y="250059"/>
                </a:lnTo>
                <a:lnTo>
                  <a:pt x="1439" y="261767"/>
                </a:lnTo>
                <a:lnTo>
                  <a:pt x="6259" y="273552"/>
                </a:lnTo>
                <a:lnTo>
                  <a:pt x="14670" y="284927"/>
                </a:lnTo>
                <a:lnTo>
                  <a:pt x="24961" y="291347"/>
                </a:lnTo>
                <a:lnTo>
                  <a:pt x="32956" y="293606"/>
                </a:lnTo>
                <a:lnTo>
                  <a:pt x="32956" y="241554"/>
                </a:lnTo>
                <a:lnTo>
                  <a:pt x="62903" y="215329"/>
                </a:lnTo>
                <a:close/>
              </a:path>
              <a:path w="6866890" h="2047875">
                <a:moveTo>
                  <a:pt x="80640" y="237219"/>
                </a:moveTo>
                <a:lnTo>
                  <a:pt x="77973" y="230860"/>
                </a:lnTo>
                <a:lnTo>
                  <a:pt x="69501" y="219475"/>
                </a:lnTo>
                <a:lnTo>
                  <a:pt x="62903" y="215329"/>
                </a:lnTo>
                <a:lnTo>
                  <a:pt x="32956" y="241554"/>
                </a:lnTo>
                <a:lnTo>
                  <a:pt x="51244" y="262889"/>
                </a:lnTo>
                <a:lnTo>
                  <a:pt x="80640" y="237219"/>
                </a:lnTo>
                <a:close/>
              </a:path>
              <a:path w="6866890" h="2047875">
                <a:moveTo>
                  <a:pt x="84483" y="254356"/>
                </a:moveTo>
                <a:lnTo>
                  <a:pt x="82918" y="242648"/>
                </a:lnTo>
                <a:lnTo>
                  <a:pt x="80640" y="237219"/>
                </a:lnTo>
                <a:lnTo>
                  <a:pt x="51244" y="262889"/>
                </a:lnTo>
                <a:lnTo>
                  <a:pt x="32956" y="241554"/>
                </a:lnTo>
                <a:lnTo>
                  <a:pt x="32956" y="293606"/>
                </a:lnTo>
                <a:lnTo>
                  <a:pt x="36125" y="294501"/>
                </a:lnTo>
                <a:lnTo>
                  <a:pt x="48374" y="294565"/>
                </a:lnTo>
                <a:lnTo>
                  <a:pt x="59916" y="291144"/>
                </a:lnTo>
                <a:lnTo>
                  <a:pt x="70294" y="284225"/>
                </a:lnTo>
                <a:lnTo>
                  <a:pt x="78069" y="275591"/>
                </a:lnTo>
                <a:lnTo>
                  <a:pt x="82818" y="265499"/>
                </a:lnTo>
                <a:lnTo>
                  <a:pt x="84483" y="254356"/>
                </a:lnTo>
                <a:close/>
              </a:path>
              <a:path w="6866890" h="2047875">
                <a:moveTo>
                  <a:pt x="327850" y="21335"/>
                </a:moveTo>
                <a:lnTo>
                  <a:pt x="308800" y="0"/>
                </a:lnTo>
                <a:lnTo>
                  <a:pt x="62903" y="215329"/>
                </a:lnTo>
                <a:lnTo>
                  <a:pt x="69501" y="219475"/>
                </a:lnTo>
                <a:lnTo>
                  <a:pt x="77973" y="230860"/>
                </a:lnTo>
                <a:lnTo>
                  <a:pt x="80640" y="237219"/>
                </a:lnTo>
                <a:lnTo>
                  <a:pt x="327850" y="21335"/>
                </a:lnTo>
                <a:close/>
              </a:path>
              <a:path w="6866890" h="2047875">
                <a:moveTo>
                  <a:pt x="2187964" y="1964204"/>
                </a:moveTo>
                <a:lnTo>
                  <a:pt x="2182822" y="1962598"/>
                </a:lnTo>
                <a:lnTo>
                  <a:pt x="2171084" y="1962340"/>
                </a:lnTo>
                <a:lnTo>
                  <a:pt x="2159765" y="1965294"/>
                </a:lnTo>
                <a:lnTo>
                  <a:pt x="2149501" y="1971331"/>
                </a:lnTo>
                <a:lnTo>
                  <a:pt x="2140930" y="1980320"/>
                </a:lnTo>
                <a:lnTo>
                  <a:pt x="2135543" y="1990352"/>
                </a:lnTo>
                <a:lnTo>
                  <a:pt x="2133300" y="2001145"/>
                </a:lnTo>
                <a:lnTo>
                  <a:pt x="2134239" y="2012247"/>
                </a:lnTo>
                <a:lnTo>
                  <a:pt x="2138395" y="2023208"/>
                </a:lnTo>
                <a:lnTo>
                  <a:pt x="2145807" y="2033578"/>
                </a:lnTo>
                <a:lnTo>
                  <a:pt x="2156511" y="2042906"/>
                </a:lnTo>
                <a:lnTo>
                  <a:pt x="2164270" y="2045620"/>
                </a:lnTo>
                <a:lnTo>
                  <a:pt x="2164270" y="1996439"/>
                </a:lnTo>
                <a:lnTo>
                  <a:pt x="2187964" y="1964204"/>
                </a:lnTo>
                <a:close/>
              </a:path>
              <a:path w="6866890" h="2047875">
                <a:moveTo>
                  <a:pt x="2210127" y="1982049"/>
                </a:moveTo>
                <a:lnTo>
                  <a:pt x="2205446" y="1975652"/>
                </a:lnTo>
                <a:lnTo>
                  <a:pt x="2194341" y="1966196"/>
                </a:lnTo>
                <a:lnTo>
                  <a:pt x="2187964" y="1964204"/>
                </a:lnTo>
                <a:lnTo>
                  <a:pt x="2164270" y="1996439"/>
                </a:lnTo>
                <a:lnTo>
                  <a:pt x="2187130" y="2013204"/>
                </a:lnTo>
                <a:lnTo>
                  <a:pt x="2210127" y="1982049"/>
                </a:lnTo>
                <a:close/>
              </a:path>
              <a:path w="6866890" h="2047875">
                <a:moveTo>
                  <a:pt x="2218280" y="2008047"/>
                </a:moveTo>
                <a:lnTo>
                  <a:pt x="2217305" y="1997000"/>
                </a:lnTo>
                <a:lnTo>
                  <a:pt x="2213064" y="1986061"/>
                </a:lnTo>
                <a:lnTo>
                  <a:pt x="2210127" y="1982049"/>
                </a:lnTo>
                <a:lnTo>
                  <a:pt x="2187130" y="2013204"/>
                </a:lnTo>
                <a:lnTo>
                  <a:pt x="2164270" y="1996439"/>
                </a:lnTo>
                <a:lnTo>
                  <a:pt x="2164270" y="2045620"/>
                </a:lnTo>
                <a:lnTo>
                  <a:pt x="2167926" y="2046898"/>
                </a:lnTo>
                <a:lnTo>
                  <a:pt x="2179700" y="2047441"/>
                </a:lnTo>
                <a:lnTo>
                  <a:pt x="2191114" y="2044694"/>
                </a:lnTo>
                <a:lnTo>
                  <a:pt x="2201450" y="2038816"/>
                </a:lnTo>
                <a:lnTo>
                  <a:pt x="2209990" y="2029967"/>
                </a:lnTo>
                <a:lnTo>
                  <a:pt x="2210872" y="2028766"/>
                </a:lnTo>
                <a:lnTo>
                  <a:pt x="2216099" y="2018777"/>
                </a:lnTo>
                <a:lnTo>
                  <a:pt x="2218280" y="2008047"/>
                </a:lnTo>
                <a:close/>
              </a:path>
              <a:path w="6866890" h="2047875">
                <a:moveTo>
                  <a:pt x="2365438" y="1771649"/>
                </a:moveTo>
                <a:lnTo>
                  <a:pt x="2341816" y="1754885"/>
                </a:lnTo>
                <a:lnTo>
                  <a:pt x="2187964" y="1964204"/>
                </a:lnTo>
                <a:lnTo>
                  <a:pt x="2194341" y="1966196"/>
                </a:lnTo>
                <a:lnTo>
                  <a:pt x="2205446" y="1975652"/>
                </a:lnTo>
                <a:lnTo>
                  <a:pt x="2210127" y="1982049"/>
                </a:lnTo>
                <a:lnTo>
                  <a:pt x="2365438" y="1771649"/>
                </a:lnTo>
                <a:close/>
              </a:path>
              <a:path w="6866890" h="2047875">
                <a:moveTo>
                  <a:pt x="3759198" y="1964078"/>
                </a:moveTo>
                <a:lnTo>
                  <a:pt x="3754690" y="1962618"/>
                </a:lnTo>
                <a:lnTo>
                  <a:pt x="3743022" y="1962309"/>
                </a:lnTo>
                <a:lnTo>
                  <a:pt x="3731641" y="1965217"/>
                </a:lnTo>
                <a:lnTo>
                  <a:pt x="3721192" y="1971206"/>
                </a:lnTo>
                <a:lnTo>
                  <a:pt x="3712325" y="1980139"/>
                </a:lnTo>
                <a:lnTo>
                  <a:pt x="3707123" y="1990186"/>
                </a:lnTo>
                <a:lnTo>
                  <a:pt x="3704919" y="2001014"/>
                </a:lnTo>
                <a:lnTo>
                  <a:pt x="3705834" y="2012173"/>
                </a:lnTo>
                <a:lnTo>
                  <a:pt x="3709985" y="2023216"/>
                </a:lnTo>
                <a:lnTo>
                  <a:pt x="3717492" y="2033696"/>
                </a:lnTo>
                <a:lnTo>
                  <a:pt x="3728475" y="2043163"/>
                </a:lnTo>
                <a:lnTo>
                  <a:pt x="3735514" y="2045477"/>
                </a:lnTo>
                <a:lnTo>
                  <a:pt x="3735514" y="1996439"/>
                </a:lnTo>
                <a:lnTo>
                  <a:pt x="3759198" y="1964078"/>
                </a:lnTo>
                <a:close/>
              </a:path>
              <a:path w="6866890" h="2047875">
                <a:moveTo>
                  <a:pt x="3781678" y="1982270"/>
                </a:moveTo>
                <a:lnTo>
                  <a:pt x="3777020" y="1975796"/>
                </a:lnTo>
                <a:lnTo>
                  <a:pt x="3765995" y="1966280"/>
                </a:lnTo>
                <a:lnTo>
                  <a:pt x="3759198" y="1964078"/>
                </a:lnTo>
                <a:lnTo>
                  <a:pt x="3735514" y="1996439"/>
                </a:lnTo>
                <a:lnTo>
                  <a:pt x="3759136" y="2013204"/>
                </a:lnTo>
                <a:lnTo>
                  <a:pt x="3781678" y="1982270"/>
                </a:lnTo>
                <a:close/>
              </a:path>
              <a:path w="6866890" h="2047875">
                <a:moveTo>
                  <a:pt x="3789733" y="2008467"/>
                </a:moveTo>
                <a:lnTo>
                  <a:pt x="3788767" y="1997327"/>
                </a:lnTo>
                <a:lnTo>
                  <a:pt x="3784570" y="1986291"/>
                </a:lnTo>
                <a:lnTo>
                  <a:pt x="3781678" y="1982270"/>
                </a:lnTo>
                <a:lnTo>
                  <a:pt x="3759136" y="2013204"/>
                </a:lnTo>
                <a:lnTo>
                  <a:pt x="3735514" y="1996439"/>
                </a:lnTo>
                <a:lnTo>
                  <a:pt x="3735514" y="2045477"/>
                </a:lnTo>
                <a:lnTo>
                  <a:pt x="3740078" y="2046977"/>
                </a:lnTo>
                <a:lnTo>
                  <a:pt x="3751906" y="2047409"/>
                </a:lnTo>
                <a:lnTo>
                  <a:pt x="3763284" y="2044615"/>
                </a:lnTo>
                <a:lnTo>
                  <a:pt x="3773538" y="2038749"/>
                </a:lnTo>
                <a:lnTo>
                  <a:pt x="3781996" y="2029967"/>
                </a:lnTo>
                <a:lnTo>
                  <a:pt x="3782463" y="2029306"/>
                </a:lnTo>
                <a:lnTo>
                  <a:pt x="3787591" y="2019273"/>
                </a:lnTo>
                <a:lnTo>
                  <a:pt x="3789733" y="2008467"/>
                </a:lnTo>
                <a:close/>
              </a:path>
              <a:path w="6866890" h="2047875">
                <a:moveTo>
                  <a:pt x="3935158" y="1771649"/>
                </a:moveTo>
                <a:lnTo>
                  <a:pt x="3912298" y="1754885"/>
                </a:lnTo>
                <a:lnTo>
                  <a:pt x="3759198" y="1964078"/>
                </a:lnTo>
                <a:lnTo>
                  <a:pt x="3765995" y="1966280"/>
                </a:lnTo>
                <a:lnTo>
                  <a:pt x="3777020" y="1975796"/>
                </a:lnTo>
                <a:lnTo>
                  <a:pt x="3781678" y="1982270"/>
                </a:lnTo>
                <a:lnTo>
                  <a:pt x="3935158" y="1771649"/>
                </a:lnTo>
                <a:close/>
              </a:path>
              <a:path w="6866890" h="2047875">
                <a:moveTo>
                  <a:pt x="5992307" y="1964161"/>
                </a:moveTo>
                <a:lnTo>
                  <a:pt x="5987100" y="1962454"/>
                </a:lnTo>
                <a:lnTo>
                  <a:pt x="5975301" y="1962020"/>
                </a:lnTo>
                <a:lnTo>
                  <a:pt x="5963816" y="1964821"/>
                </a:lnTo>
                <a:lnTo>
                  <a:pt x="5953353" y="1970789"/>
                </a:lnTo>
                <a:lnTo>
                  <a:pt x="5944619" y="1979853"/>
                </a:lnTo>
                <a:lnTo>
                  <a:pt x="5939285" y="1989866"/>
                </a:lnTo>
                <a:lnTo>
                  <a:pt x="5936990" y="2000646"/>
                </a:lnTo>
                <a:lnTo>
                  <a:pt x="5937816" y="2011772"/>
                </a:lnTo>
                <a:lnTo>
                  <a:pt x="5941845" y="2022824"/>
                </a:lnTo>
                <a:lnTo>
                  <a:pt x="5949159" y="2033382"/>
                </a:lnTo>
                <a:lnTo>
                  <a:pt x="5959839" y="2043025"/>
                </a:lnTo>
                <a:lnTo>
                  <a:pt x="5968174" y="2045987"/>
                </a:lnTo>
                <a:lnTo>
                  <a:pt x="5968174" y="1996439"/>
                </a:lnTo>
                <a:lnTo>
                  <a:pt x="5992307" y="1964161"/>
                </a:lnTo>
                <a:close/>
              </a:path>
              <a:path w="6866890" h="2047875">
                <a:moveTo>
                  <a:pt x="6013877" y="1982746"/>
                </a:moveTo>
                <a:lnTo>
                  <a:pt x="6009234" y="1976015"/>
                </a:lnTo>
                <a:lnTo>
                  <a:pt x="5998508" y="1966194"/>
                </a:lnTo>
                <a:lnTo>
                  <a:pt x="5992307" y="1964161"/>
                </a:lnTo>
                <a:lnTo>
                  <a:pt x="5968174" y="1996439"/>
                </a:lnTo>
                <a:lnTo>
                  <a:pt x="5991034" y="2013203"/>
                </a:lnTo>
                <a:lnTo>
                  <a:pt x="6013877" y="1982746"/>
                </a:lnTo>
                <a:close/>
              </a:path>
              <a:path w="6866890" h="2047875">
                <a:moveTo>
                  <a:pt x="6021666" y="2008989"/>
                </a:moveTo>
                <a:lnTo>
                  <a:pt x="6020709" y="1997822"/>
                </a:lnTo>
                <a:lnTo>
                  <a:pt x="6016600" y="1986695"/>
                </a:lnTo>
                <a:lnTo>
                  <a:pt x="6013877" y="1982746"/>
                </a:lnTo>
                <a:lnTo>
                  <a:pt x="5991034" y="2013203"/>
                </a:lnTo>
                <a:lnTo>
                  <a:pt x="5968174" y="1996439"/>
                </a:lnTo>
                <a:lnTo>
                  <a:pt x="5968174" y="2045987"/>
                </a:lnTo>
                <a:lnTo>
                  <a:pt x="5971242" y="2047077"/>
                </a:lnTo>
                <a:lnTo>
                  <a:pt x="5983035" y="2047767"/>
                </a:lnTo>
                <a:lnTo>
                  <a:pt x="5994531" y="2045203"/>
                </a:lnTo>
                <a:lnTo>
                  <a:pt x="6005045" y="2039488"/>
                </a:lnTo>
                <a:lnTo>
                  <a:pt x="6013894" y="2030729"/>
                </a:lnTo>
                <a:lnTo>
                  <a:pt x="6014543" y="2029802"/>
                </a:lnTo>
                <a:lnTo>
                  <a:pt x="6019576" y="2019785"/>
                </a:lnTo>
                <a:lnTo>
                  <a:pt x="6021666" y="2008989"/>
                </a:lnTo>
                <a:close/>
              </a:path>
              <a:path w="6866890" h="2047875">
                <a:moveTo>
                  <a:pt x="6171628" y="1772412"/>
                </a:moveTo>
                <a:lnTo>
                  <a:pt x="6148768" y="1754885"/>
                </a:lnTo>
                <a:lnTo>
                  <a:pt x="5992307" y="1964161"/>
                </a:lnTo>
                <a:lnTo>
                  <a:pt x="5998508" y="1966194"/>
                </a:lnTo>
                <a:lnTo>
                  <a:pt x="6009234" y="1976015"/>
                </a:lnTo>
                <a:lnTo>
                  <a:pt x="6013877" y="1982746"/>
                </a:lnTo>
                <a:lnTo>
                  <a:pt x="6171628" y="1772412"/>
                </a:lnTo>
                <a:close/>
              </a:path>
              <a:path w="6866890" h="2047875">
                <a:moveTo>
                  <a:pt x="5238532" y="1050424"/>
                </a:moveTo>
                <a:lnTo>
                  <a:pt x="5228192" y="1048357"/>
                </a:lnTo>
                <a:lnTo>
                  <a:pt x="5217289" y="1049349"/>
                </a:lnTo>
                <a:lnTo>
                  <a:pt x="5206210" y="1053607"/>
                </a:lnTo>
                <a:lnTo>
                  <a:pt x="5195280" y="1061324"/>
                </a:lnTo>
                <a:lnTo>
                  <a:pt x="5184821" y="1072694"/>
                </a:lnTo>
                <a:lnTo>
                  <a:pt x="5181685" y="1083424"/>
                </a:lnTo>
                <a:lnTo>
                  <a:pt x="5181691" y="1094666"/>
                </a:lnTo>
                <a:lnTo>
                  <a:pt x="5212955" y="1131812"/>
                </a:lnTo>
                <a:lnTo>
                  <a:pt x="5213033" y="1081277"/>
                </a:lnTo>
                <a:lnTo>
                  <a:pt x="5238532" y="1050424"/>
                </a:lnTo>
                <a:close/>
              </a:path>
              <a:path w="6866890" h="2047875">
                <a:moveTo>
                  <a:pt x="5260003" y="1069472"/>
                </a:moveTo>
                <a:lnTo>
                  <a:pt x="5257498" y="1064927"/>
                </a:lnTo>
                <a:lnTo>
                  <a:pt x="5248179" y="1055397"/>
                </a:lnTo>
                <a:lnTo>
                  <a:pt x="5238597" y="1050437"/>
                </a:lnTo>
                <a:lnTo>
                  <a:pt x="5213033" y="1081277"/>
                </a:lnTo>
                <a:lnTo>
                  <a:pt x="5235130" y="1099565"/>
                </a:lnTo>
                <a:lnTo>
                  <a:pt x="5260003" y="1069472"/>
                </a:lnTo>
                <a:close/>
              </a:path>
              <a:path w="6866890" h="2047875">
                <a:moveTo>
                  <a:pt x="5266130" y="1087278"/>
                </a:moveTo>
                <a:lnTo>
                  <a:pt x="5263467" y="1075759"/>
                </a:lnTo>
                <a:lnTo>
                  <a:pt x="5260003" y="1069472"/>
                </a:lnTo>
                <a:lnTo>
                  <a:pt x="5235130" y="1099565"/>
                </a:lnTo>
                <a:lnTo>
                  <a:pt x="5213033" y="1081277"/>
                </a:lnTo>
                <a:lnTo>
                  <a:pt x="5213033" y="1131821"/>
                </a:lnTo>
                <a:lnTo>
                  <a:pt x="5224900" y="1133247"/>
                </a:lnTo>
                <a:lnTo>
                  <a:pt x="5261713" y="1109924"/>
                </a:lnTo>
                <a:lnTo>
                  <a:pt x="5265530" y="1098871"/>
                </a:lnTo>
                <a:lnTo>
                  <a:pt x="5266130" y="1087278"/>
                </a:lnTo>
                <a:close/>
              </a:path>
              <a:path w="6866890" h="2047875">
                <a:moveTo>
                  <a:pt x="5434774" y="858012"/>
                </a:moveTo>
                <a:lnTo>
                  <a:pt x="5412676" y="839723"/>
                </a:lnTo>
                <a:lnTo>
                  <a:pt x="5238532" y="1050424"/>
                </a:lnTo>
                <a:lnTo>
                  <a:pt x="5248179" y="1055397"/>
                </a:lnTo>
                <a:lnTo>
                  <a:pt x="5257498" y="1064927"/>
                </a:lnTo>
                <a:lnTo>
                  <a:pt x="5260003" y="1069472"/>
                </a:lnTo>
                <a:lnTo>
                  <a:pt x="5434774" y="858012"/>
                </a:lnTo>
                <a:close/>
              </a:path>
              <a:path w="6866890" h="2047875">
                <a:moveTo>
                  <a:pt x="6807104" y="1966371"/>
                </a:moveTo>
                <a:lnTo>
                  <a:pt x="6602158" y="1753362"/>
                </a:lnTo>
                <a:lnTo>
                  <a:pt x="6581584" y="1773173"/>
                </a:lnTo>
                <a:lnTo>
                  <a:pt x="6785870" y="1985498"/>
                </a:lnTo>
                <a:lnTo>
                  <a:pt x="6786047" y="1984949"/>
                </a:lnTo>
                <a:lnTo>
                  <a:pt x="6792112" y="1975797"/>
                </a:lnTo>
                <a:lnTo>
                  <a:pt x="6802976" y="1967950"/>
                </a:lnTo>
                <a:lnTo>
                  <a:pt x="6807104" y="1966371"/>
                </a:lnTo>
                <a:close/>
              </a:path>
              <a:path w="6866890" h="2047875">
                <a:moveTo>
                  <a:pt x="6834568" y="2045316"/>
                </a:moveTo>
                <a:lnTo>
                  <a:pt x="6834568" y="1994915"/>
                </a:lnTo>
                <a:lnTo>
                  <a:pt x="6813994" y="2014727"/>
                </a:lnTo>
                <a:lnTo>
                  <a:pt x="6785870" y="1985498"/>
                </a:lnTo>
                <a:lnTo>
                  <a:pt x="6782719" y="1995272"/>
                </a:lnTo>
                <a:lnTo>
                  <a:pt x="6782361" y="2006404"/>
                </a:lnTo>
                <a:lnTo>
                  <a:pt x="6785203" y="2017983"/>
                </a:lnTo>
                <a:lnTo>
                  <a:pt x="6791478" y="2029648"/>
                </a:lnTo>
                <a:lnTo>
                  <a:pt x="6801418" y="2041039"/>
                </a:lnTo>
                <a:lnTo>
                  <a:pt x="6811785" y="2045562"/>
                </a:lnTo>
                <a:lnTo>
                  <a:pt x="6823132" y="2047023"/>
                </a:lnTo>
                <a:lnTo>
                  <a:pt x="6834568" y="2045316"/>
                </a:lnTo>
                <a:close/>
              </a:path>
              <a:path w="6866890" h="2047875">
                <a:moveTo>
                  <a:pt x="6834568" y="1994915"/>
                </a:moveTo>
                <a:lnTo>
                  <a:pt x="6807104" y="1966371"/>
                </a:lnTo>
                <a:lnTo>
                  <a:pt x="6802976" y="1967950"/>
                </a:lnTo>
                <a:lnTo>
                  <a:pt x="6792112" y="1975797"/>
                </a:lnTo>
                <a:lnTo>
                  <a:pt x="6786047" y="1984949"/>
                </a:lnTo>
                <a:lnTo>
                  <a:pt x="6785870" y="1985498"/>
                </a:lnTo>
                <a:lnTo>
                  <a:pt x="6813994" y="2014727"/>
                </a:lnTo>
                <a:lnTo>
                  <a:pt x="6834568" y="1994915"/>
                </a:lnTo>
                <a:close/>
              </a:path>
              <a:path w="6866890" h="2047875">
                <a:moveTo>
                  <a:pt x="6866784" y="2008739"/>
                </a:moveTo>
                <a:lnTo>
                  <a:pt x="6848501" y="1969624"/>
                </a:lnTo>
                <a:lnTo>
                  <a:pt x="6826422" y="1962368"/>
                </a:lnTo>
                <a:lnTo>
                  <a:pt x="6814596" y="1963506"/>
                </a:lnTo>
                <a:lnTo>
                  <a:pt x="6807104" y="1966371"/>
                </a:lnTo>
                <a:lnTo>
                  <a:pt x="6834568" y="1994915"/>
                </a:lnTo>
                <a:lnTo>
                  <a:pt x="6834568" y="2045316"/>
                </a:lnTo>
                <a:lnTo>
                  <a:pt x="6834934" y="2045262"/>
                </a:lnTo>
                <a:lnTo>
                  <a:pt x="6846668" y="2040122"/>
                </a:lnTo>
                <a:lnTo>
                  <a:pt x="6857807" y="2031445"/>
                </a:lnTo>
                <a:lnTo>
                  <a:pt x="6864006" y="2020583"/>
                </a:lnTo>
                <a:lnTo>
                  <a:pt x="6866784" y="2008739"/>
                </a:lnTo>
                <a:close/>
              </a:path>
              <a:path w="6866890" h="2047875">
                <a:moveTo>
                  <a:pt x="1011866" y="215938"/>
                </a:moveTo>
                <a:lnTo>
                  <a:pt x="759142" y="0"/>
                </a:lnTo>
                <a:lnTo>
                  <a:pt x="740854" y="22097"/>
                </a:lnTo>
                <a:lnTo>
                  <a:pt x="992738" y="236640"/>
                </a:lnTo>
                <a:lnTo>
                  <a:pt x="997572" y="227137"/>
                </a:lnTo>
                <a:lnTo>
                  <a:pt x="1007686" y="218123"/>
                </a:lnTo>
                <a:lnTo>
                  <a:pt x="1011866" y="215938"/>
                </a:lnTo>
                <a:close/>
              </a:path>
              <a:path w="6866890" h="2047875">
                <a:moveTo>
                  <a:pt x="1041844" y="292836"/>
                </a:moveTo>
                <a:lnTo>
                  <a:pt x="1041844" y="241554"/>
                </a:lnTo>
                <a:lnTo>
                  <a:pt x="1023556" y="262889"/>
                </a:lnTo>
                <a:lnTo>
                  <a:pt x="992738" y="236640"/>
                </a:lnTo>
                <a:lnTo>
                  <a:pt x="992663" y="236788"/>
                </a:lnTo>
                <a:lnTo>
                  <a:pt x="990602" y="247314"/>
                </a:lnTo>
                <a:lnTo>
                  <a:pt x="991570" y="258355"/>
                </a:lnTo>
                <a:lnTo>
                  <a:pt x="1014431" y="290974"/>
                </a:lnTo>
                <a:lnTo>
                  <a:pt x="1036449" y="294316"/>
                </a:lnTo>
                <a:lnTo>
                  <a:pt x="1041844" y="292836"/>
                </a:lnTo>
                <a:close/>
              </a:path>
              <a:path w="6866890" h="2047875">
                <a:moveTo>
                  <a:pt x="1041844" y="241554"/>
                </a:moveTo>
                <a:lnTo>
                  <a:pt x="1011866" y="215938"/>
                </a:lnTo>
                <a:lnTo>
                  <a:pt x="1007686" y="218123"/>
                </a:lnTo>
                <a:lnTo>
                  <a:pt x="997572" y="227137"/>
                </a:lnTo>
                <a:lnTo>
                  <a:pt x="992738" y="236640"/>
                </a:lnTo>
                <a:lnTo>
                  <a:pt x="1023556" y="262889"/>
                </a:lnTo>
                <a:lnTo>
                  <a:pt x="1041844" y="241554"/>
                </a:lnTo>
                <a:close/>
              </a:path>
              <a:path w="6866890" h="2047875">
                <a:moveTo>
                  <a:pt x="1075600" y="251788"/>
                </a:moveTo>
                <a:lnTo>
                  <a:pt x="1052699" y="214053"/>
                </a:lnTo>
                <a:lnTo>
                  <a:pt x="1030297" y="209741"/>
                </a:lnTo>
                <a:lnTo>
                  <a:pt x="1018764" y="212333"/>
                </a:lnTo>
                <a:lnTo>
                  <a:pt x="1011866" y="215938"/>
                </a:lnTo>
                <a:lnTo>
                  <a:pt x="1041844" y="241554"/>
                </a:lnTo>
                <a:lnTo>
                  <a:pt x="1041844" y="292836"/>
                </a:lnTo>
                <a:lnTo>
                  <a:pt x="1047906" y="291173"/>
                </a:lnTo>
                <a:lnTo>
                  <a:pt x="1058964" y="284696"/>
                </a:lnTo>
                <a:lnTo>
                  <a:pt x="1069099" y="274787"/>
                </a:lnTo>
                <a:lnTo>
                  <a:pt x="1074036" y="263679"/>
                </a:lnTo>
                <a:lnTo>
                  <a:pt x="1075600" y="251788"/>
                </a:lnTo>
                <a:close/>
              </a:path>
              <a:path w="6866890" h="2047875">
                <a:moveTo>
                  <a:pt x="4520643" y="1965438"/>
                </a:moveTo>
                <a:lnTo>
                  <a:pt x="4367213" y="1754885"/>
                </a:lnTo>
                <a:lnTo>
                  <a:pt x="4343590" y="1771649"/>
                </a:lnTo>
                <a:lnTo>
                  <a:pt x="4496864" y="1981080"/>
                </a:lnTo>
                <a:lnTo>
                  <a:pt x="4500550" y="1975873"/>
                </a:lnTo>
                <a:lnTo>
                  <a:pt x="4512797" y="1968137"/>
                </a:lnTo>
                <a:lnTo>
                  <a:pt x="4520643" y="1965438"/>
                </a:lnTo>
                <a:close/>
              </a:path>
              <a:path w="6866890" h="2047875">
                <a:moveTo>
                  <a:pt x="4543234" y="2044334"/>
                </a:moveTo>
                <a:lnTo>
                  <a:pt x="4543234" y="1996439"/>
                </a:lnTo>
                <a:lnTo>
                  <a:pt x="4520374" y="2013203"/>
                </a:lnTo>
                <a:lnTo>
                  <a:pt x="4496864" y="1981080"/>
                </a:lnTo>
                <a:lnTo>
                  <a:pt x="4493735" y="1985502"/>
                </a:lnTo>
                <a:lnTo>
                  <a:pt x="4489895" y="1996497"/>
                </a:lnTo>
                <a:lnTo>
                  <a:pt x="4489194" y="2008227"/>
                </a:lnTo>
                <a:lnTo>
                  <a:pt x="4491793" y="2020059"/>
                </a:lnTo>
                <a:lnTo>
                  <a:pt x="4497854" y="2031360"/>
                </a:lnTo>
                <a:lnTo>
                  <a:pt x="4506079" y="2039091"/>
                </a:lnTo>
                <a:lnTo>
                  <a:pt x="4515806" y="2044257"/>
                </a:lnTo>
                <a:lnTo>
                  <a:pt x="4526660" y="2046626"/>
                </a:lnTo>
                <a:lnTo>
                  <a:pt x="4538269" y="2045962"/>
                </a:lnTo>
                <a:lnTo>
                  <a:pt x="4543234" y="2044334"/>
                </a:lnTo>
                <a:close/>
              </a:path>
              <a:path w="6866890" h="2047875">
                <a:moveTo>
                  <a:pt x="4543234" y="1996439"/>
                </a:moveTo>
                <a:lnTo>
                  <a:pt x="4520643" y="1965438"/>
                </a:lnTo>
                <a:lnTo>
                  <a:pt x="4512797" y="1968137"/>
                </a:lnTo>
                <a:lnTo>
                  <a:pt x="4500550" y="1975873"/>
                </a:lnTo>
                <a:lnTo>
                  <a:pt x="4496864" y="1981080"/>
                </a:lnTo>
                <a:lnTo>
                  <a:pt x="4520374" y="2013203"/>
                </a:lnTo>
                <a:lnTo>
                  <a:pt x="4543234" y="1996439"/>
                </a:lnTo>
                <a:close/>
              </a:path>
              <a:path w="6866890" h="2047875">
                <a:moveTo>
                  <a:pt x="4574536" y="2002237"/>
                </a:moveTo>
                <a:lnTo>
                  <a:pt x="4547302" y="1965328"/>
                </a:lnTo>
                <a:lnTo>
                  <a:pt x="4536539" y="1963115"/>
                </a:lnTo>
                <a:lnTo>
                  <a:pt x="4524915" y="1963968"/>
                </a:lnTo>
                <a:lnTo>
                  <a:pt x="4520643" y="1965438"/>
                </a:lnTo>
                <a:lnTo>
                  <a:pt x="4543234" y="1996439"/>
                </a:lnTo>
                <a:lnTo>
                  <a:pt x="4543234" y="2044334"/>
                </a:lnTo>
                <a:lnTo>
                  <a:pt x="4550258" y="2042032"/>
                </a:lnTo>
                <a:lnTo>
                  <a:pt x="4562253" y="2034602"/>
                </a:lnTo>
                <a:lnTo>
                  <a:pt x="4569461" y="2024969"/>
                </a:lnTo>
                <a:lnTo>
                  <a:pt x="4573608" y="2013941"/>
                </a:lnTo>
                <a:lnTo>
                  <a:pt x="4574536" y="2002237"/>
                </a:lnTo>
                <a:close/>
              </a:path>
              <a:path w="6866890" h="2047875">
                <a:moveTo>
                  <a:pt x="2950598" y="1965127"/>
                </a:moveTo>
                <a:lnTo>
                  <a:pt x="2796730" y="1754885"/>
                </a:lnTo>
                <a:lnTo>
                  <a:pt x="2773870" y="1771649"/>
                </a:lnTo>
                <a:lnTo>
                  <a:pt x="2926475" y="1981068"/>
                </a:lnTo>
                <a:lnTo>
                  <a:pt x="2930715" y="1975225"/>
                </a:lnTo>
                <a:lnTo>
                  <a:pt x="2942739" y="1967736"/>
                </a:lnTo>
                <a:lnTo>
                  <a:pt x="2950598" y="1965127"/>
                </a:lnTo>
                <a:close/>
              </a:path>
              <a:path w="6866890" h="2047875">
                <a:moveTo>
                  <a:pt x="2973514" y="2044335"/>
                </a:moveTo>
                <a:lnTo>
                  <a:pt x="2973514" y="1996439"/>
                </a:lnTo>
                <a:lnTo>
                  <a:pt x="2949892" y="2013204"/>
                </a:lnTo>
                <a:lnTo>
                  <a:pt x="2926475" y="1981068"/>
                </a:lnTo>
                <a:lnTo>
                  <a:pt x="2923717" y="1984870"/>
                </a:lnTo>
                <a:lnTo>
                  <a:pt x="2919814" y="1995935"/>
                </a:lnTo>
                <a:lnTo>
                  <a:pt x="2919109" y="2007741"/>
                </a:lnTo>
                <a:lnTo>
                  <a:pt x="2921701" y="2019609"/>
                </a:lnTo>
                <a:lnTo>
                  <a:pt x="2927694" y="2030862"/>
                </a:lnTo>
                <a:lnTo>
                  <a:pt x="2935603" y="2038792"/>
                </a:lnTo>
                <a:lnTo>
                  <a:pt x="2945167" y="2044135"/>
                </a:lnTo>
                <a:lnTo>
                  <a:pt x="2955988" y="2046665"/>
                </a:lnTo>
                <a:lnTo>
                  <a:pt x="2967667" y="2046155"/>
                </a:lnTo>
                <a:lnTo>
                  <a:pt x="2973514" y="2044335"/>
                </a:lnTo>
                <a:close/>
              </a:path>
              <a:path w="6866890" h="2047875">
                <a:moveTo>
                  <a:pt x="2973514" y="1996439"/>
                </a:moveTo>
                <a:lnTo>
                  <a:pt x="2950598" y="1965127"/>
                </a:lnTo>
                <a:lnTo>
                  <a:pt x="2942739" y="1967736"/>
                </a:lnTo>
                <a:lnTo>
                  <a:pt x="2930715" y="1975225"/>
                </a:lnTo>
                <a:lnTo>
                  <a:pt x="2926475" y="1981068"/>
                </a:lnTo>
                <a:lnTo>
                  <a:pt x="2949892" y="2013204"/>
                </a:lnTo>
                <a:lnTo>
                  <a:pt x="2973514" y="1996439"/>
                </a:lnTo>
                <a:close/>
              </a:path>
              <a:path w="6866890" h="2047875">
                <a:moveTo>
                  <a:pt x="3004496" y="2002512"/>
                </a:moveTo>
                <a:lnTo>
                  <a:pt x="2977191" y="1965348"/>
                </a:lnTo>
                <a:lnTo>
                  <a:pt x="2966344" y="1963034"/>
                </a:lnTo>
                <a:lnTo>
                  <a:pt x="2954738" y="1963752"/>
                </a:lnTo>
                <a:lnTo>
                  <a:pt x="2950598" y="1965127"/>
                </a:lnTo>
                <a:lnTo>
                  <a:pt x="2973514" y="1996439"/>
                </a:lnTo>
                <a:lnTo>
                  <a:pt x="2973514" y="2044335"/>
                </a:lnTo>
                <a:lnTo>
                  <a:pt x="2979806" y="2042377"/>
                </a:lnTo>
                <a:lnTo>
                  <a:pt x="2992007" y="2035103"/>
                </a:lnTo>
                <a:lnTo>
                  <a:pt x="2999349" y="2025453"/>
                </a:lnTo>
                <a:lnTo>
                  <a:pt x="3003540" y="2014341"/>
                </a:lnTo>
                <a:lnTo>
                  <a:pt x="3004496" y="200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9910" y="2963371"/>
            <a:ext cx="13854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899792" algn="l"/>
              </a:tabLst>
            </a:pP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L	N</a:t>
            </a:r>
            <a:r>
              <a:rPr sz="2200" spc="-18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0456" y="3702959"/>
            <a:ext cx="484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9365" y="1618665"/>
            <a:ext cx="73313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5202" y="3930065"/>
            <a:ext cx="1384877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59" algn="ctr"/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42"/>
              </a:spcBef>
            </a:pPr>
            <a:endParaRPr sz="1900" dirty="0">
              <a:latin typeface="Times New Roman"/>
              <a:cs typeface="Times New Roman"/>
            </a:endParaRPr>
          </a:p>
          <a:p>
            <a:pPr>
              <a:tabLst>
                <a:tab pos="888395" algn="l"/>
              </a:tabLst>
            </a:pPr>
            <a:r>
              <a:rPr sz="2200" i="1" dirty="0" err="1">
                <a:solidFill>
                  <a:srgbClr val="008A87"/>
                </a:solidFill>
                <a:latin typeface="Times New Roman"/>
                <a:cs typeface="Times New Roman"/>
              </a:rPr>
              <a:t>bh</a:t>
            </a:r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200" dirty="0">
                <a:solidFill>
                  <a:srgbClr val="008A87"/>
                </a:solidFill>
                <a:latin typeface="Times New Roman"/>
                <a:cs typeface="Times New Roman"/>
              </a:rPr>
              <a:t>     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0952" y="3097841"/>
            <a:ext cx="73313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0457" y="2358253"/>
            <a:ext cx="73313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200" spc="-1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9911" y="4892336"/>
            <a:ext cx="6538768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marR="4559" indent="-410860">
              <a:lnSpc>
                <a:spcPts val="3096"/>
              </a:lnSpc>
            </a:pPr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4.</a:t>
            </a:r>
            <a:r>
              <a:rPr sz="2900" spc="35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All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simple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paths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from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spc="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 descendant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leaf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have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same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number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of black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black-height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3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5045364" y="3886570"/>
            <a:ext cx="4167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dirty="0">
                <a:solidFill>
                  <a:srgbClr val="CCCCFF"/>
                </a:solidFill>
                <a:latin typeface="Times New Roman"/>
                <a:cs typeface="Times New Roman"/>
              </a:rPr>
              <a:t>11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7078518" y="3886570"/>
            <a:ext cx="4167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500" dirty="0">
                <a:solidFill>
                  <a:srgbClr val="CCCCFF"/>
                </a:solidFill>
                <a:latin typeface="Times New Roman"/>
                <a:cs typeface="Times New Roman"/>
              </a:rPr>
              <a:t>26</a:t>
            </a:r>
            <a:endParaRPr sz="3800" baseline="-11904" dirty="0">
              <a:latin typeface="Times New Roman"/>
              <a:cs typeface="Times New Roman"/>
            </a:endParaRPr>
          </a:p>
        </p:txBody>
      </p:sp>
      <p:sp>
        <p:nvSpPr>
          <p:cNvPr id="25" name="object 4"/>
          <p:cNvSpPr/>
          <p:nvPr/>
        </p:nvSpPr>
        <p:spPr>
          <a:xfrm>
            <a:off x="8070273" y="1479177"/>
            <a:ext cx="69273" cy="3294529"/>
          </a:xfrm>
          <a:custGeom>
            <a:avLst/>
            <a:gdLst/>
            <a:ahLst/>
            <a:cxnLst/>
            <a:rect l="l" t="t" r="r" b="b"/>
            <a:pathLst>
              <a:path w="76200" h="3733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6670" y="58597"/>
                </a:lnTo>
                <a:lnTo>
                  <a:pt x="26670" y="51054"/>
                </a:lnTo>
                <a:lnTo>
                  <a:pt x="49530" y="51054"/>
                </a:lnTo>
                <a:lnTo>
                  <a:pt x="49530" y="58597"/>
                </a:lnTo>
                <a:lnTo>
                  <a:pt x="76200" y="76200"/>
                </a:lnTo>
                <a:close/>
              </a:path>
              <a:path w="76200" h="3733800">
                <a:moveTo>
                  <a:pt x="76200" y="3657600"/>
                </a:moveTo>
                <a:lnTo>
                  <a:pt x="38100" y="3682745"/>
                </a:lnTo>
                <a:lnTo>
                  <a:pt x="0" y="3657600"/>
                </a:lnTo>
                <a:lnTo>
                  <a:pt x="26670" y="3710940"/>
                </a:lnTo>
                <a:lnTo>
                  <a:pt x="26670" y="3682745"/>
                </a:lnTo>
                <a:lnTo>
                  <a:pt x="49530" y="3682745"/>
                </a:lnTo>
                <a:lnTo>
                  <a:pt x="49530" y="3710939"/>
                </a:lnTo>
                <a:lnTo>
                  <a:pt x="76200" y="3657600"/>
                </a:lnTo>
                <a:close/>
              </a:path>
              <a:path w="76200" h="3733800">
                <a:moveTo>
                  <a:pt x="38100" y="51054"/>
                </a:moveTo>
                <a:lnTo>
                  <a:pt x="26670" y="51054"/>
                </a:lnTo>
                <a:lnTo>
                  <a:pt x="26670" y="58597"/>
                </a:lnTo>
                <a:lnTo>
                  <a:pt x="38100" y="51054"/>
                </a:lnTo>
                <a:close/>
              </a:path>
              <a:path w="76200" h="3733800">
                <a:moveTo>
                  <a:pt x="49530" y="3675201"/>
                </a:moveTo>
                <a:lnTo>
                  <a:pt x="49530" y="58597"/>
                </a:lnTo>
                <a:lnTo>
                  <a:pt x="38100" y="51054"/>
                </a:lnTo>
                <a:lnTo>
                  <a:pt x="26670" y="58597"/>
                </a:lnTo>
                <a:lnTo>
                  <a:pt x="26670" y="3675202"/>
                </a:lnTo>
                <a:lnTo>
                  <a:pt x="38100" y="3682745"/>
                </a:lnTo>
                <a:lnTo>
                  <a:pt x="49530" y="3675201"/>
                </a:lnTo>
                <a:close/>
              </a:path>
              <a:path w="76200" h="3733800">
                <a:moveTo>
                  <a:pt x="49530" y="3710939"/>
                </a:moveTo>
                <a:lnTo>
                  <a:pt x="49530" y="3682745"/>
                </a:lnTo>
                <a:lnTo>
                  <a:pt x="26670" y="3682745"/>
                </a:lnTo>
                <a:lnTo>
                  <a:pt x="26670" y="3710940"/>
                </a:lnTo>
                <a:lnTo>
                  <a:pt x="38100" y="3733800"/>
                </a:lnTo>
                <a:lnTo>
                  <a:pt x="49530" y="3710939"/>
                </a:lnTo>
                <a:close/>
              </a:path>
              <a:path w="76200" h="3733800">
                <a:moveTo>
                  <a:pt x="49530" y="58597"/>
                </a:moveTo>
                <a:lnTo>
                  <a:pt x="49530" y="51054"/>
                </a:lnTo>
                <a:lnTo>
                  <a:pt x="38100" y="51054"/>
                </a:lnTo>
                <a:lnTo>
                  <a:pt x="49530" y="5859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/>
          <p:nvPr/>
        </p:nvSpPr>
        <p:spPr>
          <a:xfrm>
            <a:off x="7640089" y="2871619"/>
            <a:ext cx="929986" cy="510988"/>
          </a:xfrm>
          <a:custGeom>
            <a:avLst/>
            <a:gdLst/>
            <a:ahLst/>
            <a:cxnLst/>
            <a:rect l="l" t="t" r="r" b="b"/>
            <a:pathLst>
              <a:path w="1022984" h="579120">
                <a:moveTo>
                  <a:pt x="0" y="0"/>
                </a:moveTo>
                <a:lnTo>
                  <a:pt x="0" y="579120"/>
                </a:lnTo>
                <a:lnTo>
                  <a:pt x="1022603" y="579120"/>
                </a:lnTo>
                <a:lnTo>
                  <a:pt x="1022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7712364" y="2958649"/>
            <a:ext cx="785091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900" spc="-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1249910" y="5278939"/>
            <a:ext cx="535420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2900" spc="35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Every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either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or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29" name="object 14"/>
          <p:cNvSpPr txBox="1"/>
          <p:nvPr/>
        </p:nvSpPr>
        <p:spPr>
          <a:xfrm>
            <a:off x="1249910" y="5278939"/>
            <a:ext cx="5941291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2.</a:t>
            </a:r>
            <a:r>
              <a:rPr sz="2900" spc="35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The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root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and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leaves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(</a:t>
            </a:r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r>
              <a:rPr sz="2900" spc="-13" dirty="0">
                <a:latin typeface="Times New Roman"/>
                <a:cs typeface="Times New Roman"/>
              </a:rPr>
              <a:t>’s)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are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30" name="object 14"/>
          <p:cNvSpPr txBox="1"/>
          <p:nvPr/>
        </p:nvSpPr>
        <p:spPr>
          <a:xfrm>
            <a:off x="1249910" y="5278939"/>
            <a:ext cx="6258791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solidFill>
                  <a:srgbClr val="CC0000"/>
                </a:solidFill>
                <a:latin typeface="Times New Roman"/>
                <a:cs typeface="Times New Roman"/>
              </a:rPr>
              <a:t>3.</a:t>
            </a:r>
            <a:r>
              <a:rPr sz="2900" spc="35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If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" dirty="0">
                <a:latin typeface="Times New Roman"/>
                <a:cs typeface="Times New Roman"/>
              </a:rPr>
              <a:t>node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red,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then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9" dirty="0">
                <a:latin typeface="Times New Roman"/>
                <a:cs typeface="Times New Roman"/>
              </a:rPr>
              <a:t>its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parent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31" name="object 13"/>
          <p:cNvSpPr txBox="1"/>
          <p:nvPr/>
        </p:nvSpPr>
        <p:spPr>
          <a:xfrm>
            <a:off x="3191856" y="4528459"/>
            <a:ext cx="484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4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Height</a:t>
            </a:r>
            <a:r>
              <a:rPr spc="-9" dirty="0"/>
              <a:t> </a:t>
            </a:r>
            <a:r>
              <a:rPr spc="-18" dirty="0"/>
              <a:t>of</a:t>
            </a:r>
            <a:r>
              <a:rPr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A8CD9373-6EFD-49C6-9AB7-94316FAEDC76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695716" y="1728693"/>
            <a:ext cx="7546109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704418" algn="l"/>
              </a:tabLst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2900" spc="-22" dirty="0"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red-black tree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with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endParaRPr sz="2900">
              <a:latin typeface="Times New Roman"/>
              <a:cs typeface="Times New Roman"/>
            </a:endParaRPr>
          </a:p>
          <a:p>
            <a:pPr marL="81488" algn="ctr">
              <a:spcBef>
                <a:spcPts val="54"/>
              </a:spcBef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 marL="11397">
              <a:spcBef>
                <a:spcPts val="592"/>
              </a:spcBef>
              <a:tabLst>
                <a:tab pos="1114625" algn="l"/>
                <a:tab pos="5085902" algn="l"/>
              </a:tabLst>
            </a:pPr>
            <a:r>
              <a:rPr sz="29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900" spc="-18" dirty="0">
                <a:latin typeface="Times New Roman"/>
                <a:cs typeface="Times New Roman"/>
              </a:rPr>
              <a:t>(The book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uses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induction.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8" dirty="0">
                <a:latin typeface="Times New Roman"/>
                <a:cs typeface="Times New Roman"/>
              </a:rPr>
              <a:t>Read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carefully.)</a:t>
            </a:r>
            <a:endParaRPr sz="2900">
              <a:latin typeface="Times New Roman"/>
              <a:cs typeface="Times New Roman"/>
            </a:endParaRPr>
          </a:p>
          <a:p>
            <a:pPr marL="11397">
              <a:spcBef>
                <a:spcPts val="574"/>
              </a:spcBef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NTUITIO</a:t>
            </a:r>
            <a:r>
              <a:rPr sz="2200" b="1" spc="4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  <a:p>
            <a:pPr marL="213693" marR="4774195" indent="-202296">
              <a:lnSpc>
                <a:spcPts val="3096"/>
              </a:lnSpc>
              <a:spcBef>
                <a:spcPts val="395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Merge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 into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their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 parents.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3235" y="3266794"/>
            <a:ext cx="4387215" cy="214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3880" y="4142367"/>
            <a:ext cx="4611832" cy="1341904"/>
          </a:xfrm>
          <a:custGeom>
            <a:avLst/>
            <a:gdLst/>
            <a:ahLst/>
            <a:cxnLst/>
            <a:rect l="l" t="t" r="r" b="b"/>
            <a:pathLst>
              <a:path w="5073015" h="1520825">
                <a:moveTo>
                  <a:pt x="63048" y="151214"/>
                </a:moveTo>
                <a:lnTo>
                  <a:pt x="53282" y="147673"/>
                </a:lnTo>
                <a:lnTo>
                  <a:pt x="42260" y="146980"/>
                </a:lnTo>
                <a:lnTo>
                  <a:pt x="30558" y="149439"/>
                </a:lnTo>
                <a:lnTo>
                  <a:pt x="18527" y="155271"/>
                </a:lnTo>
                <a:lnTo>
                  <a:pt x="6520" y="164699"/>
                </a:lnTo>
                <a:lnTo>
                  <a:pt x="1782" y="174802"/>
                </a:lnTo>
                <a:lnTo>
                  <a:pt x="0" y="185961"/>
                </a:lnTo>
                <a:lnTo>
                  <a:pt x="1378" y="197686"/>
                </a:lnTo>
                <a:lnTo>
                  <a:pt x="6123" y="209485"/>
                </a:lnTo>
                <a:lnTo>
                  <a:pt x="14441" y="220865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48" y="151214"/>
                </a:lnTo>
                <a:close/>
              </a:path>
              <a:path w="5073015" h="1520825">
                <a:moveTo>
                  <a:pt x="80994" y="172947"/>
                </a:moveTo>
                <a:lnTo>
                  <a:pt x="79496" y="168731"/>
                </a:lnTo>
                <a:lnTo>
                  <a:pt x="71876" y="157624"/>
                </a:lnTo>
                <a:lnTo>
                  <a:pt x="63272" y="151295"/>
                </a:lnTo>
                <a:lnTo>
                  <a:pt x="63048" y="151214"/>
                </a:lnTo>
                <a:lnTo>
                  <a:pt x="32987" y="177545"/>
                </a:lnTo>
                <a:lnTo>
                  <a:pt x="51275" y="198881"/>
                </a:lnTo>
                <a:lnTo>
                  <a:pt x="80994" y="172947"/>
                </a:lnTo>
                <a:close/>
              </a:path>
              <a:path w="5073015" h="1520825">
                <a:moveTo>
                  <a:pt x="84464" y="192099"/>
                </a:moveTo>
                <a:lnTo>
                  <a:pt x="83638" y="180392"/>
                </a:lnTo>
                <a:lnTo>
                  <a:pt x="80994" y="172947"/>
                </a:lnTo>
                <a:lnTo>
                  <a:pt x="51275" y="198881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3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12" y="213626"/>
                </a:lnTo>
                <a:lnTo>
                  <a:pt x="82134" y="203346"/>
                </a:lnTo>
                <a:lnTo>
                  <a:pt x="84464" y="192099"/>
                </a:lnTo>
                <a:close/>
              </a:path>
              <a:path w="5073015" h="1520825">
                <a:moveTo>
                  <a:pt x="254729" y="21335"/>
                </a:moveTo>
                <a:lnTo>
                  <a:pt x="235679" y="0"/>
                </a:lnTo>
                <a:lnTo>
                  <a:pt x="63048" y="151214"/>
                </a:lnTo>
                <a:lnTo>
                  <a:pt x="63272" y="151295"/>
                </a:lnTo>
                <a:lnTo>
                  <a:pt x="71876" y="157624"/>
                </a:lnTo>
                <a:lnTo>
                  <a:pt x="79496" y="168731"/>
                </a:lnTo>
                <a:lnTo>
                  <a:pt x="80994" y="172947"/>
                </a:lnTo>
                <a:lnTo>
                  <a:pt x="254729" y="21335"/>
                </a:lnTo>
                <a:close/>
              </a:path>
              <a:path w="5073015" h="1520825">
                <a:moveTo>
                  <a:pt x="1622784" y="1436826"/>
                </a:moveTo>
                <a:lnTo>
                  <a:pt x="1618327" y="1435340"/>
                </a:lnTo>
                <a:lnTo>
                  <a:pt x="1606596" y="1434908"/>
                </a:lnTo>
                <a:lnTo>
                  <a:pt x="1595143" y="1437664"/>
                </a:lnTo>
                <a:lnTo>
                  <a:pt x="1584624" y="1443445"/>
                </a:lnTo>
                <a:lnTo>
                  <a:pt x="1575699" y="1452086"/>
                </a:lnTo>
                <a:lnTo>
                  <a:pt x="1570498" y="1462192"/>
                </a:lnTo>
                <a:lnTo>
                  <a:pt x="1568274" y="1473151"/>
                </a:lnTo>
                <a:lnTo>
                  <a:pt x="1569127" y="1484468"/>
                </a:lnTo>
                <a:lnTo>
                  <a:pt x="1573155" y="1495646"/>
                </a:lnTo>
                <a:lnTo>
                  <a:pt x="1580459" y="1506189"/>
                </a:lnTo>
                <a:lnTo>
                  <a:pt x="1591138" y="1515602"/>
                </a:lnTo>
                <a:lnTo>
                  <a:pt x="1598897" y="1518316"/>
                </a:lnTo>
                <a:lnTo>
                  <a:pt x="1598897" y="1469135"/>
                </a:lnTo>
                <a:lnTo>
                  <a:pt x="1622784" y="1436826"/>
                </a:lnTo>
                <a:close/>
              </a:path>
              <a:path w="5073015" h="1520825">
                <a:moveTo>
                  <a:pt x="1644929" y="1454691"/>
                </a:moveTo>
                <a:lnTo>
                  <a:pt x="1640558" y="1448560"/>
                </a:lnTo>
                <a:lnTo>
                  <a:pt x="1629677" y="1439124"/>
                </a:lnTo>
                <a:lnTo>
                  <a:pt x="1622784" y="1436826"/>
                </a:lnTo>
                <a:lnTo>
                  <a:pt x="1598897" y="1469135"/>
                </a:lnTo>
                <a:lnTo>
                  <a:pt x="1621757" y="1485900"/>
                </a:lnTo>
                <a:lnTo>
                  <a:pt x="1644929" y="1454691"/>
                </a:lnTo>
                <a:close/>
              </a:path>
              <a:path w="5073015" h="1520825">
                <a:moveTo>
                  <a:pt x="1652915" y="1481089"/>
                </a:moveTo>
                <a:lnTo>
                  <a:pt x="1652083" y="1469982"/>
                </a:lnTo>
                <a:lnTo>
                  <a:pt x="1647995" y="1458993"/>
                </a:lnTo>
                <a:lnTo>
                  <a:pt x="1644929" y="1454691"/>
                </a:lnTo>
                <a:lnTo>
                  <a:pt x="1621757" y="1485900"/>
                </a:lnTo>
                <a:lnTo>
                  <a:pt x="1598897" y="1469135"/>
                </a:lnTo>
                <a:lnTo>
                  <a:pt x="1598897" y="1518316"/>
                </a:lnTo>
                <a:lnTo>
                  <a:pt x="1602553" y="1519594"/>
                </a:lnTo>
                <a:lnTo>
                  <a:pt x="1614327" y="1520137"/>
                </a:lnTo>
                <a:lnTo>
                  <a:pt x="1625741" y="1517390"/>
                </a:lnTo>
                <a:lnTo>
                  <a:pt x="1636078" y="1511512"/>
                </a:lnTo>
                <a:lnTo>
                  <a:pt x="1644617" y="1502663"/>
                </a:lnTo>
                <a:lnTo>
                  <a:pt x="1645185" y="1501899"/>
                </a:lnTo>
                <a:lnTo>
                  <a:pt x="1650585" y="1491875"/>
                </a:lnTo>
                <a:lnTo>
                  <a:pt x="1652915" y="1481089"/>
                </a:lnTo>
                <a:close/>
              </a:path>
              <a:path w="5073015" h="1520825">
                <a:moveTo>
                  <a:pt x="1753583" y="1308353"/>
                </a:moveTo>
                <a:lnTo>
                  <a:pt x="1730723" y="1290828"/>
                </a:lnTo>
                <a:lnTo>
                  <a:pt x="1622784" y="1436826"/>
                </a:lnTo>
                <a:lnTo>
                  <a:pt x="1629677" y="1439124"/>
                </a:lnTo>
                <a:lnTo>
                  <a:pt x="1640558" y="1448560"/>
                </a:lnTo>
                <a:lnTo>
                  <a:pt x="1644929" y="1454691"/>
                </a:lnTo>
                <a:lnTo>
                  <a:pt x="1753583" y="1308353"/>
                </a:lnTo>
                <a:close/>
              </a:path>
              <a:path w="5073015" h="1520825">
                <a:moveTo>
                  <a:pt x="2779968" y="1436609"/>
                </a:moveTo>
                <a:lnTo>
                  <a:pt x="2774806" y="1435055"/>
                </a:lnTo>
                <a:lnTo>
                  <a:pt x="2763115" y="1434923"/>
                </a:lnTo>
                <a:lnTo>
                  <a:pt x="2751688" y="1437965"/>
                </a:lnTo>
                <a:lnTo>
                  <a:pt x="2741168" y="1444080"/>
                </a:lnTo>
                <a:lnTo>
                  <a:pt x="2732194" y="1453168"/>
                </a:lnTo>
                <a:lnTo>
                  <a:pt x="2727176" y="1463191"/>
                </a:lnTo>
                <a:lnTo>
                  <a:pt x="2725190" y="1473983"/>
                </a:lnTo>
                <a:lnTo>
                  <a:pt x="2726297" y="1485115"/>
                </a:lnTo>
                <a:lnTo>
                  <a:pt x="2730560" y="1496156"/>
                </a:lnTo>
                <a:lnTo>
                  <a:pt x="2738041" y="1506677"/>
                </a:lnTo>
                <a:lnTo>
                  <a:pt x="2748803" y="1516247"/>
                </a:lnTo>
                <a:lnTo>
                  <a:pt x="2756375" y="1518676"/>
                </a:lnTo>
                <a:lnTo>
                  <a:pt x="2756375" y="1469135"/>
                </a:lnTo>
                <a:lnTo>
                  <a:pt x="2779968" y="1436609"/>
                </a:lnTo>
                <a:close/>
              </a:path>
              <a:path w="5073015" h="1520825">
                <a:moveTo>
                  <a:pt x="2801885" y="1454672"/>
                </a:moveTo>
                <a:lnTo>
                  <a:pt x="2797089" y="1448081"/>
                </a:lnTo>
                <a:lnTo>
                  <a:pt x="2786120" y="1438461"/>
                </a:lnTo>
                <a:lnTo>
                  <a:pt x="2779968" y="1436609"/>
                </a:lnTo>
                <a:lnTo>
                  <a:pt x="2756375" y="1469135"/>
                </a:lnTo>
                <a:lnTo>
                  <a:pt x="2779235" y="1485899"/>
                </a:lnTo>
                <a:lnTo>
                  <a:pt x="2801885" y="1454672"/>
                </a:lnTo>
                <a:close/>
              </a:path>
              <a:path w="5073015" h="1520825">
                <a:moveTo>
                  <a:pt x="2810406" y="1480665"/>
                </a:moveTo>
                <a:lnTo>
                  <a:pt x="2809153" y="1469593"/>
                </a:lnTo>
                <a:lnTo>
                  <a:pt x="2804741" y="1458595"/>
                </a:lnTo>
                <a:lnTo>
                  <a:pt x="2801885" y="1454672"/>
                </a:lnTo>
                <a:lnTo>
                  <a:pt x="2779235" y="1485899"/>
                </a:lnTo>
                <a:lnTo>
                  <a:pt x="2756375" y="1469135"/>
                </a:lnTo>
                <a:lnTo>
                  <a:pt x="2756375" y="1518676"/>
                </a:lnTo>
                <a:lnTo>
                  <a:pt x="2760206" y="1519905"/>
                </a:lnTo>
                <a:lnTo>
                  <a:pt x="2771998" y="1520244"/>
                </a:lnTo>
                <a:lnTo>
                  <a:pt x="2783494" y="1517395"/>
                </a:lnTo>
                <a:lnTo>
                  <a:pt x="2794009" y="1511491"/>
                </a:lnTo>
                <a:lnTo>
                  <a:pt x="2802857" y="1502663"/>
                </a:lnTo>
                <a:lnTo>
                  <a:pt x="2803743" y="1501385"/>
                </a:lnTo>
                <a:lnTo>
                  <a:pt x="2808576" y="1491399"/>
                </a:lnTo>
                <a:lnTo>
                  <a:pt x="2810406" y="1480665"/>
                </a:lnTo>
                <a:close/>
              </a:path>
              <a:path w="5073015" h="1520825">
                <a:moveTo>
                  <a:pt x="2908013" y="1308353"/>
                </a:moveTo>
                <a:lnTo>
                  <a:pt x="2885153" y="1291589"/>
                </a:lnTo>
                <a:lnTo>
                  <a:pt x="2779968" y="1436609"/>
                </a:lnTo>
                <a:lnTo>
                  <a:pt x="2786120" y="1438461"/>
                </a:lnTo>
                <a:lnTo>
                  <a:pt x="2797089" y="1448081"/>
                </a:lnTo>
                <a:lnTo>
                  <a:pt x="2801885" y="1454672"/>
                </a:lnTo>
                <a:lnTo>
                  <a:pt x="2908013" y="1308353"/>
                </a:lnTo>
                <a:close/>
              </a:path>
              <a:path w="5073015" h="1520825">
                <a:moveTo>
                  <a:pt x="4421887" y="1436825"/>
                </a:moveTo>
                <a:lnTo>
                  <a:pt x="4417268" y="1435222"/>
                </a:lnTo>
                <a:lnTo>
                  <a:pt x="4405518" y="1434619"/>
                </a:lnTo>
                <a:lnTo>
                  <a:pt x="4394051" y="1437265"/>
                </a:lnTo>
                <a:lnTo>
                  <a:pt x="4383533" y="1443067"/>
                </a:lnTo>
                <a:lnTo>
                  <a:pt x="4374632" y="1451933"/>
                </a:lnTo>
                <a:lnTo>
                  <a:pt x="4369371" y="1461995"/>
                </a:lnTo>
                <a:lnTo>
                  <a:pt x="4367086" y="1472863"/>
                </a:lnTo>
                <a:lnTo>
                  <a:pt x="4367863" y="1484104"/>
                </a:lnTo>
                <a:lnTo>
                  <a:pt x="4371785" y="1495284"/>
                </a:lnTo>
                <a:lnTo>
                  <a:pt x="4378940" y="1505968"/>
                </a:lnTo>
                <a:lnTo>
                  <a:pt x="4389410" y="1515721"/>
                </a:lnTo>
                <a:lnTo>
                  <a:pt x="4397723" y="1518646"/>
                </a:lnTo>
                <a:lnTo>
                  <a:pt x="4397723" y="1469135"/>
                </a:lnTo>
                <a:lnTo>
                  <a:pt x="4421887" y="1436825"/>
                </a:lnTo>
                <a:close/>
              </a:path>
              <a:path w="5073015" h="1520825">
                <a:moveTo>
                  <a:pt x="4443751" y="1455054"/>
                </a:moveTo>
                <a:lnTo>
                  <a:pt x="4439400" y="1448834"/>
                </a:lnTo>
                <a:lnTo>
                  <a:pt x="4428635" y="1439167"/>
                </a:lnTo>
                <a:lnTo>
                  <a:pt x="4421887" y="1436825"/>
                </a:lnTo>
                <a:lnTo>
                  <a:pt x="4397723" y="1469135"/>
                </a:lnTo>
                <a:lnTo>
                  <a:pt x="4420584" y="1485899"/>
                </a:lnTo>
                <a:lnTo>
                  <a:pt x="4443751" y="1455054"/>
                </a:lnTo>
                <a:close/>
              </a:path>
              <a:path w="5073015" h="1520825">
                <a:moveTo>
                  <a:pt x="4451766" y="1481527"/>
                </a:moveTo>
                <a:lnTo>
                  <a:pt x="4450877" y="1470426"/>
                </a:lnTo>
                <a:lnTo>
                  <a:pt x="4446785" y="1459391"/>
                </a:lnTo>
                <a:lnTo>
                  <a:pt x="4443751" y="1455054"/>
                </a:lnTo>
                <a:lnTo>
                  <a:pt x="4420584" y="1485899"/>
                </a:lnTo>
                <a:lnTo>
                  <a:pt x="4397723" y="1469135"/>
                </a:lnTo>
                <a:lnTo>
                  <a:pt x="4397723" y="1518646"/>
                </a:lnTo>
                <a:lnTo>
                  <a:pt x="4400923" y="1519773"/>
                </a:lnTo>
                <a:lnTo>
                  <a:pt x="4412847" y="1520463"/>
                </a:lnTo>
                <a:lnTo>
                  <a:pt x="4424417" y="1517899"/>
                </a:lnTo>
                <a:lnTo>
                  <a:pt x="4434871" y="1512184"/>
                </a:lnTo>
                <a:lnTo>
                  <a:pt x="4443443" y="1503425"/>
                </a:lnTo>
                <a:lnTo>
                  <a:pt x="4444286" y="1502280"/>
                </a:lnTo>
                <a:lnTo>
                  <a:pt x="4449539" y="1492282"/>
                </a:lnTo>
                <a:lnTo>
                  <a:pt x="4451766" y="1481527"/>
                </a:lnTo>
                <a:close/>
              </a:path>
              <a:path w="5073015" h="1520825">
                <a:moveTo>
                  <a:pt x="4553934" y="1308353"/>
                </a:moveTo>
                <a:lnTo>
                  <a:pt x="4531073" y="1290828"/>
                </a:lnTo>
                <a:lnTo>
                  <a:pt x="4421887" y="1436825"/>
                </a:lnTo>
                <a:lnTo>
                  <a:pt x="4428635" y="1439167"/>
                </a:lnTo>
                <a:lnTo>
                  <a:pt x="4439400" y="1448834"/>
                </a:lnTo>
                <a:lnTo>
                  <a:pt x="4443751" y="1455054"/>
                </a:lnTo>
                <a:lnTo>
                  <a:pt x="4553934" y="1308353"/>
                </a:lnTo>
                <a:close/>
              </a:path>
              <a:path w="5073015" h="1520825">
                <a:moveTo>
                  <a:pt x="3868639" y="764369"/>
                </a:moveTo>
                <a:lnTo>
                  <a:pt x="3858382" y="762425"/>
                </a:lnTo>
                <a:lnTo>
                  <a:pt x="3847426" y="763473"/>
                </a:lnTo>
                <a:lnTo>
                  <a:pt x="3836288" y="767765"/>
                </a:lnTo>
                <a:lnTo>
                  <a:pt x="3825297" y="775513"/>
                </a:lnTo>
                <a:lnTo>
                  <a:pt x="3814781" y="786934"/>
                </a:lnTo>
                <a:lnTo>
                  <a:pt x="3811642" y="797665"/>
                </a:lnTo>
                <a:lnTo>
                  <a:pt x="3811645" y="808907"/>
                </a:lnTo>
                <a:lnTo>
                  <a:pt x="3842911" y="845937"/>
                </a:lnTo>
                <a:lnTo>
                  <a:pt x="3842987" y="795528"/>
                </a:lnTo>
                <a:lnTo>
                  <a:pt x="3868639" y="764369"/>
                </a:lnTo>
                <a:close/>
              </a:path>
              <a:path w="5073015" h="1520825">
                <a:moveTo>
                  <a:pt x="3889817" y="783011"/>
                </a:moveTo>
                <a:lnTo>
                  <a:pt x="3887598" y="778891"/>
                </a:lnTo>
                <a:lnTo>
                  <a:pt x="3878431" y="769198"/>
                </a:lnTo>
                <a:lnTo>
                  <a:pt x="3868827" y="764405"/>
                </a:lnTo>
                <a:lnTo>
                  <a:pt x="3868639" y="764369"/>
                </a:lnTo>
                <a:lnTo>
                  <a:pt x="3842987" y="795528"/>
                </a:lnTo>
                <a:lnTo>
                  <a:pt x="3864323" y="813815"/>
                </a:lnTo>
                <a:lnTo>
                  <a:pt x="3889817" y="783011"/>
                </a:lnTo>
                <a:close/>
              </a:path>
              <a:path w="5073015" h="1520825">
                <a:moveTo>
                  <a:pt x="3896109" y="801369"/>
                </a:moveTo>
                <a:lnTo>
                  <a:pt x="3893479" y="789813"/>
                </a:lnTo>
                <a:lnTo>
                  <a:pt x="3889817" y="783011"/>
                </a:lnTo>
                <a:lnTo>
                  <a:pt x="3864323" y="813815"/>
                </a:lnTo>
                <a:lnTo>
                  <a:pt x="3842987" y="795528"/>
                </a:lnTo>
                <a:lnTo>
                  <a:pt x="3842987" y="845945"/>
                </a:lnTo>
                <a:lnTo>
                  <a:pt x="3854855" y="847239"/>
                </a:lnTo>
                <a:lnTo>
                  <a:pt x="3891752" y="824010"/>
                </a:lnTo>
                <a:lnTo>
                  <a:pt x="3895522" y="812967"/>
                </a:lnTo>
                <a:lnTo>
                  <a:pt x="3896109" y="801369"/>
                </a:lnTo>
                <a:close/>
              </a:path>
              <a:path w="5073015" h="1520825">
                <a:moveTo>
                  <a:pt x="4010627" y="637031"/>
                </a:moveTo>
                <a:lnTo>
                  <a:pt x="3988529" y="618743"/>
                </a:lnTo>
                <a:lnTo>
                  <a:pt x="3868639" y="764369"/>
                </a:lnTo>
                <a:lnTo>
                  <a:pt x="3868827" y="764405"/>
                </a:lnTo>
                <a:lnTo>
                  <a:pt x="3878431" y="769198"/>
                </a:lnTo>
                <a:lnTo>
                  <a:pt x="3887598" y="778891"/>
                </a:lnTo>
                <a:lnTo>
                  <a:pt x="3889817" y="783011"/>
                </a:lnTo>
                <a:lnTo>
                  <a:pt x="4010627" y="637031"/>
                </a:lnTo>
                <a:close/>
              </a:path>
              <a:path w="5073015" h="1520825">
                <a:moveTo>
                  <a:pt x="5012878" y="1439180"/>
                </a:moveTo>
                <a:lnTo>
                  <a:pt x="4870163" y="1290065"/>
                </a:lnTo>
                <a:lnTo>
                  <a:pt x="4849589" y="1309878"/>
                </a:lnTo>
                <a:lnTo>
                  <a:pt x="4991738" y="1458401"/>
                </a:lnTo>
                <a:lnTo>
                  <a:pt x="4991951" y="1457744"/>
                </a:lnTo>
                <a:lnTo>
                  <a:pt x="4998144" y="1448667"/>
                </a:lnTo>
                <a:lnTo>
                  <a:pt x="5008898" y="1440713"/>
                </a:lnTo>
                <a:lnTo>
                  <a:pt x="5012878" y="1439180"/>
                </a:lnTo>
                <a:close/>
              </a:path>
              <a:path w="5073015" h="1520825">
                <a:moveTo>
                  <a:pt x="5040089" y="1517974"/>
                </a:moveTo>
                <a:lnTo>
                  <a:pt x="5040089" y="1467611"/>
                </a:lnTo>
                <a:lnTo>
                  <a:pt x="5019515" y="1487423"/>
                </a:lnTo>
                <a:lnTo>
                  <a:pt x="4991738" y="1458401"/>
                </a:lnTo>
                <a:lnTo>
                  <a:pt x="4988641" y="1467943"/>
                </a:lnTo>
                <a:lnTo>
                  <a:pt x="4988388" y="1478968"/>
                </a:lnTo>
                <a:lnTo>
                  <a:pt x="4991368" y="1490524"/>
                </a:lnTo>
                <a:lnTo>
                  <a:pt x="4997756" y="1502317"/>
                </a:lnTo>
                <a:lnTo>
                  <a:pt x="5007726" y="1514052"/>
                </a:lnTo>
                <a:lnTo>
                  <a:pt x="5018144" y="1518377"/>
                </a:lnTo>
                <a:lnTo>
                  <a:pt x="5029414" y="1519682"/>
                </a:lnTo>
                <a:lnTo>
                  <a:pt x="5040089" y="1517974"/>
                </a:lnTo>
                <a:close/>
              </a:path>
              <a:path w="5073015" h="1520825">
                <a:moveTo>
                  <a:pt x="5040089" y="1467611"/>
                </a:moveTo>
                <a:lnTo>
                  <a:pt x="5012878" y="1439180"/>
                </a:lnTo>
                <a:lnTo>
                  <a:pt x="5008898" y="1440713"/>
                </a:lnTo>
                <a:lnTo>
                  <a:pt x="4998144" y="1448667"/>
                </a:lnTo>
                <a:lnTo>
                  <a:pt x="4991951" y="1457744"/>
                </a:lnTo>
                <a:lnTo>
                  <a:pt x="4991738" y="1458401"/>
                </a:lnTo>
                <a:lnTo>
                  <a:pt x="5019515" y="1487423"/>
                </a:lnTo>
                <a:lnTo>
                  <a:pt x="5040089" y="1467611"/>
                </a:lnTo>
                <a:close/>
              </a:path>
              <a:path w="5073015" h="1520825">
                <a:moveTo>
                  <a:pt x="5072704" y="1481501"/>
                </a:moveTo>
                <a:lnTo>
                  <a:pt x="5054481" y="1442488"/>
                </a:lnTo>
                <a:lnTo>
                  <a:pt x="5032472" y="1435089"/>
                </a:lnTo>
                <a:lnTo>
                  <a:pt x="5020557" y="1436222"/>
                </a:lnTo>
                <a:lnTo>
                  <a:pt x="5012878" y="1439180"/>
                </a:lnTo>
                <a:lnTo>
                  <a:pt x="5040089" y="1467611"/>
                </a:lnTo>
                <a:lnTo>
                  <a:pt x="5040089" y="1517974"/>
                </a:lnTo>
                <a:lnTo>
                  <a:pt x="5041115" y="1517810"/>
                </a:lnTo>
                <a:lnTo>
                  <a:pt x="5052826" y="1512599"/>
                </a:lnTo>
                <a:lnTo>
                  <a:pt x="5064125" y="1503890"/>
                </a:lnTo>
                <a:lnTo>
                  <a:pt x="5070039" y="1493160"/>
                </a:lnTo>
                <a:lnTo>
                  <a:pt x="5072704" y="1481501"/>
                </a:lnTo>
                <a:close/>
              </a:path>
              <a:path w="5073015" h="1520825">
                <a:moveTo>
                  <a:pt x="749860" y="152037"/>
                </a:moveTo>
                <a:lnTo>
                  <a:pt x="571722" y="0"/>
                </a:lnTo>
                <a:lnTo>
                  <a:pt x="553433" y="21335"/>
                </a:lnTo>
                <a:lnTo>
                  <a:pt x="730627" y="173216"/>
                </a:lnTo>
                <a:lnTo>
                  <a:pt x="730751" y="172634"/>
                </a:lnTo>
                <a:lnTo>
                  <a:pt x="735874" y="163224"/>
                </a:lnTo>
                <a:lnTo>
                  <a:pt x="745801" y="154184"/>
                </a:lnTo>
                <a:lnTo>
                  <a:pt x="749860" y="152037"/>
                </a:lnTo>
                <a:close/>
              </a:path>
              <a:path w="5073015" h="1520825">
                <a:moveTo>
                  <a:pt x="779747" y="228944"/>
                </a:moveTo>
                <a:lnTo>
                  <a:pt x="779747" y="177545"/>
                </a:lnTo>
                <a:lnTo>
                  <a:pt x="761459" y="199643"/>
                </a:lnTo>
                <a:lnTo>
                  <a:pt x="730627" y="173216"/>
                </a:lnTo>
                <a:lnTo>
                  <a:pt x="728522" y="183045"/>
                </a:lnTo>
                <a:lnTo>
                  <a:pt x="729364" y="194066"/>
                </a:lnTo>
                <a:lnTo>
                  <a:pt x="733459" y="205304"/>
                </a:lnTo>
                <a:lnTo>
                  <a:pt x="740984" y="216368"/>
                </a:lnTo>
                <a:lnTo>
                  <a:pt x="752120" y="226866"/>
                </a:lnTo>
                <a:lnTo>
                  <a:pt x="762832" y="230201"/>
                </a:lnTo>
                <a:lnTo>
                  <a:pt x="774207" y="230399"/>
                </a:lnTo>
                <a:lnTo>
                  <a:pt x="779747" y="228944"/>
                </a:lnTo>
                <a:close/>
              </a:path>
              <a:path w="5073015" h="1520825">
                <a:moveTo>
                  <a:pt x="779747" y="177545"/>
                </a:moveTo>
                <a:lnTo>
                  <a:pt x="749860" y="152037"/>
                </a:lnTo>
                <a:lnTo>
                  <a:pt x="745801" y="154184"/>
                </a:lnTo>
                <a:lnTo>
                  <a:pt x="735874" y="163224"/>
                </a:lnTo>
                <a:lnTo>
                  <a:pt x="730751" y="172634"/>
                </a:lnTo>
                <a:lnTo>
                  <a:pt x="730627" y="173216"/>
                </a:lnTo>
                <a:lnTo>
                  <a:pt x="761459" y="199643"/>
                </a:lnTo>
                <a:lnTo>
                  <a:pt x="779747" y="177545"/>
                </a:lnTo>
                <a:close/>
              </a:path>
              <a:path w="5073015" h="1520825">
                <a:moveTo>
                  <a:pt x="813503" y="188232"/>
                </a:moveTo>
                <a:lnTo>
                  <a:pt x="790527" y="150488"/>
                </a:lnTo>
                <a:lnTo>
                  <a:pt x="768195" y="145852"/>
                </a:lnTo>
                <a:lnTo>
                  <a:pt x="756747" y="148394"/>
                </a:lnTo>
                <a:lnTo>
                  <a:pt x="749860" y="152037"/>
                </a:lnTo>
                <a:lnTo>
                  <a:pt x="779747" y="177545"/>
                </a:lnTo>
                <a:lnTo>
                  <a:pt x="779747" y="228944"/>
                </a:lnTo>
                <a:lnTo>
                  <a:pt x="785713" y="227379"/>
                </a:lnTo>
                <a:lnTo>
                  <a:pt x="796822" y="221063"/>
                </a:lnTo>
                <a:lnTo>
                  <a:pt x="807003" y="211373"/>
                </a:lnTo>
                <a:lnTo>
                  <a:pt x="811939" y="200104"/>
                </a:lnTo>
                <a:lnTo>
                  <a:pt x="813503" y="188232"/>
                </a:lnTo>
                <a:close/>
              </a:path>
              <a:path w="5073015" h="1520825">
                <a:moveTo>
                  <a:pt x="3332596" y="1438007"/>
                </a:moveTo>
                <a:lnTo>
                  <a:pt x="3225767" y="1291589"/>
                </a:lnTo>
                <a:lnTo>
                  <a:pt x="3202146" y="1308353"/>
                </a:lnTo>
                <a:lnTo>
                  <a:pt x="3308947" y="1453879"/>
                </a:lnTo>
                <a:lnTo>
                  <a:pt x="3313270" y="1447921"/>
                </a:lnTo>
                <a:lnTo>
                  <a:pt x="3325295" y="1440432"/>
                </a:lnTo>
                <a:lnTo>
                  <a:pt x="3332596" y="1438007"/>
                </a:lnTo>
                <a:close/>
              </a:path>
              <a:path w="5073015" h="1520825">
                <a:moveTo>
                  <a:pt x="3355307" y="1517268"/>
                </a:moveTo>
                <a:lnTo>
                  <a:pt x="3355307" y="1469135"/>
                </a:lnTo>
                <a:lnTo>
                  <a:pt x="3332448" y="1485899"/>
                </a:lnTo>
                <a:lnTo>
                  <a:pt x="3308947" y="1453879"/>
                </a:lnTo>
                <a:lnTo>
                  <a:pt x="3306272" y="1457566"/>
                </a:lnTo>
                <a:lnTo>
                  <a:pt x="3302370" y="1468630"/>
                </a:lnTo>
                <a:lnTo>
                  <a:pt x="3301664" y="1480437"/>
                </a:lnTo>
                <a:lnTo>
                  <a:pt x="3304256" y="1492305"/>
                </a:lnTo>
                <a:lnTo>
                  <a:pt x="3310249" y="1503558"/>
                </a:lnTo>
                <a:lnTo>
                  <a:pt x="3318158" y="1511488"/>
                </a:lnTo>
                <a:lnTo>
                  <a:pt x="3327722" y="1516831"/>
                </a:lnTo>
                <a:lnTo>
                  <a:pt x="3338543" y="1519361"/>
                </a:lnTo>
                <a:lnTo>
                  <a:pt x="3350222" y="1518851"/>
                </a:lnTo>
                <a:lnTo>
                  <a:pt x="3355307" y="1517268"/>
                </a:lnTo>
                <a:close/>
              </a:path>
              <a:path w="5073015" h="1520825">
                <a:moveTo>
                  <a:pt x="3355307" y="1469135"/>
                </a:moveTo>
                <a:lnTo>
                  <a:pt x="3332596" y="1438007"/>
                </a:lnTo>
                <a:lnTo>
                  <a:pt x="3325295" y="1440432"/>
                </a:lnTo>
                <a:lnTo>
                  <a:pt x="3313270" y="1447921"/>
                </a:lnTo>
                <a:lnTo>
                  <a:pt x="3308947" y="1453879"/>
                </a:lnTo>
                <a:lnTo>
                  <a:pt x="3332448" y="1485899"/>
                </a:lnTo>
                <a:lnTo>
                  <a:pt x="3355307" y="1469135"/>
                </a:lnTo>
                <a:close/>
              </a:path>
              <a:path w="5073015" h="1520825">
                <a:moveTo>
                  <a:pt x="3387051" y="1475208"/>
                </a:moveTo>
                <a:lnTo>
                  <a:pt x="3359746" y="1438044"/>
                </a:lnTo>
                <a:lnTo>
                  <a:pt x="3348899" y="1435730"/>
                </a:lnTo>
                <a:lnTo>
                  <a:pt x="3337293" y="1436447"/>
                </a:lnTo>
                <a:lnTo>
                  <a:pt x="3332596" y="1438007"/>
                </a:lnTo>
                <a:lnTo>
                  <a:pt x="3355307" y="1469135"/>
                </a:lnTo>
                <a:lnTo>
                  <a:pt x="3355307" y="1517268"/>
                </a:lnTo>
                <a:lnTo>
                  <a:pt x="3362361" y="1515072"/>
                </a:lnTo>
                <a:lnTo>
                  <a:pt x="3374562" y="1507799"/>
                </a:lnTo>
                <a:lnTo>
                  <a:pt x="3381904" y="1498149"/>
                </a:lnTo>
                <a:lnTo>
                  <a:pt x="3386095" y="1487037"/>
                </a:lnTo>
                <a:lnTo>
                  <a:pt x="3387051" y="1475208"/>
                </a:lnTo>
                <a:close/>
              </a:path>
              <a:path w="5073015" h="1520825">
                <a:moveTo>
                  <a:pt x="2178757" y="1437957"/>
                </a:moveTo>
                <a:lnTo>
                  <a:pt x="2071337" y="1291589"/>
                </a:lnTo>
                <a:lnTo>
                  <a:pt x="2048477" y="1308353"/>
                </a:lnTo>
                <a:lnTo>
                  <a:pt x="2154896" y="1453357"/>
                </a:lnTo>
                <a:lnTo>
                  <a:pt x="2158829" y="1447933"/>
                </a:lnTo>
                <a:lnTo>
                  <a:pt x="2171166" y="1440440"/>
                </a:lnTo>
                <a:lnTo>
                  <a:pt x="2178757" y="1437957"/>
                </a:lnTo>
                <a:close/>
              </a:path>
              <a:path w="5073015" h="1520825">
                <a:moveTo>
                  <a:pt x="2201639" y="1517161"/>
                </a:moveTo>
                <a:lnTo>
                  <a:pt x="2201639" y="1469135"/>
                </a:lnTo>
                <a:lnTo>
                  <a:pt x="2178779" y="1485899"/>
                </a:lnTo>
                <a:lnTo>
                  <a:pt x="2154896" y="1453357"/>
                </a:lnTo>
                <a:lnTo>
                  <a:pt x="2151838" y="1457577"/>
                </a:lnTo>
                <a:lnTo>
                  <a:pt x="2147942" y="1468639"/>
                </a:lnTo>
                <a:lnTo>
                  <a:pt x="2147244" y="1480443"/>
                </a:lnTo>
                <a:lnTo>
                  <a:pt x="2149847" y="1492308"/>
                </a:lnTo>
                <a:lnTo>
                  <a:pt x="2155854" y="1503558"/>
                </a:lnTo>
                <a:lnTo>
                  <a:pt x="2164065" y="1511488"/>
                </a:lnTo>
                <a:lnTo>
                  <a:pt x="2173808" y="1516831"/>
                </a:lnTo>
                <a:lnTo>
                  <a:pt x="2184684" y="1519361"/>
                </a:lnTo>
                <a:lnTo>
                  <a:pt x="2196296" y="1518851"/>
                </a:lnTo>
                <a:lnTo>
                  <a:pt x="2201639" y="1517161"/>
                </a:lnTo>
                <a:close/>
              </a:path>
              <a:path w="5073015" h="1520825">
                <a:moveTo>
                  <a:pt x="2201639" y="1469135"/>
                </a:moveTo>
                <a:lnTo>
                  <a:pt x="2178757" y="1437957"/>
                </a:lnTo>
                <a:lnTo>
                  <a:pt x="2171166" y="1440440"/>
                </a:lnTo>
                <a:lnTo>
                  <a:pt x="2158829" y="1447933"/>
                </a:lnTo>
                <a:lnTo>
                  <a:pt x="2154896" y="1453357"/>
                </a:lnTo>
                <a:lnTo>
                  <a:pt x="2178779" y="1485899"/>
                </a:lnTo>
                <a:lnTo>
                  <a:pt x="2201639" y="1469135"/>
                </a:lnTo>
                <a:close/>
              </a:path>
              <a:path w="5073015" h="1520825">
                <a:moveTo>
                  <a:pt x="2232621" y="1475208"/>
                </a:moveTo>
                <a:lnTo>
                  <a:pt x="2205829" y="1438042"/>
                </a:lnTo>
                <a:lnTo>
                  <a:pt x="2195032" y="1435731"/>
                </a:lnTo>
                <a:lnTo>
                  <a:pt x="2183356" y="1436452"/>
                </a:lnTo>
                <a:lnTo>
                  <a:pt x="2178757" y="1437957"/>
                </a:lnTo>
                <a:lnTo>
                  <a:pt x="2201639" y="1469135"/>
                </a:lnTo>
                <a:lnTo>
                  <a:pt x="2201639" y="1517161"/>
                </a:lnTo>
                <a:lnTo>
                  <a:pt x="2208244" y="1515073"/>
                </a:lnTo>
                <a:lnTo>
                  <a:pt x="2220132" y="1507799"/>
                </a:lnTo>
                <a:lnTo>
                  <a:pt x="2227474" y="1498149"/>
                </a:lnTo>
                <a:lnTo>
                  <a:pt x="2231665" y="1487037"/>
                </a:lnTo>
                <a:lnTo>
                  <a:pt x="2232621" y="1475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81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Height</a:t>
            </a:r>
            <a:r>
              <a:rPr spc="-9" dirty="0"/>
              <a:t> </a:t>
            </a:r>
            <a:r>
              <a:rPr spc="-18" dirty="0"/>
              <a:t>of</a:t>
            </a:r>
            <a:r>
              <a:rPr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EF5A3E1B-416F-4F80-850C-2DC1F4EA3012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695716" y="1728693"/>
            <a:ext cx="7546109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704418" algn="l"/>
              </a:tabLst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2900" spc="-22" dirty="0"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red-black tree with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939A"/>
                </a:solidFill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endParaRPr sz="2900" dirty="0">
              <a:latin typeface="Times New Roman"/>
              <a:cs typeface="Times New Roman"/>
            </a:endParaRPr>
          </a:p>
          <a:p>
            <a:pPr marL="81488" algn="ctr">
              <a:spcBef>
                <a:spcPts val="54"/>
              </a:spcBef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92"/>
              </a:spcBef>
              <a:tabLst>
                <a:tab pos="1114625" algn="l"/>
                <a:tab pos="5085902" algn="l"/>
              </a:tabLst>
            </a:pPr>
            <a:r>
              <a:rPr sz="29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900" spc="-18" dirty="0">
                <a:latin typeface="Times New Roman"/>
                <a:cs typeface="Times New Roman"/>
              </a:rPr>
              <a:t>(The book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uses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induction.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8" dirty="0">
                <a:latin typeface="Times New Roman"/>
                <a:cs typeface="Times New Roman"/>
              </a:rPr>
              <a:t>Read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carefully.)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74"/>
              </a:spcBef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NTUITIO</a:t>
            </a:r>
            <a:r>
              <a:rPr sz="2200" b="1" spc="4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900" dirty="0">
              <a:latin typeface="Times New Roman"/>
              <a:cs typeface="Times New Roman"/>
            </a:endParaRPr>
          </a:p>
          <a:p>
            <a:pPr marL="213693" marR="4774195" indent="-202296">
              <a:lnSpc>
                <a:spcPts val="3096"/>
              </a:lnSpc>
              <a:spcBef>
                <a:spcPts val="395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Merge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 into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their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 parents.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3235" y="3266795"/>
            <a:ext cx="4305473" cy="203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3880" y="4143711"/>
            <a:ext cx="4529282" cy="1229846"/>
          </a:xfrm>
          <a:custGeom>
            <a:avLst/>
            <a:gdLst/>
            <a:ahLst/>
            <a:cxnLst/>
            <a:rect l="l" t="t" r="r" b="b"/>
            <a:pathLst>
              <a:path w="4982209" h="1393825">
                <a:moveTo>
                  <a:pt x="63057" y="151206"/>
                </a:moveTo>
                <a:lnTo>
                  <a:pt x="53208" y="147670"/>
                </a:lnTo>
                <a:lnTo>
                  <a:pt x="42200" y="147023"/>
                </a:lnTo>
                <a:lnTo>
                  <a:pt x="30516" y="149538"/>
                </a:lnTo>
                <a:lnTo>
                  <a:pt x="18506" y="155442"/>
                </a:lnTo>
                <a:lnTo>
                  <a:pt x="6520" y="164963"/>
                </a:lnTo>
                <a:lnTo>
                  <a:pt x="1782" y="175140"/>
                </a:lnTo>
                <a:lnTo>
                  <a:pt x="0" y="186248"/>
                </a:lnTo>
                <a:lnTo>
                  <a:pt x="1378" y="197856"/>
                </a:lnTo>
                <a:lnTo>
                  <a:pt x="6124" y="209538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57" y="151206"/>
                </a:lnTo>
                <a:close/>
              </a:path>
              <a:path w="4982209" h="1393825">
                <a:moveTo>
                  <a:pt x="80975" y="172964"/>
                </a:moveTo>
                <a:lnTo>
                  <a:pt x="79440" y="168668"/>
                </a:lnTo>
                <a:lnTo>
                  <a:pt x="71793" y="157544"/>
                </a:lnTo>
                <a:lnTo>
                  <a:pt x="63189" y="151253"/>
                </a:lnTo>
                <a:lnTo>
                  <a:pt x="63057" y="151206"/>
                </a:lnTo>
                <a:lnTo>
                  <a:pt x="32987" y="177545"/>
                </a:lnTo>
                <a:lnTo>
                  <a:pt x="51275" y="198882"/>
                </a:lnTo>
                <a:lnTo>
                  <a:pt x="80975" y="172964"/>
                </a:lnTo>
                <a:close/>
              </a:path>
              <a:path w="4982209" h="1393825">
                <a:moveTo>
                  <a:pt x="84458" y="192038"/>
                </a:moveTo>
                <a:lnTo>
                  <a:pt x="83607" y="180334"/>
                </a:lnTo>
                <a:lnTo>
                  <a:pt x="80975" y="172964"/>
                </a:lnTo>
                <a:lnTo>
                  <a:pt x="51275" y="198882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62" y="213553"/>
                </a:lnTo>
                <a:lnTo>
                  <a:pt x="82155" y="203278"/>
                </a:lnTo>
                <a:lnTo>
                  <a:pt x="84458" y="192038"/>
                </a:lnTo>
                <a:close/>
              </a:path>
              <a:path w="4982209" h="1393825">
                <a:moveTo>
                  <a:pt x="254729" y="21335"/>
                </a:moveTo>
                <a:lnTo>
                  <a:pt x="235679" y="0"/>
                </a:lnTo>
                <a:lnTo>
                  <a:pt x="63057" y="151206"/>
                </a:lnTo>
                <a:lnTo>
                  <a:pt x="63189" y="151253"/>
                </a:lnTo>
                <a:lnTo>
                  <a:pt x="71793" y="157544"/>
                </a:lnTo>
                <a:lnTo>
                  <a:pt x="79440" y="168668"/>
                </a:lnTo>
                <a:lnTo>
                  <a:pt x="80975" y="172964"/>
                </a:lnTo>
                <a:lnTo>
                  <a:pt x="254729" y="21335"/>
                </a:lnTo>
                <a:close/>
              </a:path>
              <a:path w="4982209" h="1393825">
                <a:moveTo>
                  <a:pt x="1740048" y="1309823"/>
                </a:moveTo>
                <a:lnTo>
                  <a:pt x="1736094" y="1308507"/>
                </a:lnTo>
                <a:lnTo>
                  <a:pt x="1724272" y="1307983"/>
                </a:lnTo>
                <a:lnTo>
                  <a:pt x="1712727" y="1310669"/>
                </a:lnTo>
                <a:lnTo>
                  <a:pt x="1702140" y="1316494"/>
                </a:lnTo>
                <a:lnTo>
                  <a:pt x="1693192" y="1325388"/>
                </a:lnTo>
                <a:lnTo>
                  <a:pt x="1687913" y="1335452"/>
                </a:lnTo>
                <a:lnTo>
                  <a:pt x="1685628" y="1346316"/>
                </a:lnTo>
                <a:lnTo>
                  <a:pt x="1686433" y="1357534"/>
                </a:lnTo>
                <a:lnTo>
                  <a:pt x="1690425" y="1368662"/>
                </a:lnTo>
                <a:lnTo>
                  <a:pt x="1697703" y="1379252"/>
                </a:lnTo>
                <a:lnTo>
                  <a:pt x="1708362" y="1388861"/>
                </a:lnTo>
                <a:lnTo>
                  <a:pt x="1716245" y="1391539"/>
                </a:lnTo>
                <a:lnTo>
                  <a:pt x="1716245" y="1341882"/>
                </a:lnTo>
                <a:lnTo>
                  <a:pt x="1740048" y="1309823"/>
                </a:lnTo>
                <a:close/>
              </a:path>
              <a:path w="4982209" h="1393825">
                <a:moveTo>
                  <a:pt x="1762692" y="1328355"/>
                </a:moveTo>
                <a:lnTo>
                  <a:pt x="1758244" y="1321937"/>
                </a:lnTo>
                <a:lnTo>
                  <a:pt x="1747512" y="1312309"/>
                </a:lnTo>
                <a:lnTo>
                  <a:pt x="1740048" y="1309823"/>
                </a:lnTo>
                <a:lnTo>
                  <a:pt x="1716245" y="1341882"/>
                </a:lnTo>
                <a:lnTo>
                  <a:pt x="1739867" y="1359407"/>
                </a:lnTo>
                <a:lnTo>
                  <a:pt x="1762692" y="1328355"/>
                </a:lnTo>
                <a:close/>
              </a:path>
              <a:path w="4982209" h="1393825">
                <a:moveTo>
                  <a:pt x="1770485" y="1354834"/>
                </a:moveTo>
                <a:lnTo>
                  <a:pt x="1769628" y="1343637"/>
                </a:lnTo>
                <a:lnTo>
                  <a:pt x="1765582" y="1332526"/>
                </a:lnTo>
                <a:lnTo>
                  <a:pt x="1762692" y="1328355"/>
                </a:lnTo>
                <a:lnTo>
                  <a:pt x="1739867" y="1359407"/>
                </a:lnTo>
                <a:lnTo>
                  <a:pt x="1716245" y="1341882"/>
                </a:lnTo>
                <a:lnTo>
                  <a:pt x="1716245" y="1391539"/>
                </a:lnTo>
                <a:lnTo>
                  <a:pt x="1719811" y="1392750"/>
                </a:lnTo>
                <a:lnTo>
                  <a:pt x="1731668" y="1393346"/>
                </a:lnTo>
                <a:lnTo>
                  <a:pt x="1743238" y="1390727"/>
                </a:lnTo>
                <a:lnTo>
                  <a:pt x="1753823" y="1384976"/>
                </a:lnTo>
                <a:lnTo>
                  <a:pt x="1762727" y="1376171"/>
                </a:lnTo>
                <a:lnTo>
                  <a:pt x="1763042" y="1375728"/>
                </a:lnTo>
                <a:lnTo>
                  <a:pt x="1768255" y="1365677"/>
                </a:lnTo>
                <a:lnTo>
                  <a:pt x="1770485" y="1354834"/>
                </a:lnTo>
                <a:close/>
              </a:path>
              <a:path w="4982209" h="1393825">
                <a:moveTo>
                  <a:pt x="1870931" y="1181100"/>
                </a:moveTo>
                <a:lnTo>
                  <a:pt x="1848072" y="1164335"/>
                </a:lnTo>
                <a:lnTo>
                  <a:pt x="1740048" y="1309823"/>
                </a:lnTo>
                <a:lnTo>
                  <a:pt x="1747512" y="1312309"/>
                </a:lnTo>
                <a:lnTo>
                  <a:pt x="1758244" y="1321937"/>
                </a:lnTo>
                <a:lnTo>
                  <a:pt x="1762692" y="1328355"/>
                </a:lnTo>
                <a:lnTo>
                  <a:pt x="1870931" y="1181100"/>
                </a:lnTo>
                <a:close/>
              </a:path>
              <a:path w="4982209" h="1393825">
                <a:moveTo>
                  <a:pt x="2733175" y="1309784"/>
                </a:moveTo>
                <a:lnTo>
                  <a:pt x="2729139" y="1308486"/>
                </a:lnTo>
                <a:lnTo>
                  <a:pt x="2717238" y="1308012"/>
                </a:lnTo>
                <a:lnTo>
                  <a:pt x="2705753" y="1310744"/>
                </a:lnTo>
                <a:lnTo>
                  <a:pt x="2695356" y="1316621"/>
                </a:lnTo>
                <a:lnTo>
                  <a:pt x="2686718" y="1325579"/>
                </a:lnTo>
                <a:lnTo>
                  <a:pt x="2681507" y="1335939"/>
                </a:lnTo>
                <a:lnTo>
                  <a:pt x="2679289" y="1346959"/>
                </a:lnTo>
                <a:lnTo>
                  <a:pt x="2680175" y="1358196"/>
                </a:lnTo>
                <a:lnTo>
                  <a:pt x="2684277" y="1369204"/>
                </a:lnTo>
                <a:lnTo>
                  <a:pt x="2691708" y="1379541"/>
                </a:lnTo>
                <a:lnTo>
                  <a:pt x="2702577" y="1388761"/>
                </a:lnTo>
                <a:lnTo>
                  <a:pt x="2709893" y="1391277"/>
                </a:lnTo>
                <a:lnTo>
                  <a:pt x="2709893" y="1341881"/>
                </a:lnTo>
                <a:lnTo>
                  <a:pt x="2733175" y="1309784"/>
                </a:lnTo>
                <a:close/>
              </a:path>
              <a:path w="4982209" h="1393825">
                <a:moveTo>
                  <a:pt x="2756008" y="1327634"/>
                </a:moveTo>
                <a:lnTo>
                  <a:pt x="2751718" y="1321619"/>
                </a:lnTo>
                <a:lnTo>
                  <a:pt x="2740787" y="1312231"/>
                </a:lnTo>
                <a:lnTo>
                  <a:pt x="2733175" y="1309784"/>
                </a:lnTo>
                <a:lnTo>
                  <a:pt x="2709893" y="1341881"/>
                </a:lnTo>
                <a:lnTo>
                  <a:pt x="2733515" y="1358645"/>
                </a:lnTo>
                <a:lnTo>
                  <a:pt x="2756008" y="1327634"/>
                </a:lnTo>
                <a:close/>
              </a:path>
              <a:path w="4982209" h="1393825">
                <a:moveTo>
                  <a:pt x="2764105" y="1354306"/>
                </a:moveTo>
                <a:lnTo>
                  <a:pt x="2763263" y="1343120"/>
                </a:lnTo>
                <a:lnTo>
                  <a:pt x="2759172" y="1332070"/>
                </a:lnTo>
                <a:lnTo>
                  <a:pt x="2756008" y="1327634"/>
                </a:lnTo>
                <a:lnTo>
                  <a:pt x="2733515" y="1358645"/>
                </a:lnTo>
                <a:lnTo>
                  <a:pt x="2709893" y="1341881"/>
                </a:lnTo>
                <a:lnTo>
                  <a:pt x="2709893" y="1391277"/>
                </a:lnTo>
                <a:lnTo>
                  <a:pt x="2714038" y="1392702"/>
                </a:lnTo>
                <a:lnTo>
                  <a:pt x="2725880" y="1393283"/>
                </a:lnTo>
                <a:lnTo>
                  <a:pt x="2737371" y="1390559"/>
                </a:lnTo>
                <a:lnTo>
                  <a:pt x="2747780" y="1384583"/>
                </a:lnTo>
                <a:lnTo>
                  <a:pt x="2756375" y="1375409"/>
                </a:lnTo>
                <a:lnTo>
                  <a:pt x="2756501" y="1375234"/>
                </a:lnTo>
                <a:lnTo>
                  <a:pt x="2761813" y="1365165"/>
                </a:lnTo>
                <a:lnTo>
                  <a:pt x="2764105" y="1354306"/>
                </a:lnTo>
                <a:close/>
              </a:path>
              <a:path w="4982209" h="1393825">
                <a:moveTo>
                  <a:pt x="2862293" y="1181099"/>
                </a:moveTo>
                <a:lnTo>
                  <a:pt x="2838672" y="1164335"/>
                </a:lnTo>
                <a:lnTo>
                  <a:pt x="2733175" y="1309784"/>
                </a:lnTo>
                <a:lnTo>
                  <a:pt x="2740787" y="1312231"/>
                </a:lnTo>
                <a:lnTo>
                  <a:pt x="2751718" y="1321619"/>
                </a:lnTo>
                <a:lnTo>
                  <a:pt x="2756008" y="1327634"/>
                </a:lnTo>
                <a:lnTo>
                  <a:pt x="2862293" y="1181099"/>
                </a:lnTo>
                <a:close/>
              </a:path>
              <a:path w="4982209" h="1393825">
                <a:moveTo>
                  <a:pt x="4329689" y="1309704"/>
                </a:moveTo>
                <a:lnTo>
                  <a:pt x="4287244" y="1322900"/>
                </a:lnTo>
                <a:lnTo>
                  <a:pt x="4274923" y="1345509"/>
                </a:lnTo>
                <a:lnTo>
                  <a:pt x="4275593" y="1356828"/>
                </a:lnTo>
                <a:lnTo>
                  <a:pt x="4279480" y="1368077"/>
                </a:lnTo>
                <a:lnTo>
                  <a:pt x="4286674" y="1378715"/>
                </a:lnTo>
                <a:lnTo>
                  <a:pt x="4297265" y="1388198"/>
                </a:lnTo>
                <a:lnTo>
                  <a:pt x="4305522" y="1391288"/>
                </a:lnTo>
                <a:lnTo>
                  <a:pt x="4305522" y="1341881"/>
                </a:lnTo>
                <a:lnTo>
                  <a:pt x="4329689" y="1309704"/>
                </a:lnTo>
                <a:close/>
              </a:path>
              <a:path w="4982209" h="1393825">
                <a:moveTo>
                  <a:pt x="4352250" y="1327492"/>
                </a:moveTo>
                <a:lnTo>
                  <a:pt x="4349705" y="1323348"/>
                </a:lnTo>
                <a:lnTo>
                  <a:pt x="4340031" y="1314099"/>
                </a:lnTo>
                <a:lnTo>
                  <a:pt x="4330169" y="1309770"/>
                </a:lnTo>
                <a:lnTo>
                  <a:pt x="4329689" y="1309704"/>
                </a:lnTo>
                <a:lnTo>
                  <a:pt x="4305522" y="1341881"/>
                </a:lnTo>
                <a:lnTo>
                  <a:pt x="4328381" y="1359407"/>
                </a:lnTo>
                <a:lnTo>
                  <a:pt x="4352250" y="1327492"/>
                </a:lnTo>
                <a:close/>
              </a:path>
              <a:path w="4982209" h="1393825">
                <a:moveTo>
                  <a:pt x="4359467" y="1356600"/>
                </a:moveTo>
                <a:lnTo>
                  <a:pt x="4359430" y="1345144"/>
                </a:lnTo>
                <a:lnTo>
                  <a:pt x="4356173" y="1333878"/>
                </a:lnTo>
                <a:lnTo>
                  <a:pt x="4352250" y="1327492"/>
                </a:lnTo>
                <a:lnTo>
                  <a:pt x="4328381" y="1359407"/>
                </a:lnTo>
                <a:lnTo>
                  <a:pt x="4305522" y="1341881"/>
                </a:lnTo>
                <a:lnTo>
                  <a:pt x="4305522" y="1391288"/>
                </a:lnTo>
                <a:lnTo>
                  <a:pt x="4308574" y="1392430"/>
                </a:lnTo>
                <a:lnTo>
                  <a:pt x="4320438" y="1393234"/>
                </a:lnTo>
                <a:lnTo>
                  <a:pt x="4332046" y="1390721"/>
                </a:lnTo>
                <a:lnTo>
                  <a:pt x="4342584" y="1384997"/>
                </a:lnTo>
                <a:lnTo>
                  <a:pt x="4351241" y="1376171"/>
                </a:lnTo>
                <a:lnTo>
                  <a:pt x="4356279" y="1367701"/>
                </a:lnTo>
                <a:lnTo>
                  <a:pt x="4359467" y="1356600"/>
                </a:lnTo>
                <a:close/>
              </a:path>
              <a:path w="4982209" h="1393825">
                <a:moveTo>
                  <a:pt x="4461731" y="1181099"/>
                </a:moveTo>
                <a:lnTo>
                  <a:pt x="4438872" y="1164335"/>
                </a:lnTo>
                <a:lnTo>
                  <a:pt x="4329689" y="1309704"/>
                </a:lnTo>
                <a:lnTo>
                  <a:pt x="4330169" y="1309770"/>
                </a:lnTo>
                <a:lnTo>
                  <a:pt x="4340031" y="1314099"/>
                </a:lnTo>
                <a:lnTo>
                  <a:pt x="4349705" y="1323348"/>
                </a:lnTo>
                <a:lnTo>
                  <a:pt x="4352250" y="1327492"/>
                </a:lnTo>
                <a:lnTo>
                  <a:pt x="4461731" y="1181099"/>
                </a:lnTo>
                <a:close/>
              </a:path>
              <a:path w="4982209" h="1393825">
                <a:moveTo>
                  <a:pt x="3480865" y="699032"/>
                </a:moveTo>
                <a:lnTo>
                  <a:pt x="3470706" y="697063"/>
                </a:lnTo>
                <a:lnTo>
                  <a:pt x="3459692" y="698074"/>
                </a:lnTo>
                <a:lnTo>
                  <a:pt x="3448545" y="702325"/>
                </a:lnTo>
                <a:lnTo>
                  <a:pt x="3437628" y="710004"/>
                </a:lnTo>
                <a:lnTo>
                  <a:pt x="3427307" y="721300"/>
                </a:lnTo>
                <a:lnTo>
                  <a:pt x="3424325" y="732182"/>
                </a:lnTo>
                <a:lnTo>
                  <a:pt x="3424399" y="743608"/>
                </a:lnTo>
                <a:lnTo>
                  <a:pt x="3427650" y="755075"/>
                </a:lnTo>
                <a:lnTo>
                  <a:pt x="3434197" y="766079"/>
                </a:lnTo>
                <a:lnTo>
                  <a:pt x="3444161" y="776115"/>
                </a:lnTo>
                <a:lnTo>
                  <a:pt x="3455129" y="780631"/>
                </a:lnTo>
                <a:lnTo>
                  <a:pt x="3455129" y="729995"/>
                </a:lnTo>
                <a:lnTo>
                  <a:pt x="3480865" y="699032"/>
                </a:lnTo>
                <a:close/>
              </a:path>
              <a:path w="4982209" h="1393825">
                <a:moveTo>
                  <a:pt x="3502486" y="717894"/>
                </a:moveTo>
                <a:lnTo>
                  <a:pt x="3500241" y="713824"/>
                </a:lnTo>
                <a:lnTo>
                  <a:pt x="3490866" y="704000"/>
                </a:lnTo>
                <a:lnTo>
                  <a:pt x="3481219" y="699101"/>
                </a:lnTo>
                <a:lnTo>
                  <a:pt x="3480865" y="699032"/>
                </a:lnTo>
                <a:lnTo>
                  <a:pt x="3455129" y="729995"/>
                </a:lnTo>
                <a:lnTo>
                  <a:pt x="3477227" y="748284"/>
                </a:lnTo>
                <a:lnTo>
                  <a:pt x="3502486" y="717894"/>
                </a:lnTo>
                <a:close/>
              </a:path>
              <a:path w="4982209" h="1393825">
                <a:moveTo>
                  <a:pt x="3508962" y="736169"/>
                </a:moveTo>
                <a:lnTo>
                  <a:pt x="3506256" y="724725"/>
                </a:lnTo>
                <a:lnTo>
                  <a:pt x="3502486" y="717894"/>
                </a:lnTo>
                <a:lnTo>
                  <a:pt x="3477227" y="748284"/>
                </a:lnTo>
                <a:lnTo>
                  <a:pt x="3455129" y="729995"/>
                </a:lnTo>
                <a:lnTo>
                  <a:pt x="3455129" y="780631"/>
                </a:lnTo>
                <a:lnTo>
                  <a:pt x="3455431" y="780755"/>
                </a:lnTo>
                <a:lnTo>
                  <a:pt x="3467302" y="782093"/>
                </a:lnTo>
                <a:lnTo>
                  <a:pt x="3479055" y="780157"/>
                </a:lnTo>
                <a:lnTo>
                  <a:pt x="3489970" y="774974"/>
                </a:lnTo>
                <a:lnTo>
                  <a:pt x="3499325" y="766571"/>
                </a:lnTo>
                <a:lnTo>
                  <a:pt x="3504641" y="758545"/>
                </a:lnTo>
                <a:lnTo>
                  <a:pt x="3508407" y="747621"/>
                </a:lnTo>
                <a:lnTo>
                  <a:pt x="3508962" y="736169"/>
                </a:lnTo>
                <a:close/>
              </a:path>
              <a:path w="4982209" h="1393825">
                <a:moveTo>
                  <a:pt x="3623531" y="572261"/>
                </a:moveTo>
                <a:lnTo>
                  <a:pt x="3601434" y="553973"/>
                </a:lnTo>
                <a:lnTo>
                  <a:pt x="3480865" y="699032"/>
                </a:lnTo>
                <a:lnTo>
                  <a:pt x="3481219" y="699101"/>
                </a:lnTo>
                <a:lnTo>
                  <a:pt x="3490866" y="704000"/>
                </a:lnTo>
                <a:lnTo>
                  <a:pt x="3500241" y="713824"/>
                </a:lnTo>
                <a:lnTo>
                  <a:pt x="3502486" y="717894"/>
                </a:lnTo>
                <a:lnTo>
                  <a:pt x="3623531" y="572261"/>
                </a:lnTo>
                <a:close/>
              </a:path>
              <a:path w="4982209" h="1393825">
                <a:moveTo>
                  <a:pt x="4923008" y="1311974"/>
                </a:moveTo>
                <a:lnTo>
                  <a:pt x="4780247" y="1162811"/>
                </a:lnTo>
                <a:lnTo>
                  <a:pt x="4759673" y="1182623"/>
                </a:lnTo>
                <a:lnTo>
                  <a:pt x="4901458" y="1331433"/>
                </a:lnTo>
                <a:lnTo>
                  <a:pt x="4901718" y="1330648"/>
                </a:lnTo>
                <a:lnTo>
                  <a:pt x="4907841" y="1321770"/>
                </a:lnTo>
                <a:lnTo>
                  <a:pt x="4918567" y="1313741"/>
                </a:lnTo>
                <a:lnTo>
                  <a:pt x="4923008" y="1311974"/>
                </a:lnTo>
                <a:close/>
              </a:path>
              <a:path w="4982209" h="1393825">
                <a:moveTo>
                  <a:pt x="4950173" y="1391352"/>
                </a:moveTo>
                <a:lnTo>
                  <a:pt x="4950173" y="1340357"/>
                </a:lnTo>
                <a:lnTo>
                  <a:pt x="4928837" y="1360169"/>
                </a:lnTo>
                <a:lnTo>
                  <a:pt x="4901458" y="1331433"/>
                </a:lnTo>
                <a:lnTo>
                  <a:pt x="4898342" y="1340819"/>
                </a:lnTo>
                <a:lnTo>
                  <a:pt x="4897943" y="1351913"/>
                </a:lnTo>
                <a:lnTo>
                  <a:pt x="4900754" y="1363560"/>
                </a:lnTo>
                <a:lnTo>
                  <a:pt x="4907006" y="1375392"/>
                </a:lnTo>
                <a:lnTo>
                  <a:pt x="4916930" y="1387039"/>
                </a:lnTo>
                <a:lnTo>
                  <a:pt x="4927344" y="1391630"/>
                </a:lnTo>
                <a:lnTo>
                  <a:pt x="4938586" y="1393111"/>
                </a:lnTo>
                <a:lnTo>
                  <a:pt x="4950173" y="1391352"/>
                </a:lnTo>
                <a:close/>
              </a:path>
              <a:path w="4982209" h="1393825">
                <a:moveTo>
                  <a:pt x="4950173" y="1340357"/>
                </a:moveTo>
                <a:lnTo>
                  <a:pt x="4923008" y="1311974"/>
                </a:lnTo>
                <a:lnTo>
                  <a:pt x="4918567" y="1313741"/>
                </a:lnTo>
                <a:lnTo>
                  <a:pt x="4907841" y="1321770"/>
                </a:lnTo>
                <a:lnTo>
                  <a:pt x="4901718" y="1330648"/>
                </a:lnTo>
                <a:lnTo>
                  <a:pt x="4901458" y="1331433"/>
                </a:lnTo>
                <a:lnTo>
                  <a:pt x="4928837" y="1360169"/>
                </a:lnTo>
                <a:lnTo>
                  <a:pt x="4950173" y="1340357"/>
                </a:lnTo>
                <a:close/>
              </a:path>
              <a:path w="4982209" h="1393825">
                <a:moveTo>
                  <a:pt x="4982044" y="1355165"/>
                </a:moveTo>
                <a:lnTo>
                  <a:pt x="4963736" y="1315323"/>
                </a:lnTo>
                <a:lnTo>
                  <a:pt x="4941780" y="1307966"/>
                </a:lnTo>
                <a:lnTo>
                  <a:pt x="4930060" y="1309169"/>
                </a:lnTo>
                <a:lnTo>
                  <a:pt x="4923008" y="1311974"/>
                </a:lnTo>
                <a:lnTo>
                  <a:pt x="4950173" y="1340357"/>
                </a:lnTo>
                <a:lnTo>
                  <a:pt x="4950173" y="1391352"/>
                </a:lnTo>
                <a:lnTo>
                  <a:pt x="4961790" y="1386201"/>
                </a:lnTo>
                <a:lnTo>
                  <a:pt x="4972872" y="1377539"/>
                </a:lnTo>
                <a:lnTo>
                  <a:pt x="4979109" y="1366925"/>
                </a:lnTo>
                <a:lnTo>
                  <a:pt x="4982044" y="1355165"/>
                </a:lnTo>
                <a:close/>
              </a:path>
              <a:path w="4982209" h="1393825">
                <a:moveTo>
                  <a:pt x="749865" y="152041"/>
                </a:moveTo>
                <a:lnTo>
                  <a:pt x="571722" y="0"/>
                </a:lnTo>
                <a:lnTo>
                  <a:pt x="553433" y="21335"/>
                </a:lnTo>
                <a:lnTo>
                  <a:pt x="730624" y="173213"/>
                </a:lnTo>
                <a:lnTo>
                  <a:pt x="730742" y="172659"/>
                </a:lnTo>
                <a:lnTo>
                  <a:pt x="735854" y="163250"/>
                </a:lnTo>
                <a:lnTo>
                  <a:pt x="745785" y="154202"/>
                </a:lnTo>
                <a:lnTo>
                  <a:pt x="749865" y="152041"/>
                </a:lnTo>
                <a:close/>
              </a:path>
              <a:path w="4982209" h="1393825">
                <a:moveTo>
                  <a:pt x="779747" y="229254"/>
                </a:moveTo>
                <a:lnTo>
                  <a:pt x="779747" y="177545"/>
                </a:lnTo>
                <a:lnTo>
                  <a:pt x="761459" y="199644"/>
                </a:lnTo>
                <a:lnTo>
                  <a:pt x="730624" y="173213"/>
                </a:lnTo>
                <a:lnTo>
                  <a:pt x="728520" y="183069"/>
                </a:lnTo>
                <a:lnTo>
                  <a:pt x="729368" y="194089"/>
                </a:lnTo>
                <a:lnTo>
                  <a:pt x="733464" y="205330"/>
                </a:lnTo>
                <a:lnTo>
                  <a:pt x="740988" y="216402"/>
                </a:lnTo>
                <a:lnTo>
                  <a:pt x="752120" y="226914"/>
                </a:lnTo>
                <a:lnTo>
                  <a:pt x="762832" y="230365"/>
                </a:lnTo>
                <a:lnTo>
                  <a:pt x="774207" y="230681"/>
                </a:lnTo>
                <a:lnTo>
                  <a:pt x="779747" y="229254"/>
                </a:lnTo>
                <a:close/>
              </a:path>
              <a:path w="4982209" h="1393825">
                <a:moveTo>
                  <a:pt x="779747" y="177545"/>
                </a:moveTo>
                <a:lnTo>
                  <a:pt x="749865" y="152041"/>
                </a:lnTo>
                <a:lnTo>
                  <a:pt x="745785" y="154202"/>
                </a:lnTo>
                <a:lnTo>
                  <a:pt x="735854" y="163250"/>
                </a:lnTo>
                <a:lnTo>
                  <a:pt x="730742" y="172659"/>
                </a:lnTo>
                <a:lnTo>
                  <a:pt x="730624" y="173213"/>
                </a:lnTo>
                <a:lnTo>
                  <a:pt x="761459" y="199644"/>
                </a:lnTo>
                <a:lnTo>
                  <a:pt x="779747" y="177545"/>
                </a:lnTo>
                <a:close/>
              </a:path>
              <a:path w="4982209" h="1393825">
                <a:moveTo>
                  <a:pt x="813503" y="188232"/>
                </a:moveTo>
                <a:lnTo>
                  <a:pt x="790506" y="150477"/>
                </a:lnTo>
                <a:lnTo>
                  <a:pt x="768179" y="145856"/>
                </a:lnTo>
                <a:lnTo>
                  <a:pt x="756732" y="148405"/>
                </a:lnTo>
                <a:lnTo>
                  <a:pt x="749865" y="152041"/>
                </a:lnTo>
                <a:lnTo>
                  <a:pt x="779747" y="177545"/>
                </a:lnTo>
                <a:lnTo>
                  <a:pt x="779747" y="229254"/>
                </a:lnTo>
                <a:lnTo>
                  <a:pt x="785713" y="227717"/>
                </a:lnTo>
                <a:lnTo>
                  <a:pt x="796822" y="221330"/>
                </a:lnTo>
                <a:lnTo>
                  <a:pt x="807002" y="211373"/>
                </a:lnTo>
                <a:lnTo>
                  <a:pt x="811939" y="200104"/>
                </a:lnTo>
                <a:lnTo>
                  <a:pt x="813503" y="188232"/>
                </a:lnTo>
                <a:close/>
              </a:path>
              <a:path w="4982209" h="1393825">
                <a:moveTo>
                  <a:pt x="3288618" y="1311232"/>
                </a:moveTo>
                <a:lnTo>
                  <a:pt x="3180810" y="1164335"/>
                </a:lnTo>
                <a:lnTo>
                  <a:pt x="3157949" y="1181099"/>
                </a:lnTo>
                <a:lnTo>
                  <a:pt x="3264743" y="1326613"/>
                </a:lnTo>
                <a:lnTo>
                  <a:pt x="3268249" y="1321534"/>
                </a:lnTo>
                <a:lnTo>
                  <a:pt x="3280658" y="1313926"/>
                </a:lnTo>
                <a:lnTo>
                  <a:pt x="3288618" y="1311232"/>
                </a:lnTo>
                <a:close/>
              </a:path>
              <a:path w="4982209" h="1393825">
                <a:moveTo>
                  <a:pt x="3311112" y="1390018"/>
                </a:moveTo>
                <a:lnTo>
                  <a:pt x="3311112" y="1341881"/>
                </a:lnTo>
                <a:lnTo>
                  <a:pt x="3288252" y="1358645"/>
                </a:lnTo>
                <a:lnTo>
                  <a:pt x="3264743" y="1326613"/>
                </a:lnTo>
                <a:lnTo>
                  <a:pt x="3261526" y="1331271"/>
                </a:lnTo>
                <a:lnTo>
                  <a:pt x="3257772" y="1342379"/>
                </a:lnTo>
                <a:lnTo>
                  <a:pt x="3257154" y="1354164"/>
                </a:lnTo>
                <a:lnTo>
                  <a:pt x="3259841" y="1365936"/>
                </a:lnTo>
                <a:lnTo>
                  <a:pt x="3266003" y="1377000"/>
                </a:lnTo>
                <a:lnTo>
                  <a:pt x="3273911" y="1384889"/>
                </a:lnTo>
                <a:lnTo>
                  <a:pt x="3283484" y="1390098"/>
                </a:lnTo>
                <a:lnTo>
                  <a:pt x="3294326" y="1392430"/>
                </a:lnTo>
                <a:lnTo>
                  <a:pt x="3306043" y="1391687"/>
                </a:lnTo>
                <a:lnTo>
                  <a:pt x="3311112" y="1390018"/>
                </a:lnTo>
                <a:close/>
              </a:path>
              <a:path w="4982209" h="1393825">
                <a:moveTo>
                  <a:pt x="3311112" y="1341881"/>
                </a:moveTo>
                <a:lnTo>
                  <a:pt x="3288618" y="1311232"/>
                </a:lnTo>
                <a:lnTo>
                  <a:pt x="3280658" y="1313926"/>
                </a:lnTo>
                <a:lnTo>
                  <a:pt x="3268249" y="1321534"/>
                </a:lnTo>
                <a:lnTo>
                  <a:pt x="3264743" y="1326613"/>
                </a:lnTo>
                <a:lnTo>
                  <a:pt x="3288252" y="1358645"/>
                </a:lnTo>
                <a:lnTo>
                  <a:pt x="3311112" y="1341881"/>
                </a:lnTo>
                <a:close/>
              </a:path>
              <a:path w="4982209" h="1393825">
                <a:moveTo>
                  <a:pt x="3342399" y="1347501"/>
                </a:moveTo>
                <a:lnTo>
                  <a:pt x="3315465" y="1311068"/>
                </a:lnTo>
                <a:lnTo>
                  <a:pt x="3304635" y="1308895"/>
                </a:lnTo>
                <a:lnTo>
                  <a:pt x="3292910" y="1309780"/>
                </a:lnTo>
                <a:lnTo>
                  <a:pt x="3288618" y="1311232"/>
                </a:lnTo>
                <a:lnTo>
                  <a:pt x="3311112" y="1341881"/>
                </a:lnTo>
                <a:lnTo>
                  <a:pt x="3311112" y="1390018"/>
                </a:lnTo>
                <a:lnTo>
                  <a:pt x="3318239" y="1387672"/>
                </a:lnTo>
                <a:lnTo>
                  <a:pt x="3330519" y="1380189"/>
                </a:lnTo>
                <a:lnTo>
                  <a:pt x="3337541" y="1370310"/>
                </a:lnTo>
                <a:lnTo>
                  <a:pt x="3341553" y="1359189"/>
                </a:lnTo>
                <a:lnTo>
                  <a:pt x="3342399" y="1347501"/>
                </a:lnTo>
                <a:close/>
              </a:path>
              <a:path w="4982209" h="1393825">
                <a:moveTo>
                  <a:pt x="2296511" y="1311256"/>
                </a:moveTo>
                <a:lnTo>
                  <a:pt x="2188685" y="1164335"/>
                </a:lnTo>
                <a:lnTo>
                  <a:pt x="2165825" y="1181099"/>
                </a:lnTo>
                <a:lnTo>
                  <a:pt x="2272617" y="1326611"/>
                </a:lnTo>
                <a:lnTo>
                  <a:pt x="2276020" y="1321649"/>
                </a:lnTo>
                <a:lnTo>
                  <a:pt x="2288448" y="1314005"/>
                </a:lnTo>
                <a:lnTo>
                  <a:pt x="2296511" y="1311256"/>
                </a:lnTo>
                <a:close/>
              </a:path>
              <a:path w="4982209" h="1393825">
                <a:moveTo>
                  <a:pt x="2318987" y="1390023"/>
                </a:moveTo>
                <a:lnTo>
                  <a:pt x="2318987" y="1341881"/>
                </a:lnTo>
                <a:lnTo>
                  <a:pt x="2296127" y="1358645"/>
                </a:lnTo>
                <a:lnTo>
                  <a:pt x="2272617" y="1326611"/>
                </a:lnTo>
                <a:lnTo>
                  <a:pt x="2269339" y="1331392"/>
                </a:lnTo>
                <a:lnTo>
                  <a:pt x="2265592" y="1342516"/>
                </a:lnTo>
                <a:lnTo>
                  <a:pt x="2264935" y="1354349"/>
                </a:lnTo>
                <a:lnTo>
                  <a:pt x="2267524" y="1366218"/>
                </a:lnTo>
                <a:lnTo>
                  <a:pt x="2273515" y="1377451"/>
                </a:lnTo>
                <a:lnTo>
                  <a:pt x="2281740" y="1385159"/>
                </a:lnTo>
                <a:lnTo>
                  <a:pt x="2291489" y="1390222"/>
                </a:lnTo>
                <a:lnTo>
                  <a:pt x="2302395" y="1392449"/>
                </a:lnTo>
                <a:lnTo>
                  <a:pt x="2314092" y="1391648"/>
                </a:lnTo>
                <a:lnTo>
                  <a:pt x="2318987" y="1390023"/>
                </a:lnTo>
                <a:close/>
              </a:path>
              <a:path w="4982209" h="1393825">
                <a:moveTo>
                  <a:pt x="2318987" y="1341881"/>
                </a:moveTo>
                <a:lnTo>
                  <a:pt x="2296511" y="1311256"/>
                </a:lnTo>
                <a:lnTo>
                  <a:pt x="2288448" y="1314005"/>
                </a:lnTo>
                <a:lnTo>
                  <a:pt x="2276020" y="1321649"/>
                </a:lnTo>
                <a:lnTo>
                  <a:pt x="2272617" y="1326611"/>
                </a:lnTo>
                <a:lnTo>
                  <a:pt x="2296127" y="1358645"/>
                </a:lnTo>
                <a:lnTo>
                  <a:pt x="2318987" y="1341881"/>
                </a:lnTo>
                <a:close/>
              </a:path>
              <a:path w="4982209" h="1393825">
                <a:moveTo>
                  <a:pt x="2350276" y="1347501"/>
                </a:moveTo>
                <a:lnTo>
                  <a:pt x="2323258" y="1311045"/>
                </a:lnTo>
                <a:lnTo>
                  <a:pt x="2312431" y="1308907"/>
                </a:lnTo>
                <a:lnTo>
                  <a:pt x="2300707" y="1309825"/>
                </a:lnTo>
                <a:lnTo>
                  <a:pt x="2296511" y="1311256"/>
                </a:lnTo>
                <a:lnTo>
                  <a:pt x="2318987" y="1341881"/>
                </a:lnTo>
                <a:lnTo>
                  <a:pt x="2318987" y="1390023"/>
                </a:lnTo>
                <a:lnTo>
                  <a:pt x="2326214" y="1387625"/>
                </a:lnTo>
                <a:lnTo>
                  <a:pt x="2338395" y="1380189"/>
                </a:lnTo>
                <a:lnTo>
                  <a:pt x="2345418" y="1370309"/>
                </a:lnTo>
                <a:lnTo>
                  <a:pt x="2349430" y="1359189"/>
                </a:lnTo>
                <a:lnTo>
                  <a:pt x="2350276" y="1347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42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Height</a:t>
            </a:r>
            <a:r>
              <a:rPr spc="-9" dirty="0"/>
              <a:t> </a:t>
            </a:r>
            <a:r>
              <a:rPr spc="-18" dirty="0"/>
              <a:t>of</a:t>
            </a:r>
            <a:r>
              <a:rPr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9F868FC1-27FE-4968-8C74-95B48D5909CD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695716" y="1728693"/>
            <a:ext cx="7546109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704418" algn="l"/>
              </a:tabLst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2900" spc="-22" dirty="0"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red-black tree with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939A"/>
                </a:solidFill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endParaRPr sz="2900" dirty="0">
              <a:latin typeface="Times New Roman"/>
              <a:cs typeface="Times New Roman"/>
            </a:endParaRPr>
          </a:p>
          <a:p>
            <a:pPr marL="81488" algn="ctr">
              <a:spcBef>
                <a:spcPts val="54"/>
              </a:spcBef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92"/>
              </a:spcBef>
              <a:tabLst>
                <a:tab pos="1114625" algn="l"/>
                <a:tab pos="5085902" algn="l"/>
              </a:tabLst>
            </a:pPr>
            <a:r>
              <a:rPr sz="29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900" spc="-18" dirty="0">
                <a:latin typeface="Times New Roman"/>
                <a:cs typeface="Times New Roman"/>
              </a:rPr>
              <a:t>(The book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uses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induction.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8" dirty="0">
                <a:latin typeface="Times New Roman"/>
                <a:cs typeface="Times New Roman"/>
              </a:rPr>
              <a:t>Read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carefully.)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74"/>
              </a:spcBef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NTUITIO</a:t>
            </a:r>
            <a:r>
              <a:rPr sz="2200" b="1" spc="4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900" dirty="0">
              <a:latin typeface="Times New Roman"/>
              <a:cs typeface="Times New Roman"/>
            </a:endParaRPr>
          </a:p>
          <a:p>
            <a:pPr marL="213693" marR="4774195" indent="-202296">
              <a:lnSpc>
                <a:spcPts val="3096"/>
              </a:lnSpc>
              <a:spcBef>
                <a:spcPts val="395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Merge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 into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their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 parents.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3235" y="3266795"/>
            <a:ext cx="3820564" cy="1767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3880" y="4143711"/>
            <a:ext cx="4044373" cy="960904"/>
          </a:xfrm>
          <a:custGeom>
            <a:avLst/>
            <a:gdLst/>
            <a:ahLst/>
            <a:cxnLst/>
            <a:rect l="l" t="t" r="r" b="b"/>
            <a:pathLst>
              <a:path w="4448809" h="1089025">
                <a:moveTo>
                  <a:pt x="63057" y="151206"/>
                </a:moveTo>
                <a:lnTo>
                  <a:pt x="53208" y="147670"/>
                </a:lnTo>
                <a:lnTo>
                  <a:pt x="42200" y="147023"/>
                </a:lnTo>
                <a:lnTo>
                  <a:pt x="30516" y="149538"/>
                </a:lnTo>
                <a:lnTo>
                  <a:pt x="18506" y="155442"/>
                </a:lnTo>
                <a:lnTo>
                  <a:pt x="6520" y="164963"/>
                </a:lnTo>
                <a:lnTo>
                  <a:pt x="1782" y="175140"/>
                </a:lnTo>
                <a:lnTo>
                  <a:pt x="0" y="186248"/>
                </a:lnTo>
                <a:lnTo>
                  <a:pt x="1378" y="197856"/>
                </a:lnTo>
                <a:lnTo>
                  <a:pt x="6124" y="209538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57" y="151206"/>
                </a:lnTo>
                <a:close/>
              </a:path>
              <a:path w="4448809" h="1089025">
                <a:moveTo>
                  <a:pt x="80975" y="172964"/>
                </a:moveTo>
                <a:lnTo>
                  <a:pt x="79440" y="168668"/>
                </a:lnTo>
                <a:lnTo>
                  <a:pt x="71793" y="157544"/>
                </a:lnTo>
                <a:lnTo>
                  <a:pt x="63189" y="151253"/>
                </a:lnTo>
                <a:lnTo>
                  <a:pt x="63057" y="151206"/>
                </a:lnTo>
                <a:lnTo>
                  <a:pt x="32987" y="177545"/>
                </a:lnTo>
                <a:lnTo>
                  <a:pt x="51275" y="198882"/>
                </a:lnTo>
                <a:lnTo>
                  <a:pt x="80975" y="172964"/>
                </a:lnTo>
                <a:close/>
              </a:path>
              <a:path w="4448809" h="1089025">
                <a:moveTo>
                  <a:pt x="84458" y="192038"/>
                </a:moveTo>
                <a:lnTo>
                  <a:pt x="83607" y="180334"/>
                </a:lnTo>
                <a:lnTo>
                  <a:pt x="80975" y="172964"/>
                </a:lnTo>
                <a:lnTo>
                  <a:pt x="51275" y="198882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62" y="213553"/>
                </a:lnTo>
                <a:lnTo>
                  <a:pt x="82155" y="203278"/>
                </a:lnTo>
                <a:lnTo>
                  <a:pt x="84458" y="192038"/>
                </a:lnTo>
                <a:close/>
              </a:path>
              <a:path w="4448809" h="1089025">
                <a:moveTo>
                  <a:pt x="254729" y="21335"/>
                </a:moveTo>
                <a:lnTo>
                  <a:pt x="235679" y="0"/>
                </a:lnTo>
                <a:lnTo>
                  <a:pt x="63057" y="151206"/>
                </a:lnTo>
                <a:lnTo>
                  <a:pt x="63189" y="151253"/>
                </a:lnTo>
                <a:lnTo>
                  <a:pt x="71793" y="157544"/>
                </a:lnTo>
                <a:lnTo>
                  <a:pt x="79440" y="168668"/>
                </a:lnTo>
                <a:lnTo>
                  <a:pt x="80975" y="172964"/>
                </a:lnTo>
                <a:lnTo>
                  <a:pt x="254729" y="21335"/>
                </a:lnTo>
                <a:close/>
              </a:path>
              <a:path w="4448809" h="1089025">
                <a:moveTo>
                  <a:pt x="1740048" y="1005023"/>
                </a:moveTo>
                <a:lnTo>
                  <a:pt x="1736094" y="1003707"/>
                </a:lnTo>
                <a:lnTo>
                  <a:pt x="1724272" y="1003183"/>
                </a:lnTo>
                <a:lnTo>
                  <a:pt x="1712727" y="1005869"/>
                </a:lnTo>
                <a:lnTo>
                  <a:pt x="1702140" y="1011694"/>
                </a:lnTo>
                <a:lnTo>
                  <a:pt x="1693192" y="1020588"/>
                </a:lnTo>
                <a:lnTo>
                  <a:pt x="1687913" y="1030652"/>
                </a:lnTo>
                <a:lnTo>
                  <a:pt x="1685628" y="1041516"/>
                </a:lnTo>
                <a:lnTo>
                  <a:pt x="1686433" y="1052734"/>
                </a:lnTo>
                <a:lnTo>
                  <a:pt x="1690425" y="1063862"/>
                </a:lnTo>
                <a:lnTo>
                  <a:pt x="1697703" y="1074452"/>
                </a:lnTo>
                <a:lnTo>
                  <a:pt x="1708362" y="1084061"/>
                </a:lnTo>
                <a:lnTo>
                  <a:pt x="1716245" y="1086739"/>
                </a:lnTo>
                <a:lnTo>
                  <a:pt x="1716245" y="1037082"/>
                </a:lnTo>
                <a:lnTo>
                  <a:pt x="1740048" y="1005023"/>
                </a:lnTo>
                <a:close/>
              </a:path>
              <a:path w="4448809" h="1089025">
                <a:moveTo>
                  <a:pt x="1762692" y="1023555"/>
                </a:moveTo>
                <a:lnTo>
                  <a:pt x="1758244" y="1017137"/>
                </a:lnTo>
                <a:lnTo>
                  <a:pt x="1747512" y="1007509"/>
                </a:lnTo>
                <a:lnTo>
                  <a:pt x="1740048" y="1005023"/>
                </a:lnTo>
                <a:lnTo>
                  <a:pt x="1716245" y="1037082"/>
                </a:lnTo>
                <a:lnTo>
                  <a:pt x="1739867" y="1054607"/>
                </a:lnTo>
                <a:lnTo>
                  <a:pt x="1762692" y="1023555"/>
                </a:lnTo>
                <a:close/>
              </a:path>
              <a:path w="4448809" h="1089025">
                <a:moveTo>
                  <a:pt x="1770485" y="1050034"/>
                </a:moveTo>
                <a:lnTo>
                  <a:pt x="1769628" y="1038837"/>
                </a:lnTo>
                <a:lnTo>
                  <a:pt x="1765582" y="1027726"/>
                </a:lnTo>
                <a:lnTo>
                  <a:pt x="1762692" y="1023555"/>
                </a:lnTo>
                <a:lnTo>
                  <a:pt x="1739867" y="1054607"/>
                </a:lnTo>
                <a:lnTo>
                  <a:pt x="1716245" y="1037082"/>
                </a:lnTo>
                <a:lnTo>
                  <a:pt x="1716245" y="1086739"/>
                </a:lnTo>
                <a:lnTo>
                  <a:pt x="1719811" y="1087950"/>
                </a:lnTo>
                <a:lnTo>
                  <a:pt x="1731668" y="1088546"/>
                </a:lnTo>
                <a:lnTo>
                  <a:pt x="1743238" y="1085927"/>
                </a:lnTo>
                <a:lnTo>
                  <a:pt x="1753823" y="1080176"/>
                </a:lnTo>
                <a:lnTo>
                  <a:pt x="1762727" y="1071371"/>
                </a:lnTo>
                <a:lnTo>
                  <a:pt x="1763042" y="1070928"/>
                </a:lnTo>
                <a:lnTo>
                  <a:pt x="1768255" y="1060877"/>
                </a:lnTo>
                <a:lnTo>
                  <a:pt x="1770485" y="1050034"/>
                </a:lnTo>
                <a:close/>
              </a:path>
              <a:path w="4448809" h="1089025">
                <a:moveTo>
                  <a:pt x="1870931" y="876300"/>
                </a:moveTo>
                <a:lnTo>
                  <a:pt x="1848072" y="859535"/>
                </a:lnTo>
                <a:lnTo>
                  <a:pt x="1740048" y="1005023"/>
                </a:lnTo>
                <a:lnTo>
                  <a:pt x="1747512" y="1007509"/>
                </a:lnTo>
                <a:lnTo>
                  <a:pt x="1758244" y="1017137"/>
                </a:lnTo>
                <a:lnTo>
                  <a:pt x="1762692" y="1023555"/>
                </a:lnTo>
                <a:lnTo>
                  <a:pt x="1870931" y="876300"/>
                </a:lnTo>
                <a:close/>
              </a:path>
              <a:path w="4448809" h="1089025">
                <a:moveTo>
                  <a:pt x="2504575" y="1004984"/>
                </a:moveTo>
                <a:lnTo>
                  <a:pt x="2500539" y="1003686"/>
                </a:lnTo>
                <a:lnTo>
                  <a:pt x="2488638" y="1003212"/>
                </a:lnTo>
                <a:lnTo>
                  <a:pt x="2477153" y="1005944"/>
                </a:lnTo>
                <a:lnTo>
                  <a:pt x="2466756" y="1011821"/>
                </a:lnTo>
                <a:lnTo>
                  <a:pt x="2458118" y="1020779"/>
                </a:lnTo>
                <a:lnTo>
                  <a:pt x="2452907" y="1031139"/>
                </a:lnTo>
                <a:lnTo>
                  <a:pt x="2450689" y="1042159"/>
                </a:lnTo>
                <a:lnTo>
                  <a:pt x="2451575" y="1053396"/>
                </a:lnTo>
                <a:lnTo>
                  <a:pt x="2455678" y="1064404"/>
                </a:lnTo>
                <a:lnTo>
                  <a:pt x="2463108" y="1074741"/>
                </a:lnTo>
                <a:lnTo>
                  <a:pt x="2473977" y="1083962"/>
                </a:lnTo>
                <a:lnTo>
                  <a:pt x="2481293" y="1086477"/>
                </a:lnTo>
                <a:lnTo>
                  <a:pt x="2481293" y="1037081"/>
                </a:lnTo>
                <a:lnTo>
                  <a:pt x="2504575" y="1004984"/>
                </a:lnTo>
                <a:close/>
              </a:path>
              <a:path w="4448809" h="1089025">
                <a:moveTo>
                  <a:pt x="2527408" y="1022834"/>
                </a:moveTo>
                <a:lnTo>
                  <a:pt x="2523118" y="1016819"/>
                </a:lnTo>
                <a:lnTo>
                  <a:pt x="2512187" y="1007431"/>
                </a:lnTo>
                <a:lnTo>
                  <a:pt x="2504575" y="1004984"/>
                </a:lnTo>
                <a:lnTo>
                  <a:pt x="2481293" y="1037081"/>
                </a:lnTo>
                <a:lnTo>
                  <a:pt x="2504915" y="1053845"/>
                </a:lnTo>
                <a:lnTo>
                  <a:pt x="2527408" y="1022834"/>
                </a:lnTo>
                <a:close/>
              </a:path>
              <a:path w="4448809" h="1089025">
                <a:moveTo>
                  <a:pt x="2535505" y="1049506"/>
                </a:moveTo>
                <a:lnTo>
                  <a:pt x="2534663" y="1038320"/>
                </a:lnTo>
                <a:lnTo>
                  <a:pt x="2530572" y="1027269"/>
                </a:lnTo>
                <a:lnTo>
                  <a:pt x="2527408" y="1022834"/>
                </a:lnTo>
                <a:lnTo>
                  <a:pt x="2504915" y="1053845"/>
                </a:lnTo>
                <a:lnTo>
                  <a:pt x="2481293" y="1037081"/>
                </a:lnTo>
                <a:lnTo>
                  <a:pt x="2481293" y="1086477"/>
                </a:lnTo>
                <a:lnTo>
                  <a:pt x="2485439" y="1087902"/>
                </a:lnTo>
                <a:lnTo>
                  <a:pt x="2497280" y="1088483"/>
                </a:lnTo>
                <a:lnTo>
                  <a:pt x="2508771" y="1085759"/>
                </a:lnTo>
                <a:lnTo>
                  <a:pt x="2519180" y="1079783"/>
                </a:lnTo>
                <a:lnTo>
                  <a:pt x="2527775" y="1070609"/>
                </a:lnTo>
                <a:lnTo>
                  <a:pt x="2527902" y="1070433"/>
                </a:lnTo>
                <a:lnTo>
                  <a:pt x="2533213" y="1060365"/>
                </a:lnTo>
                <a:lnTo>
                  <a:pt x="2535505" y="1049506"/>
                </a:lnTo>
                <a:close/>
              </a:path>
              <a:path w="4448809" h="1089025">
                <a:moveTo>
                  <a:pt x="2633693" y="876299"/>
                </a:moveTo>
                <a:lnTo>
                  <a:pt x="2610072" y="859535"/>
                </a:lnTo>
                <a:lnTo>
                  <a:pt x="2504575" y="1004984"/>
                </a:lnTo>
                <a:lnTo>
                  <a:pt x="2512187" y="1007431"/>
                </a:lnTo>
                <a:lnTo>
                  <a:pt x="2523118" y="1016819"/>
                </a:lnTo>
                <a:lnTo>
                  <a:pt x="2527408" y="1022834"/>
                </a:lnTo>
                <a:lnTo>
                  <a:pt x="2633693" y="876299"/>
                </a:lnTo>
                <a:close/>
              </a:path>
              <a:path w="4448809" h="1089025">
                <a:moveTo>
                  <a:pt x="3796289" y="1004904"/>
                </a:moveTo>
                <a:lnTo>
                  <a:pt x="3753844" y="1018100"/>
                </a:lnTo>
                <a:lnTo>
                  <a:pt x="3741523" y="1040709"/>
                </a:lnTo>
                <a:lnTo>
                  <a:pt x="3742193" y="1052028"/>
                </a:lnTo>
                <a:lnTo>
                  <a:pt x="3746080" y="1063277"/>
                </a:lnTo>
                <a:lnTo>
                  <a:pt x="3753274" y="1073915"/>
                </a:lnTo>
                <a:lnTo>
                  <a:pt x="3763865" y="1083398"/>
                </a:lnTo>
                <a:lnTo>
                  <a:pt x="3772122" y="1086488"/>
                </a:lnTo>
                <a:lnTo>
                  <a:pt x="3772122" y="1037081"/>
                </a:lnTo>
                <a:lnTo>
                  <a:pt x="3796289" y="1004904"/>
                </a:lnTo>
                <a:close/>
              </a:path>
              <a:path w="4448809" h="1089025">
                <a:moveTo>
                  <a:pt x="3818850" y="1022692"/>
                </a:moveTo>
                <a:lnTo>
                  <a:pt x="3816305" y="1018548"/>
                </a:lnTo>
                <a:lnTo>
                  <a:pt x="3806631" y="1009299"/>
                </a:lnTo>
                <a:lnTo>
                  <a:pt x="3796769" y="1004970"/>
                </a:lnTo>
                <a:lnTo>
                  <a:pt x="3796289" y="1004904"/>
                </a:lnTo>
                <a:lnTo>
                  <a:pt x="3772122" y="1037081"/>
                </a:lnTo>
                <a:lnTo>
                  <a:pt x="3794981" y="1054607"/>
                </a:lnTo>
                <a:lnTo>
                  <a:pt x="3818850" y="1022692"/>
                </a:lnTo>
                <a:close/>
              </a:path>
              <a:path w="4448809" h="1089025">
                <a:moveTo>
                  <a:pt x="3826067" y="1051800"/>
                </a:moveTo>
                <a:lnTo>
                  <a:pt x="3826030" y="1040344"/>
                </a:lnTo>
                <a:lnTo>
                  <a:pt x="3822773" y="1029078"/>
                </a:lnTo>
                <a:lnTo>
                  <a:pt x="3818850" y="1022692"/>
                </a:lnTo>
                <a:lnTo>
                  <a:pt x="3794981" y="1054607"/>
                </a:lnTo>
                <a:lnTo>
                  <a:pt x="3772122" y="1037081"/>
                </a:lnTo>
                <a:lnTo>
                  <a:pt x="3772122" y="1086488"/>
                </a:lnTo>
                <a:lnTo>
                  <a:pt x="3775174" y="1087630"/>
                </a:lnTo>
                <a:lnTo>
                  <a:pt x="3787038" y="1088434"/>
                </a:lnTo>
                <a:lnTo>
                  <a:pt x="3798646" y="1085921"/>
                </a:lnTo>
                <a:lnTo>
                  <a:pt x="3809184" y="1080197"/>
                </a:lnTo>
                <a:lnTo>
                  <a:pt x="3817841" y="1071371"/>
                </a:lnTo>
                <a:lnTo>
                  <a:pt x="3822879" y="1062901"/>
                </a:lnTo>
                <a:lnTo>
                  <a:pt x="3826067" y="1051800"/>
                </a:lnTo>
                <a:close/>
              </a:path>
              <a:path w="4448809" h="1089025">
                <a:moveTo>
                  <a:pt x="3928331" y="876299"/>
                </a:moveTo>
                <a:lnTo>
                  <a:pt x="3905472" y="859535"/>
                </a:lnTo>
                <a:lnTo>
                  <a:pt x="3796289" y="1004904"/>
                </a:lnTo>
                <a:lnTo>
                  <a:pt x="3796769" y="1004970"/>
                </a:lnTo>
                <a:lnTo>
                  <a:pt x="3806631" y="1009299"/>
                </a:lnTo>
                <a:lnTo>
                  <a:pt x="3816305" y="1018548"/>
                </a:lnTo>
                <a:lnTo>
                  <a:pt x="3818850" y="1022692"/>
                </a:lnTo>
                <a:lnTo>
                  <a:pt x="3928331" y="876299"/>
                </a:lnTo>
                <a:close/>
              </a:path>
              <a:path w="4448809" h="1089025">
                <a:moveTo>
                  <a:pt x="3023665" y="394232"/>
                </a:moveTo>
                <a:lnTo>
                  <a:pt x="3013506" y="392263"/>
                </a:lnTo>
                <a:lnTo>
                  <a:pt x="3002492" y="393274"/>
                </a:lnTo>
                <a:lnTo>
                  <a:pt x="2991345" y="397525"/>
                </a:lnTo>
                <a:lnTo>
                  <a:pt x="2980428" y="405204"/>
                </a:lnTo>
                <a:lnTo>
                  <a:pt x="2970107" y="416500"/>
                </a:lnTo>
                <a:lnTo>
                  <a:pt x="2967125" y="427382"/>
                </a:lnTo>
                <a:lnTo>
                  <a:pt x="2967199" y="438808"/>
                </a:lnTo>
                <a:lnTo>
                  <a:pt x="2970450" y="450275"/>
                </a:lnTo>
                <a:lnTo>
                  <a:pt x="2976997" y="461279"/>
                </a:lnTo>
                <a:lnTo>
                  <a:pt x="2986961" y="471315"/>
                </a:lnTo>
                <a:lnTo>
                  <a:pt x="2997929" y="475831"/>
                </a:lnTo>
                <a:lnTo>
                  <a:pt x="2997929" y="425195"/>
                </a:lnTo>
                <a:lnTo>
                  <a:pt x="3023665" y="394232"/>
                </a:lnTo>
                <a:close/>
              </a:path>
              <a:path w="4448809" h="1089025">
                <a:moveTo>
                  <a:pt x="3045286" y="413094"/>
                </a:moveTo>
                <a:lnTo>
                  <a:pt x="3043041" y="409024"/>
                </a:lnTo>
                <a:lnTo>
                  <a:pt x="3033666" y="399200"/>
                </a:lnTo>
                <a:lnTo>
                  <a:pt x="3024019" y="394301"/>
                </a:lnTo>
                <a:lnTo>
                  <a:pt x="3023665" y="394232"/>
                </a:lnTo>
                <a:lnTo>
                  <a:pt x="2997929" y="425195"/>
                </a:lnTo>
                <a:lnTo>
                  <a:pt x="3020027" y="443484"/>
                </a:lnTo>
                <a:lnTo>
                  <a:pt x="3045286" y="413094"/>
                </a:lnTo>
                <a:close/>
              </a:path>
              <a:path w="4448809" h="1089025">
                <a:moveTo>
                  <a:pt x="3051762" y="431369"/>
                </a:moveTo>
                <a:lnTo>
                  <a:pt x="3049056" y="419925"/>
                </a:lnTo>
                <a:lnTo>
                  <a:pt x="3045286" y="413094"/>
                </a:lnTo>
                <a:lnTo>
                  <a:pt x="3020027" y="443484"/>
                </a:lnTo>
                <a:lnTo>
                  <a:pt x="2997929" y="425195"/>
                </a:lnTo>
                <a:lnTo>
                  <a:pt x="2997929" y="475831"/>
                </a:lnTo>
                <a:lnTo>
                  <a:pt x="2998231" y="475955"/>
                </a:lnTo>
                <a:lnTo>
                  <a:pt x="3010102" y="477293"/>
                </a:lnTo>
                <a:lnTo>
                  <a:pt x="3021855" y="475357"/>
                </a:lnTo>
                <a:lnTo>
                  <a:pt x="3032770" y="470174"/>
                </a:lnTo>
                <a:lnTo>
                  <a:pt x="3042125" y="461771"/>
                </a:lnTo>
                <a:lnTo>
                  <a:pt x="3047441" y="453745"/>
                </a:lnTo>
                <a:lnTo>
                  <a:pt x="3051207" y="442821"/>
                </a:lnTo>
                <a:lnTo>
                  <a:pt x="3051762" y="431369"/>
                </a:lnTo>
                <a:close/>
              </a:path>
              <a:path w="4448809" h="1089025">
                <a:moveTo>
                  <a:pt x="3166331" y="267461"/>
                </a:moveTo>
                <a:lnTo>
                  <a:pt x="3144234" y="249173"/>
                </a:lnTo>
                <a:lnTo>
                  <a:pt x="3023665" y="394232"/>
                </a:lnTo>
                <a:lnTo>
                  <a:pt x="3024019" y="394301"/>
                </a:lnTo>
                <a:lnTo>
                  <a:pt x="3033666" y="399200"/>
                </a:lnTo>
                <a:lnTo>
                  <a:pt x="3043041" y="409024"/>
                </a:lnTo>
                <a:lnTo>
                  <a:pt x="3045286" y="413094"/>
                </a:lnTo>
                <a:lnTo>
                  <a:pt x="3166331" y="267461"/>
                </a:lnTo>
                <a:close/>
              </a:path>
              <a:path w="4448809" h="1089025">
                <a:moveTo>
                  <a:pt x="4389608" y="1007175"/>
                </a:moveTo>
                <a:lnTo>
                  <a:pt x="4246847" y="858011"/>
                </a:lnTo>
                <a:lnTo>
                  <a:pt x="4226273" y="877823"/>
                </a:lnTo>
                <a:lnTo>
                  <a:pt x="4368058" y="1026633"/>
                </a:lnTo>
                <a:lnTo>
                  <a:pt x="4368318" y="1025849"/>
                </a:lnTo>
                <a:lnTo>
                  <a:pt x="4374441" y="1016971"/>
                </a:lnTo>
                <a:lnTo>
                  <a:pt x="4385167" y="1008941"/>
                </a:lnTo>
                <a:lnTo>
                  <a:pt x="4389608" y="1007175"/>
                </a:lnTo>
                <a:close/>
              </a:path>
              <a:path w="4448809" h="1089025">
                <a:moveTo>
                  <a:pt x="4416773" y="1086552"/>
                </a:moveTo>
                <a:lnTo>
                  <a:pt x="4416773" y="1035557"/>
                </a:lnTo>
                <a:lnTo>
                  <a:pt x="4395437" y="1055369"/>
                </a:lnTo>
                <a:lnTo>
                  <a:pt x="4368058" y="1026633"/>
                </a:lnTo>
                <a:lnTo>
                  <a:pt x="4364942" y="1036019"/>
                </a:lnTo>
                <a:lnTo>
                  <a:pt x="4364543" y="1047113"/>
                </a:lnTo>
                <a:lnTo>
                  <a:pt x="4367354" y="1058760"/>
                </a:lnTo>
                <a:lnTo>
                  <a:pt x="4373606" y="1070592"/>
                </a:lnTo>
                <a:lnTo>
                  <a:pt x="4383531" y="1082240"/>
                </a:lnTo>
                <a:lnTo>
                  <a:pt x="4393944" y="1086830"/>
                </a:lnTo>
                <a:lnTo>
                  <a:pt x="4405186" y="1088311"/>
                </a:lnTo>
                <a:lnTo>
                  <a:pt x="4416773" y="1086552"/>
                </a:lnTo>
                <a:close/>
              </a:path>
              <a:path w="4448809" h="1089025">
                <a:moveTo>
                  <a:pt x="4416773" y="1035557"/>
                </a:moveTo>
                <a:lnTo>
                  <a:pt x="4389608" y="1007175"/>
                </a:lnTo>
                <a:lnTo>
                  <a:pt x="4385167" y="1008941"/>
                </a:lnTo>
                <a:lnTo>
                  <a:pt x="4374441" y="1016971"/>
                </a:lnTo>
                <a:lnTo>
                  <a:pt x="4368318" y="1025849"/>
                </a:lnTo>
                <a:lnTo>
                  <a:pt x="4368058" y="1026633"/>
                </a:lnTo>
                <a:lnTo>
                  <a:pt x="4395437" y="1055369"/>
                </a:lnTo>
                <a:lnTo>
                  <a:pt x="4416773" y="1035557"/>
                </a:lnTo>
                <a:close/>
              </a:path>
              <a:path w="4448809" h="1089025">
                <a:moveTo>
                  <a:pt x="4448644" y="1050365"/>
                </a:moveTo>
                <a:lnTo>
                  <a:pt x="4430337" y="1010523"/>
                </a:lnTo>
                <a:lnTo>
                  <a:pt x="4408380" y="1003166"/>
                </a:lnTo>
                <a:lnTo>
                  <a:pt x="4396660" y="1004369"/>
                </a:lnTo>
                <a:lnTo>
                  <a:pt x="4389608" y="1007175"/>
                </a:lnTo>
                <a:lnTo>
                  <a:pt x="4416773" y="1035557"/>
                </a:lnTo>
                <a:lnTo>
                  <a:pt x="4416773" y="1086552"/>
                </a:lnTo>
                <a:lnTo>
                  <a:pt x="4428390" y="1081401"/>
                </a:lnTo>
                <a:lnTo>
                  <a:pt x="4439472" y="1072739"/>
                </a:lnTo>
                <a:lnTo>
                  <a:pt x="4445709" y="1062125"/>
                </a:lnTo>
                <a:lnTo>
                  <a:pt x="4448644" y="1050365"/>
                </a:lnTo>
                <a:close/>
              </a:path>
              <a:path w="4448809" h="1089025">
                <a:moveTo>
                  <a:pt x="749865" y="152041"/>
                </a:moveTo>
                <a:lnTo>
                  <a:pt x="571722" y="0"/>
                </a:lnTo>
                <a:lnTo>
                  <a:pt x="553433" y="21335"/>
                </a:lnTo>
                <a:lnTo>
                  <a:pt x="730624" y="173213"/>
                </a:lnTo>
                <a:lnTo>
                  <a:pt x="730742" y="172659"/>
                </a:lnTo>
                <a:lnTo>
                  <a:pt x="735854" y="163250"/>
                </a:lnTo>
                <a:lnTo>
                  <a:pt x="745785" y="154202"/>
                </a:lnTo>
                <a:lnTo>
                  <a:pt x="749865" y="152041"/>
                </a:lnTo>
                <a:close/>
              </a:path>
              <a:path w="4448809" h="1089025">
                <a:moveTo>
                  <a:pt x="779747" y="229254"/>
                </a:moveTo>
                <a:lnTo>
                  <a:pt x="779747" y="177545"/>
                </a:lnTo>
                <a:lnTo>
                  <a:pt x="761459" y="199644"/>
                </a:lnTo>
                <a:lnTo>
                  <a:pt x="730624" y="173213"/>
                </a:lnTo>
                <a:lnTo>
                  <a:pt x="728520" y="183069"/>
                </a:lnTo>
                <a:lnTo>
                  <a:pt x="729368" y="194089"/>
                </a:lnTo>
                <a:lnTo>
                  <a:pt x="733464" y="205330"/>
                </a:lnTo>
                <a:lnTo>
                  <a:pt x="740988" y="216402"/>
                </a:lnTo>
                <a:lnTo>
                  <a:pt x="752120" y="226914"/>
                </a:lnTo>
                <a:lnTo>
                  <a:pt x="762832" y="230365"/>
                </a:lnTo>
                <a:lnTo>
                  <a:pt x="774207" y="230681"/>
                </a:lnTo>
                <a:lnTo>
                  <a:pt x="779747" y="229254"/>
                </a:lnTo>
                <a:close/>
              </a:path>
              <a:path w="4448809" h="1089025">
                <a:moveTo>
                  <a:pt x="779747" y="177545"/>
                </a:moveTo>
                <a:lnTo>
                  <a:pt x="749865" y="152041"/>
                </a:lnTo>
                <a:lnTo>
                  <a:pt x="745785" y="154202"/>
                </a:lnTo>
                <a:lnTo>
                  <a:pt x="735854" y="163250"/>
                </a:lnTo>
                <a:lnTo>
                  <a:pt x="730742" y="172659"/>
                </a:lnTo>
                <a:lnTo>
                  <a:pt x="730624" y="173213"/>
                </a:lnTo>
                <a:lnTo>
                  <a:pt x="761459" y="199644"/>
                </a:lnTo>
                <a:lnTo>
                  <a:pt x="779747" y="177545"/>
                </a:lnTo>
                <a:close/>
              </a:path>
              <a:path w="4448809" h="1089025">
                <a:moveTo>
                  <a:pt x="813503" y="188232"/>
                </a:moveTo>
                <a:lnTo>
                  <a:pt x="790506" y="150477"/>
                </a:lnTo>
                <a:lnTo>
                  <a:pt x="768179" y="145856"/>
                </a:lnTo>
                <a:lnTo>
                  <a:pt x="756732" y="148405"/>
                </a:lnTo>
                <a:lnTo>
                  <a:pt x="749865" y="152041"/>
                </a:lnTo>
                <a:lnTo>
                  <a:pt x="779747" y="177545"/>
                </a:lnTo>
                <a:lnTo>
                  <a:pt x="779747" y="229254"/>
                </a:lnTo>
                <a:lnTo>
                  <a:pt x="785713" y="227717"/>
                </a:lnTo>
                <a:lnTo>
                  <a:pt x="796822" y="221330"/>
                </a:lnTo>
                <a:lnTo>
                  <a:pt x="807002" y="211373"/>
                </a:lnTo>
                <a:lnTo>
                  <a:pt x="811939" y="200104"/>
                </a:lnTo>
                <a:lnTo>
                  <a:pt x="813503" y="188232"/>
                </a:lnTo>
                <a:close/>
              </a:path>
              <a:path w="4448809" h="1089025">
                <a:moveTo>
                  <a:pt x="3060018" y="1006432"/>
                </a:moveTo>
                <a:lnTo>
                  <a:pt x="2952210" y="859535"/>
                </a:lnTo>
                <a:lnTo>
                  <a:pt x="2929349" y="876299"/>
                </a:lnTo>
                <a:lnTo>
                  <a:pt x="3036143" y="1021813"/>
                </a:lnTo>
                <a:lnTo>
                  <a:pt x="3039649" y="1016734"/>
                </a:lnTo>
                <a:lnTo>
                  <a:pt x="3052058" y="1009126"/>
                </a:lnTo>
                <a:lnTo>
                  <a:pt x="3060018" y="1006432"/>
                </a:lnTo>
                <a:close/>
              </a:path>
              <a:path w="4448809" h="1089025">
                <a:moveTo>
                  <a:pt x="3082512" y="1085218"/>
                </a:moveTo>
                <a:lnTo>
                  <a:pt x="3082512" y="1037081"/>
                </a:lnTo>
                <a:lnTo>
                  <a:pt x="3059652" y="1053845"/>
                </a:lnTo>
                <a:lnTo>
                  <a:pt x="3036143" y="1021813"/>
                </a:lnTo>
                <a:lnTo>
                  <a:pt x="3032926" y="1026471"/>
                </a:lnTo>
                <a:lnTo>
                  <a:pt x="3029172" y="1037579"/>
                </a:lnTo>
                <a:lnTo>
                  <a:pt x="3028554" y="1049364"/>
                </a:lnTo>
                <a:lnTo>
                  <a:pt x="3031241" y="1061136"/>
                </a:lnTo>
                <a:lnTo>
                  <a:pt x="3037403" y="1072200"/>
                </a:lnTo>
                <a:lnTo>
                  <a:pt x="3045311" y="1080089"/>
                </a:lnTo>
                <a:lnTo>
                  <a:pt x="3054884" y="1085298"/>
                </a:lnTo>
                <a:lnTo>
                  <a:pt x="3065726" y="1087630"/>
                </a:lnTo>
                <a:lnTo>
                  <a:pt x="3077443" y="1086887"/>
                </a:lnTo>
                <a:lnTo>
                  <a:pt x="3082512" y="1085218"/>
                </a:lnTo>
                <a:close/>
              </a:path>
              <a:path w="4448809" h="1089025">
                <a:moveTo>
                  <a:pt x="3082512" y="1037081"/>
                </a:moveTo>
                <a:lnTo>
                  <a:pt x="3060018" y="1006432"/>
                </a:lnTo>
                <a:lnTo>
                  <a:pt x="3052058" y="1009126"/>
                </a:lnTo>
                <a:lnTo>
                  <a:pt x="3039649" y="1016734"/>
                </a:lnTo>
                <a:lnTo>
                  <a:pt x="3036143" y="1021813"/>
                </a:lnTo>
                <a:lnTo>
                  <a:pt x="3059652" y="1053845"/>
                </a:lnTo>
                <a:lnTo>
                  <a:pt x="3082512" y="1037081"/>
                </a:lnTo>
                <a:close/>
              </a:path>
              <a:path w="4448809" h="1089025">
                <a:moveTo>
                  <a:pt x="3113799" y="1042701"/>
                </a:moveTo>
                <a:lnTo>
                  <a:pt x="3086865" y="1006268"/>
                </a:lnTo>
                <a:lnTo>
                  <a:pt x="3076035" y="1004095"/>
                </a:lnTo>
                <a:lnTo>
                  <a:pt x="3064310" y="1004980"/>
                </a:lnTo>
                <a:lnTo>
                  <a:pt x="3060018" y="1006432"/>
                </a:lnTo>
                <a:lnTo>
                  <a:pt x="3082512" y="1037081"/>
                </a:lnTo>
                <a:lnTo>
                  <a:pt x="3082512" y="1085218"/>
                </a:lnTo>
                <a:lnTo>
                  <a:pt x="3089639" y="1082872"/>
                </a:lnTo>
                <a:lnTo>
                  <a:pt x="3101919" y="1075389"/>
                </a:lnTo>
                <a:lnTo>
                  <a:pt x="3108941" y="1065510"/>
                </a:lnTo>
                <a:lnTo>
                  <a:pt x="3112953" y="1054389"/>
                </a:lnTo>
                <a:lnTo>
                  <a:pt x="3113799" y="1042701"/>
                </a:lnTo>
                <a:close/>
              </a:path>
              <a:path w="4448809" h="1089025">
                <a:moveTo>
                  <a:pt x="2296511" y="1006456"/>
                </a:moveTo>
                <a:lnTo>
                  <a:pt x="2188685" y="859535"/>
                </a:lnTo>
                <a:lnTo>
                  <a:pt x="2165825" y="876299"/>
                </a:lnTo>
                <a:lnTo>
                  <a:pt x="2272617" y="1021811"/>
                </a:lnTo>
                <a:lnTo>
                  <a:pt x="2276020" y="1016849"/>
                </a:lnTo>
                <a:lnTo>
                  <a:pt x="2288448" y="1009205"/>
                </a:lnTo>
                <a:lnTo>
                  <a:pt x="2296511" y="1006456"/>
                </a:lnTo>
                <a:close/>
              </a:path>
              <a:path w="4448809" h="1089025">
                <a:moveTo>
                  <a:pt x="2318987" y="1085223"/>
                </a:moveTo>
                <a:lnTo>
                  <a:pt x="2318987" y="1037081"/>
                </a:lnTo>
                <a:lnTo>
                  <a:pt x="2296127" y="1053845"/>
                </a:lnTo>
                <a:lnTo>
                  <a:pt x="2272617" y="1021811"/>
                </a:lnTo>
                <a:lnTo>
                  <a:pt x="2269339" y="1026592"/>
                </a:lnTo>
                <a:lnTo>
                  <a:pt x="2265592" y="1037716"/>
                </a:lnTo>
                <a:lnTo>
                  <a:pt x="2264935" y="1049549"/>
                </a:lnTo>
                <a:lnTo>
                  <a:pt x="2267524" y="1061418"/>
                </a:lnTo>
                <a:lnTo>
                  <a:pt x="2273515" y="1072651"/>
                </a:lnTo>
                <a:lnTo>
                  <a:pt x="2281740" y="1080359"/>
                </a:lnTo>
                <a:lnTo>
                  <a:pt x="2291489" y="1085422"/>
                </a:lnTo>
                <a:lnTo>
                  <a:pt x="2302395" y="1087649"/>
                </a:lnTo>
                <a:lnTo>
                  <a:pt x="2314092" y="1086848"/>
                </a:lnTo>
                <a:lnTo>
                  <a:pt x="2318987" y="1085223"/>
                </a:lnTo>
                <a:close/>
              </a:path>
              <a:path w="4448809" h="1089025">
                <a:moveTo>
                  <a:pt x="2318987" y="1037081"/>
                </a:moveTo>
                <a:lnTo>
                  <a:pt x="2296511" y="1006456"/>
                </a:lnTo>
                <a:lnTo>
                  <a:pt x="2288448" y="1009205"/>
                </a:lnTo>
                <a:lnTo>
                  <a:pt x="2276020" y="1016849"/>
                </a:lnTo>
                <a:lnTo>
                  <a:pt x="2272617" y="1021811"/>
                </a:lnTo>
                <a:lnTo>
                  <a:pt x="2296127" y="1053845"/>
                </a:lnTo>
                <a:lnTo>
                  <a:pt x="2318987" y="1037081"/>
                </a:lnTo>
                <a:close/>
              </a:path>
              <a:path w="4448809" h="1089025">
                <a:moveTo>
                  <a:pt x="2350276" y="1042701"/>
                </a:moveTo>
                <a:lnTo>
                  <a:pt x="2323258" y="1006245"/>
                </a:lnTo>
                <a:lnTo>
                  <a:pt x="2312431" y="1004107"/>
                </a:lnTo>
                <a:lnTo>
                  <a:pt x="2300707" y="1005025"/>
                </a:lnTo>
                <a:lnTo>
                  <a:pt x="2296511" y="1006456"/>
                </a:lnTo>
                <a:lnTo>
                  <a:pt x="2318987" y="1037081"/>
                </a:lnTo>
                <a:lnTo>
                  <a:pt x="2318987" y="1085223"/>
                </a:lnTo>
                <a:lnTo>
                  <a:pt x="2326214" y="1082825"/>
                </a:lnTo>
                <a:lnTo>
                  <a:pt x="2338395" y="1075389"/>
                </a:lnTo>
                <a:lnTo>
                  <a:pt x="2345418" y="1065509"/>
                </a:lnTo>
                <a:lnTo>
                  <a:pt x="2349430" y="1054389"/>
                </a:lnTo>
                <a:lnTo>
                  <a:pt x="2350276" y="10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4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4720"/>
              </a:lnSpc>
            </a:pPr>
            <a:r>
              <a:rPr spc="-22" dirty="0"/>
              <a:t>Height</a:t>
            </a:r>
            <a:r>
              <a:rPr spc="-9" dirty="0"/>
              <a:t> </a:t>
            </a:r>
            <a:r>
              <a:rPr spc="-18" dirty="0"/>
              <a:t>of</a:t>
            </a:r>
            <a:r>
              <a:rPr dirty="0"/>
              <a:t> </a:t>
            </a:r>
            <a:r>
              <a:rPr spc="-22" dirty="0"/>
              <a:t>a</a:t>
            </a:r>
            <a:r>
              <a:rPr dirty="0"/>
              <a:t> </a:t>
            </a:r>
            <a:r>
              <a:rPr lang="en-US" spc="-18" dirty="0"/>
              <a:t>R</a:t>
            </a:r>
            <a:r>
              <a:rPr spc="-18" dirty="0"/>
              <a:t>ed-</a:t>
            </a:r>
            <a:r>
              <a:rPr lang="en-US" spc="-18" dirty="0"/>
              <a:t>B</a:t>
            </a:r>
            <a:r>
              <a:rPr spc="-18" dirty="0"/>
              <a:t>lack</a:t>
            </a:r>
            <a:r>
              <a:rPr spc="-9" dirty="0"/>
              <a:t> </a:t>
            </a:r>
            <a:r>
              <a:rPr lang="en-US" spc="-18" dirty="0"/>
              <a:t>T</a:t>
            </a:r>
            <a:r>
              <a:rPr spc="-18" dirty="0"/>
              <a:t>ree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fld id="{744A8132-8CE8-4455-B7CB-5484AA23573E}" type="datetime1">
              <a:rPr lang="en-US" spc="-9" smtClean="0"/>
              <a:t>11/28/2016</a:t>
            </a:fld>
            <a:endParaRPr spc="-9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/>
              <a:t>Based on slides by Erik Demaine and Charles Leiserson</a:t>
            </a:r>
            <a:endParaRPr spc="-9" dirty="0"/>
          </a:p>
        </p:txBody>
      </p:sp>
      <p:sp>
        <p:nvSpPr>
          <p:cNvPr id="4" name="object 4"/>
          <p:cNvSpPr txBox="1"/>
          <p:nvPr/>
        </p:nvSpPr>
        <p:spPr>
          <a:xfrm>
            <a:off x="695716" y="1728693"/>
            <a:ext cx="7546109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704418" algn="l"/>
              </a:tabLst>
            </a:pPr>
            <a:r>
              <a:rPr sz="2900" b="1" spc="-18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2900" spc="-22" dirty="0">
                <a:latin typeface="Times New Roman"/>
                <a:cs typeface="Times New Roman"/>
              </a:rPr>
              <a:t>A </a:t>
            </a:r>
            <a:r>
              <a:rPr sz="2900" spc="-13" dirty="0">
                <a:latin typeface="Times New Roman"/>
                <a:cs typeface="Times New Roman"/>
              </a:rPr>
              <a:t>red-black tree with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i="1" spc="-18" dirty="0">
                <a:solidFill>
                  <a:srgbClr val="00939A"/>
                </a:solidFill>
                <a:latin typeface="Times New Roman"/>
                <a:cs typeface="Times New Roman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keys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has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height</a:t>
            </a:r>
            <a:endParaRPr sz="2900" dirty="0">
              <a:latin typeface="Times New Roman"/>
              <a:cs typeface="Times New Roman"/>
            </a:endParaRPr>
          </a:p>
          <a:p>
            <a:pPr marL="81488" algn="ctr">
              <a:spcBef>
                <a:spcPts val="54"/>
              </a:spcBef>
            </a:pP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900" spc="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3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900" i="1" spc="-18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900" i="1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900" spc="-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00" spc="-18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2900" spc="-9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92"/>
              </a:spcBef>
              <a:tabLst>
                <a:tab pos="1114625" algn="l"/>
                <a:tab pos="5085902" algn="l"/>
              </a:tabLst>
            </a:pPr>
            <a:r>
              <a:rPr sz="2900" i="1" spc="-13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900" spc="-18" dirty="0">
                <a:latin typeface="Times New Roman"/>
                <a:cs typeface="Times New Roman"/>
              </a:rPr>
              <a:t>(The book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uses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induction.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8" dirty="0">
                <a:latin typeface="Times New Roman"/>
                <a:cs typeface="Times New Roman"/>
              </a:rPr>
              <a:t>Read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carefully.)</a:t>
            </a:r>
            <a:endParaRPr sz="2900" dirty="0">
              <a:latin typeface="Times New Roman"/>
              <a:cs typeface="Times New Roman"/>
            </a:endParaRPr>
          </a:p>
          <a:p>
            <a:pPr marL="11397">
              <a:spcBef>
                <a:spcPts val="574"/>
              </a:spcBef>
            </a:pP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NTUITIO</a:t>
            </a:r>
            <a:r>
              <a:rPr sz="2200" b="1" spc="4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900" b="1" spc="-13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900" dirty="0">
              <a:latin typeface="Times New Roman"/>
              <a:cs typeface="Times New Roman"/>
            </a:endParaRPr>
          </a:p>
          <a:p>
            <a:pPr marL="213693" marR="4774195" indent="-202296">
              <a:lnSpc>
                <a:spcPts val="3096"/>
              </a:lnSpc>
              <a:spcBef>
                <a:spcPts val="395"/>
              </a:spcBef>
              <a:buClr>
                <a:srgbClr val="CC0000"/>
              </a:buClr>
              <a:buFont typeface="Times New Roman"/>
              <a:buChar char="•"/>
              <a:tabLst>
                <a:tab pos="214263" algn="l"/>
              </a:tabLst>
            </a:pPr>
            <a:r>
              <a:rPr sz="2900" spc="-18" dirty="0">
                <a:latin typeface="Times New Roman"/>
                <a:cs typeface="Times New Roman"/>
              </a:rPr>
              <a:t>Merge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red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nodes into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their</a:t>
            </a:r>
            <a:r>
              <a:rPr sz="2900" spc="-4" dirty="0">
                <a:latin typeface="Times New Roman"/>
                <a:cs typeface="Times New Roman"/>
              </a:rPr>
              <a:t> </a:t>
            </a:r>
            <a:r>
              <a:rPr sz="2900" spc="-13" dirty="0">
                <a:latin typeface="Times New Roman"/>
                <a:cs typeface="Times New Roman"/>
              </a:rPr>
              <a:t>black parents.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3880" y="3266794"/>
            <a:ext cx="3559313" cy="1663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929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28790</TotalTime>
  <Words>1270</Words>
  <Application>Microsoft Office PowerPoint</Application>
  <PresentationFormat>On-screen Show (4:3)</PresentationFormat>
  <Paragraphs>293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ＭＳ Ｐゴシック</vt:lpstr>
      <vt:lpstr>Arial</vt:lpstr>
      <vt:lpstr>Calibri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Balanced Search Trees</vt:lpstr>
      <vt:lpstr>Red-Black Trees</vt:lpstr>
      <vt:lpstr>Example of a Red-Black Tree</vt:lpstr>
      <vt:lpstr>Height of a Red-Black Tree</vt:lpstr>
      <vt:lpstr>Height of a Red-Black Tree</vt:lpstr>
      <vt:lpstr>Height of a Red-Black Tree</vt:lpstr>
      <vt:lpstr>Height of a Red-Black Tree</vt:lpstr>
      <vt:lpstr>Height of a Red-Black Tree</vt:lpstr>
      <vt:lpstr>Height of a Red-Black Tree</vt:lpstr>
      <vt:lpstr>Proof (cont'd)</vt:lpstr>
      <vt:lpstr>Query Operations</vt:lpstr>
      <vt:lpstr>Modifying Operations</vt:lpstr>
      <vt:lpstr>Rotations</vt:lpstr>
      <vt:lpstr>Insertion into a Red-Black Tree</vt:lpstr>
      <vt:lpstr>Insertion into a Red-Black Tree</vt:lpstr>
      <vt:lpstr>Insertion into a Red-Black Tree</vt:lpstr>
      <vt:lpstr>Insertion into a Red-Black Tree</vt:lpstr>
      <vt:lpstr>Pseudo Code</vt:lpstr>
      <vt:lpstr>Graphical Notation</vt:lpstr>
      <vt:lpstr>Case 1</vt:lpstr>
      <vt:lpstr>Case 2</vt:lpstr>
      <vt:lpstr>Case 3</vt:lpstr>
      <vt:lpstr>Analysis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729</cp:revision>
  <dcterms:created xsi:type="dcterms:W3CDTF">2013-05-07T23:48:43Z</dcterms:created>
  <dcterms:modified xsi:type="dcterms:W3CDTF">2016-11-29T03:57:20Z</dcterms:modified>
</cp:coreProperties>
</file>