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8"/>
  </p:notesMasterIdLst>
  <p:handoutMasterIdLst>
    <p:handoutMasterId r:id="rId29"/>
  </p:handoutMasterIdLst>
  <p:sldIdLst>
    <p:sldId id="256" r:id="rId2"/>
    <p:sldId id="604" r:id="rId3"/>
    <p:sldId id="746" r:id="rId4"/>
    <p:sldId id="766" r:id="rId5"/>
    <p:sldId id="767" r:id="rId6"/>
    <p:sldId id="747" r:id="rId7"/>
    <p:sldId id="748" r:id="rId8"/>
    <p:sldId id="749" r:id="rId9"/>
    <p:sldId id="750" r:id="rId10"/>
    <p:sldId id="751" r:id="rId11"/>
    <p:sldId id="752" r:id="rId12"/>
    <p:sldId id="753" r:id="rId13"/>
    <p:sldId id="754" r:id="rId14"/>
    <p:sldId id="755" r:id="rId15"/>
    <p:sldId id="756" r:id="rId16"/>
    <p:sldId id="757" r:id="rId17"/>
    <p:sldId id="758" r:id="rId18"/>
    <p:sldId id="765" r:id="rId19"/>
    <p:sldId id="769" r:id="rId20"/>
    <p:sldId id="770" r:id="rId21"/>
    <p:sldId id="759" r:id="rId22"/>
    <p:sldId id="760" r:id="rId23"/>
    <p:sldId id="761" r:id="rId24"/>
    <p:sldId id="762" r:id="rId25"/>
    <p:sldId id="768" r:id="rId26"/>
    <p:sldId id="764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939A"/>
    <a:srgbClr val="008F96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6130" autoAdjust="0"/>
  </p:normalViewPr>
  <p:slideViewPr>
    <p:cSldViewPr snapToGrid="0" snapToObjects="1">
      <p:cViewPr varScale="1">
        <p:scale>
          <a:sx n="50" d="100"/>
          <a:sy n="50" d="100"/>
        </p:scale>
        <p:origin x="4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C9DDE-A29E-4877-952E-B09B0792C10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Say :</a:t>
            </a:r>
          </a:p>
          <a:p>
            <a:r>
              <a:rPr lang="en-US" altLang="en-US"/>
              <a:t>1. one sided requirement</a:t>
            </a:r>
          </a:p>
          <a:p>
            <a:r>
              <a:rPr lang="en-US" altLang="en-US"/>
              <a:t>2, example for k-coloring, example for SAT, example fo COMPOSITE</a:t>
            </a:r>
          </a:p>
        </p:txBody>
      </p:sp>
    </p:spTree>
    <p:extLst>
      <p:ext uri="{BB962C8B-B14F-4D97-AF65-F5344CB8AC3E}">
        <p14:creationId xmlns:p14="http://schemas.microsoft.com/office/powerpoint/2010/main" val="82333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10742-47A6-429E-82B6-30F9BA1DDA8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5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93914-623F-4FA8-82CF-ACF175E1D2F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7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9A54F-B538-4DB1-B417-EFFE4F11AEC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Say x is a yes instance to A if C is a satisfiable circut</a:t>
            </a:r>
          </a:p>
        </p:txBody>
      </p:sp>
    </p:spTree>
    <p:extLst>
      <p:ext uri="{BB962C8B-B14F-4D97-AF65-F5344CB8AC3E}">
        <p14:creationId xmlns:p14="http://schemas.microsoft.com/office/powerpoint/2010/main" val="207253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07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031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25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C5CFAC-58F7-4F4D-A94F-2B1224763413}" type="datetime1">
              <a:rPr lang="en-US" smtClean="0"/>
              <a:t>12/3/2017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SEN-920</a:t>
            </a:r>
            <a:r>
              <a:rPr lang="en-US" baseline="0" dirty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3190BC59-4A9D-49A5-92FF-41836805D614}" type="datetime1">
              <a:rPr lang="en-US" spc="-10" smtClean="0"/>
              <a:t>12/3/2017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C4359E81-1E21-4AAC-9691-7B0370F84D5F}" type="datetime1">
              <a:rPr lang="en-US" spc="-9" smtClean="0"/>
              <a:t>12/3/2017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47161874-D7F1-490F-BC2F-4EF2DE962E3B}" type="datetime1">
              <a:rPr lang="en-US" spc="-9" smtClean="0"/>
              <a:t>12/3/2017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/>
              <a:t>L7</a:t>
            </a:r>
            <a:r>
              <a:rPr lang="en-US" spc="-4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B49F5-3708-44A8-A685-01C341950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66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F10D738-DDE0-4ED0-BD1A-0EB0868A7E65}" type="datetime1">
              <a:rPr lang="en-US" smtClean="0"/>
              <a:t>12/3/2017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Based on slides by Erik Demaine and Charles Leiserson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  <p:sldLayoutId id="2147484046" r:id="rId6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14.   NP-Completeness</a:t>
            </a: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>
                <a:ea typeface="ＭＳ Ｐゴシック" charset="0"/>
                <a:cs typeface="ＭＳ Ｐゴシック" charset="0"/>
              </a:rPr>
              <a:t>CSC 580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Computer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Time Reductions (cont’d)</a:t>
            </a:r>
            <a:endParaRPr lang="en-US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   </a:t>
            </a:r>
          </a:p>
          <a:p>
            <a:pPr>
              <a:buFontTx/>
              <a:buNone/>
            </a:pPr>
            <a:r>
              <a:rPr lang="en-US" altLang="en-US" dirty="0"/>
              <a:t>		     A instances	                   B instances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990600" y="2324100"/>
            <a:ext cx="3200400" cy="281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57029" name="AutoShape 5"/>
          <p:cNvSpPr>
            <a:spLocks noChangeArrowheads="1"/>
          </p:cNvSpPr>
          <p:nvPr/>
        </p:nvSpPr>
        <p:spPr bwMode="auto">
          <a:xfrm>
            <a:off x="1371600" y="2827020"/>
            <a:ext cx="1600200" cy="1219200"/>
          </a:xfrm>
          <a:prstGeom prst="hexagon">
            <a:avLst>
              <a:gd name="adj" fmla="val 32813"/>
              <a:gd name="vf" fmla="val 11547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YES</a:t>
            </a:r>
          </a:p>
          <a:p>
            <a:pPr algn="ctr"/>
            <a:r>
              <a:rPr lang="en-US" altLang="en-US"/>
              <a:t>instances</a:t>
            </a:r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5410200" y="2324100"/>
            <a:ext cx="3200400" cy="2819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6629400" y="2705100"/>
            <a:ext cx="1371600" cy="1600200"/>
          </a:xfrm>
          <a:prstGeom prst="diamond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YES</a:t>
            </a:r>
          </a:p>
          <a:p>
            <a:pPr algn="ctr"/>
            <a:r>
              <a:rPr lang="en-US" altLang="en-US"/>
              <a:t>Instances</a:t>
            </a: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1905000" y="3009900"/>
            <a:ext cx="54864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3" name="Line 9"/>
          <p:cNvSpPr>
            <a:spLocks noChangeShapeType="1"/>
          </p:cNvSpPr>
          <p:nvPr/>
        </p:nvSpPr>
        <p:spPr bwMode="auto">
          <a:xfrm>
            <a:off x="2209800" y="4655820"/>
            <a:ext cx="4953000" cy="7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2819400" y="3924300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</a:t>
            </a:r>
          </a:p>
          <a:p>
            <a:r>
              <a:rPr lang="en-US" altLang="en-US"/>
              <a:t>instances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4479925" y="2711133"/>
            <a:ext cx="3206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>
            <a:off x="7391400" y="4229100"/>
            <a:ext cx="114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NO</a:t>
            </a:r>
          </a:p>
          <a:p>
            <a:r>
              <a:rPr lang="en-US" altLang="en-US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85554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≤ B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923826"/>
            <a:ext cx="8942294" cy="52023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Claim:</a:t>
            </a:r>
            <a:r>
              <a:rPr lang="en-US" altLang="en-US" dirty="0">
                <a:solidFill>
                  <a:srgbClr val="0066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solidFill>
                  <a:srgbClr val="0066FF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b="1" dirty="0">
                <a:solidFill>
                  <a:srgbClr val="0066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 polynomial time algorithm for B    	then  polynomial time algorithm for A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234440" y="3013393"/>
            <a:ext cx="2133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Reduction R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815840" y="2926080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Algorithm for B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24840" y="2773680"/>
            <a:ext cx="7772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262890" y="3394393"/>
            <a:ext cx="97155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62890" y="296576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x</a:t>
            </a: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291840" y="3470593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56965" y="284988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R(x)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7330440" y="3470592"/>
            <a:ext cx="14287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7406640" y="2926080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Yes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7330440" y="361188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7482840" y="3916680"/>
            <a:ext cx="63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228600" y="4924425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>
                <a:solidFill>
                  <a:srgbClr val="FF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Runtime for A:</a:t>
            </a:r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 runtime of R + runtime of algorithm for B</a:t>
            </a:r>
          </a:p>
          <a:p>
            <a:r>
              <a:rPr lang="en-US" alt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If R runs in time p(|x|) &amp;  B’s algorithm runs in time q(|y|), then on input x the runtime is p(|x|)+q(p(|x|))=poly(|x|) time.</a:t>
            </a:r>
          </a:p>
          <a:p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04165" y="2356168"/>
            <a:ext cx="220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Algorithm for A</a:t>
            </a:r>
          </a:p>
        </p:txBody>
      </p:sp>
    </p:spTree>
    <p:extLst>
      <p:ext uri="{BB962C8B-B14F-4D97-AF65-F5344CB8AC3E}">
        <p14:creationId xmlns:p14="http://schemas.microsoft.com/office/powerpoint/2010/main" val="28130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Reductions are Useful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ym typeface="Symbol" panose="05050102010706020507" pitchFamily="18" charset="2"/>
              </a:rPr>
              <a:t>Algorithm for A</a:t>
            </a:r>
          </a:p>
          <a:p>
            <a:pPr>
              <a:buFontTx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Two uses: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Showing how to solve A using algorithm for B</a:t>
            </a:r>
          </a:p>
          <a:p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Showing B is at least as hard as A.</a:t>
            </a:r>
          </a:p>
          <a:p>
            <a:endParaRPr lang="en-US" altLang="en-US" b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143000" y="1746885"/>
            <a:ext cx="2133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Reduction R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724400" y="1746885"/>
            <a:ext cx="2514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Algorithm for B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57200" y="1594485"/>
            <a:ext cx="7543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201706" y="2127885"/>
            <a:ext cx="941294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 flipV="1">
            <a:off x="121920" y="17611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x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V="1">
            <a:off x="3276600" y="2204084"/>
            <a:ext cx="1447800" cy="9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3565525" y="1583373"/>
            <a:ext cx="85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R(x)</a:t>
            </a: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7239000" y="2189798"/>
            <a:ext cx="14478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7315200" y="1670685"/>
            <a:ext cx="135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Yes/No</a:t>
            </a:r>
          </a:p>
        </p:txBody>
      </p:sp>
    </p:spTree>
    <p:extLst>
      <p:ext uri="{BB962C8B-B14F-4D97-AF65-F5344CB8AC3E}">
        <p14:creationId xmlns:p14="http://schemas.microsoft.com/office/powerpoint/2010/main" val="7919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 is NP-complete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95400" lvl="3" indent="-609600">
              <a:lnSpc>
                <a:spcPct val="90000"/>
              </a:lnSpc>
              <a:buFontTx/>
              <a:buAutoNum type="arabicPeriod"/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B is in NP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dirty="0">
                <a:latin typeface="Comic Sans MS" panose="030F0702030302020204" pitchFamily="66" charset="0"/>
              </a:rPr>
              <a:t>for all problems A in NP, A≤B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    (B is NP-hard)</a:t>
            </a:r>
          </a:p>
          <a:p>
            <a:pPr marL="609600" indent="-609600"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How do you show a reduction                     </a:t>
            </a:r>
            <a:r>
              <a:rPr lang="en-US" altLang="en-US" b="1" dirty="0">
                <a:latin typeface="Comic Sans MS" panose="030F0702030302020204" pitchFamily="66" charset="0"/>
              </a:rPr>
              <a:t>FOR ALL</a:t>
            </a:r>
            <a:r>
              <a:rPr lang="en-US" altLang="en-US" dirty="0">
                <a:latin typeface="Comic Sans MS" panose="030F0702030302020204" pitchFamily="66" charset="0"/>
              </a:rPr>
              <a:t> problems A in NP?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Let’s see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</a:t>
            </a:r>
            <a:endParaRPr lang="en-US" altLang="en-US" dirty="0">
              <a:latin typeface="Comic Sans MS" panose="030F0702030302020204" pitchFamily="66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dirty="0"/>
          </a:p>
          <a:p>
            <a:pPr marL="609600" indent="-609600">
              <a:lnSpc>
                <a:spcPct val="90000"/>
              </a:lnSpc>
            </a:pPr>
            <a:endParaRPr lang="en-US" altLang="en-US" dirty="0"/>
          </a:p>
          <a:p>
            <a:pPr marL="609600" indent="-609600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51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Cook-Levin  Theorem (1971)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Circuit Satisfiability (</a:t>
            </a:r>
            <a:r>
              <a:rPr lang="en-US" altLang="en-US" dirty="0" err="1">
                <a:latin typeface="Comic Sans MS" panose="030F0702030302020204" pitchFamily="66" charset="0"/>
              </a:rPr>
              <a:t>cSAT</a:t>
            </a:r>
            <a:r>
              <a:rPr lang="en-US" altLang="en-US" dirty="0">
                <a:latin typeface="Comic Sans MS" panose="030F0702030302020204" pitchFamily="66" charset="0"/>
              </a:rPr>
              <a:t>) is                     NP-complete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The first NP-complete problem, 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Many standard others follow: Karp 1972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90500" y="1600200"/>
            <a:ext cx="8534400" cy="12668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9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23" name="AutoShape 3"/>
          <p:cNvSpPr>
            <a:spLocks noChangeArrowheads="1"/>
          </p:cNvSpPr>
          <p:nvPr/>
        </p:nvSpPr>
        <p:spPr bwMode="auto">
          <a:xfrm rot="5400000" flipV="1">
            <a:off x="6164262" y="3232468"/>
            <a:ext cx="1014413" cy="1100138"/>
          </a:xfrm>
          <a:prstGeom prst="flowChartDelay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latin typeface="Comic Sans MS" panose="030F0702030302020204" pitchFamily="66" charset="0"/>
              </a:rPr>
              <a:t>AND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 rot="5400000" flipV="1">
            <a:off x="6832601" y="4894580"/>
            <a:ext cx="1014412" cy="744537"/>
          </a:xfrm>
          <a:prstGeom prst="flowChartDelay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latin typeface="Comic Sans MS" panose="030F0702030302020204" pitchFamily="66" charset="0"/>
              </a:rPr>
              <a:t>OR</a:t>
            </a:r>
          </a:p>
        </p:txBody>
      </p:sp>
      <p:cxnSp>
        <p:nvCxnSpPr>
          <p:cNvPr id="81925" name="AutoShape 5"/>
          <p:cNvCxnSpPr>
            <a:cxnSpLocks noChangeShapeType="1"/>
            <a:stCxn id="81923" idx="3"/>
            <a:endCxn id="81924" idx="1"/>
          </p:cNvCxnSpPr>
          <p:nvPr/>
        </p:nvCxnSpPr>
        <p:spPr bwMode="auto">
          <a:xfrm>
            <a:off x="6672263" y="4310380"/>
            <a:ext cx="668337" cy="431800"/>
          </a:xfrm>
          <a:prstGeom prst="straightConnector1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7339013" y="5781993"/>
            <a:ext cx="0" cy="414337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6432550" y="2938780"/>
            <a:ext cx="0" cy="3429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870700" y="2940368"/>
            <a:ext cx="0" cy="341312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7920038" y="2938780"/>
            <a:ext cx="0" cy="34290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endParaRPr lang="en-US"/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 rot="5400000" flipV="1">
            <a:off x="7411243" y="3258662"/>
            <a:ext cx="1014413" cy="1111250"/>
          </a:xfrm>
          <a:prstGeom prst="flowChartDelay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latin typeface="Comic Sans MS" panose="030F0702030302020204" pitchFamily="66" charset="0"/>
              </a:rPr>
              <a:t>NOT</a:t>
            </a:r>
          </a:p>
        </p:txBody>
      </p:sp>
      <p:cxnSp>
        <p:nvCxnSpPr>
          <p:cNvPr id="81931" name="AutoShape 11"/>
          <p:cNvCxnSpPr>
            <a:cxnSpLocks noChangeShapeType="1"/>
          </p:cNvCxnSpPr>
          <p:nvPr/>
        </p:nvCxnSpPr>
        <p:spPr bwMode="auto">
          <a:xfrm flipH="1">
            <a:off x="7362825" y="4373880"/>
            <a:ext cx="579438" cy="401638"/>
          </a:xfrm>
          <a:prstGeom prst="straightConnector1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7469188" y="242443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0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419850" y="242443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5962650" y="242443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073775" y="6305550"/>
            <a:ext cx="85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0" rIns="274320" anchor="ctr">
            <a:spAutoFit/>
          </a:bodyPr>
          <a:lstStyle/>
          <a:p>
            <a:pPr algn="ctr" eaLnBrk="0" hangingPunct="0"/>
            <a:r>
              <a:rPr lang="en-US" altLang="en-US" sz="2400">
                <a:solidFill>
                  <a:schemeClr val="tx2"/>
                </a:solidFill>
                <a:latin typeface="Comic Sans MS" panose="030F0702030302020204" pitchFamily="66" charset="0"/>
              </a:rPr>
              <a:t>1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74676" y="3003550"/>
            <a:ext cx="56388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Yes, this circuit is </a:t>
            </a:r>
            <a:r>
              <a:rPr lang="en-US" altLang="en-US" sz="2800" dirty="0" err="1">
                <a:latin typeface="Comic Sans MS" panose="030F0702030302020204" pitchFamily="66" charset="0"/>
              </a:rPr>
              <a:t>satisfiable</a:t>
            </a:r>
            <a:r>
              <a:rPr lang="en-US" altLang="en-US" sz="2800" dirty="0">
                <a:latin typeface="Comic Sans MS" panose="030F0702030302020204" pitchFamily="66" charset="0"/>
              </a:rPr>
              <a:t>: 110</a:t>
            </a:r>
          </a:p>
          <a:p>
            <a:pPr eaLnBrk="0" hangingPunct="0">
              <a:spcBef>
                <a:spcPct val="2000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But more generally, best Known algorithm is BRUTE FORCE:    Try out all 2</a:t>
            </a:r>
            <a:r>
              <a:rPr lang="en-US" altLang="en-US" sz="2800" baseline="30000" dirty="0">
                <a:latin typeface="Comic Sans MS" panose="030F0702030302020204" pitchFamily="66" charset="0"/>
              </a:rPr>
              <a:t>n</a:t>
            </a:r>
            <a:r>
              <a:rPr lang="en-US" altLang="en-US" sz="2800" dirty="0">
                <a:latin typeface="Comic Sans MS" panose="030F0702030302020204" pitchFamily="66" charset="0"/>
              </a:rPr>
              <a:t> assignments</a:t>
            </a:r>
          </a:p>
          <a:p>
            <a:pPr eaLnBrk="0" hangingPunct="0">
              <a:spcBef>
                <a:spcPct val="2000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560388" y="1095375"/>
            <a:ext cx="8128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en-US" altLang="en-US" sz="2800">
                <a:latin typeface="Comic Sans MS" panose="030F0702030302020204" pitchFamily="66" charset="0"/>
              </a:rPr>
              <a:t>Given a circuit with n-inputs and one output, is there a way to assign 0-1 values to the inputs so that the output value is 1 (true)?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Circuit-Satisfiability: </a:t>
            </a:r>
            <a:r>
              <a:rPr lang="en-US" altLang="en-US" dirty="0" err="1">
                <a:solidFill>
                  <a:srgbClr val="FF0066"/>
                </a:solidFill>
                <a:latin typeface="Comic Sans MS" panose="030F0702030302020204" pitchFamily="66" charset="0"/>
              </a:rPr>
              <a:t>cSAT</a:t>
            </a:r>
            <a:b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61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2" grpId="0"/>
      <p:bldP spid="81933" grpId="0"/>
      <p:bldP spid="81934" grpId="0"/>
      <p:bldP spid="81935" grpId="0"/>
      <p:bldP spid="81936" grpId="0"/>
      <p:bldP spid="819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66"/>
                </a:solidFill>
                <a:latin typeface="Comic Sans MS" panose="030F0702030302020204" pitchFamily="66" charset="0"/>
              </a:rPr>
              <a:t>cSAT</a:t>
            </a:r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 is in NP</a:t>
            </a:r>
          </a:p>
          <a:p>
            <a:endParaRPr lang="en-US" dirty="0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847" y="1714500"/>
            <a:ext cx="8382000" cy="271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sz="3600" dirty="0">
                <a:latin typeface="Comic Sans MS" panose="030F0702030302020204" pitchFamily="66" charset="0"/>
              </a:rPr>
              <a:t>   Given an assignment to inputs of C, can verify quickly if output is 1.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3600" dirty="0"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lang="en-US" altLang="en-US" sz="3600" dirty="0">
                <a:latin typeface="Comic Sans MS" panose="030F0702030302020204" pitchFamily="66" charset="0"/>
              </a:rPr>
              <a:t>Thus </a:t>
            </a:r>
            <a:r>
              <a:rPr lang="en-US" altLang="en-US" sz="3600" dirty="0" err="1">
                <a:latin typeface="Comic Sans MS" panose="030F0702030302020204" pitchFamily="66" charset="0"/>
              </a:rPr>
              <a:t>cSAT</a:t>
            </a:r>
            <a:r>
              <a:rPr lang="en-US" altLang="en-US" sz="3600" dirty="0">
                <a:latin typeface="Comic Sans MS" panose="030F0702030302020204" pitchFamily="66" charset="0"/>
              </a:rPr>
              <a:t> is in NP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Proving Cook-Levin Theorem (I)</a:t>
            </a:r>
            <a:b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15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Proving Cook-Levin Theorem (II)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omic Sans MS" panose="030F0702030302020204" pitchFamily="66" charset="0"/>
              </a:rPr>
              <a:t>cSAT</a:t>
            </a:r>
            <a:r>
              <a:rPr lang="en-US" altLang="en-US" dirty="0">
                <a:latin typeface="Comic Sans MS" panose="030F0702030302020204" pitchFamily="66" charset="0"/>
              </a:rPr>
              <a:t> is NP-complete</a:t>
            </a:r>
          </a:p>
          <a:p>
            <a:r>
              <a:rPr lang="en-US" altLang="en-US" sz="3600" dirty="0">
                <a:latin typeface="Comic Sans MS" panose="030F0702030302020204" pitchFamily="66" charset="0"/>
              </a:rPr>
              <a:t>For </a:t>
            </a:r>
            <a:r>
              <a:rPr lang="en-US" altLang="en-US" sz="3600" b="1" dirty="0">
                <a:latin typeface="Comic Sans MS" panose="030F0702030302020204" pitchFamily="66" charset="0"/>
              </a:rPr>
              <a:t>any decision problem </a:t>
            </a:r>
            <a:r>
              <a:rPr lang="en-US" altLang="en-US" sz="36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</a:t>
            </a:r>
            <a:r>
              <a:rPr lang="en-US" altLang="en-US" sz="36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Symbol" panose="05050102010706020507" pitchFamily="18" charset="2"/>
              </a:rPr>
              <a:t></a:t>
            </a:r>
            <a:r>
              <a:rPr lang="en-US" altLang="en-US" sz="3600" b="1" dirty="0">
                <a:latin typeface="Comic Sans MS" panose="030F0702030302020204" pitchFamily="66" charset="0"/>
              </a:rPr>
              <a:t>NP</a:t>
            </a:r>
            <a:endParaRPr lang="en-US" altLang="en-US" sz="3600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z="3600" dirty="0">
                <a:latin typeface="Comic Sans MS" panose="030F0702030302020204" pitchFamily="66" charset="0"/>
              </a:rPr>
              <a:t>	show </a:t>
            </a:r>
            <a:r>
              <a:rPr lang="en-US" altLang="en-US" sz="3600" dirty="0"/>
              <a:t>A≤ </a:t>
            </a:r>
            <a:r>
              <a:rPr lang="en-US" altLang="en-US" sz="3600" dirty="0" err="1"/>
              <a:t>cSAT</a:t>
            </a:r>
            <a:r>
              <a:rPr lang="en-US" altLang="en-US" sz="3600" dirty="0"/>
              <a:t>.</a:t>
            </a:r>
            <a:r>
              <a:rPr lang="en-US" altLang="en-US" sz="3600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en-US" sz="3200" dirty="0">
                <a:latin typeface="Comic Sans MS" panose="030F0702030302020204" pitchFamily="66" charset="0"/>
              </a:rPr>
              <a:t>How to transform </a:t>
            </a:r>
            <a:r>
              <a:rPr lang="en-US" altLang="en-US" sz="3200" b="1" dirty="0">
                <a:latin typeface="Comic Sans MS" panose="030F0702030302020204" pitchFamily="66" charset="0"/>
              </a:rPr>
              <a:t>input x to A into a </a:t>
            </a:r>
            <a:r>
              <a:rPr lang="en-US" altLang="en-US" sz="3600" b="1" dirty="0">
                <a:latin typeface="Comic Sans MS" panose="030F0702030302020204" pitchFamily="66" charset="0"/>
              </a:rPr>
              <a:t>circuit C in polynomial time such that</a:t>
            </a:r>
          </a:p>
          <a:p>
            <a:pPr marL="228600" lvl="1" indent="0">
              <a:buNone/>
            </a:pPr>
            <a:r>
              <a:rPr lang="en-US" altLang="en-US" sz="3600" baseline="-25000" dirty="0">
                <a:latin typeface="Comic Sans MS" panose="030F0702030302020204" pitchFamily="66" charset="0"/>
              </a:rPr>
              <a:t> 	</a:t>
            </a:r>
            <a:r>
              <a:rPr lang="en-US" altLang="en-US" sz="3600" b="1" dirty="0">
                <a:solidFill>
                  <a:srgbClr val="0066FF"/>
                </a:solidFill>
                <a:latin typeface="Comic Sans MS" panose="030F0702030302020204" pitchFamily="66" charset="0"/>
              </a:rPr>
              <a:t>A(x)=yes </a:t>
            </a:r>
            <a:r>
              <a:rPr lang="en-US" altLang="en-US" sz="3600" b="1" dirty="0" err="1">
                <a:solidFill>
                  <a:srgbClr val="0066FF"/>
                </a:solidFill>
                <a:latin typeface="Comic Sans MS" panose="030F0702030302020204" pitchFamily="66" charset="0"/>
              </a:rPr>
              <a:t>iff</a:t>
            </a:r>
            <a:r>
              <a:rPr lang="en-US" altLang="en-US" sz="3600" b="1" dirty="0">
                <a:solidFill>
                  <a:srgbClr val="0066FF"/>
                </a:solidFill>
                <a:latin typeface="Comic Sans MS" panose="030F0702030302020204" pitchFamily="66" charset="0"/>
              </a:rPr>
              <a:t> C is </a:t>
            </a:r>
            <a:r>
              <a:rPr lang="en-US" altLang="en-US" sz="3600" b="1" dirty="0" err="1">
                <a:solidFill>
                  <a:srgbClr val="0066FF"/>
                </a:solidFill>
                <a:latin typeface="Comic Sans MS" panose="030F0702030302020204" pitchFamily="66" charset="0"/>
              </a:rPr>
              <a:t>satisifiable</a:t>
            </a:r>
            <a:endParaRPr lang="en-US" altLang="en-US" sz="3600" b="1" dirty="0">
              <a:solidFill>
                <a:srgbClr val="0066FF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312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latin typeface="Comic Sans MS" panose="030F0702030302020204" pitchFamily="66" charset="0"/>
              </a:rPr>
              <a:t>Prove Problems are NP-Complete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</a:rPr>
              <a:t>Reductions are Transitive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0066"/>
                </a:solidFill>
                <a:latin typeface="Comic Sans MS" panose="030F0702030302020204" pitchFamily="66" charset="0"/>
              </a:rPr>
              <a:t>Theorem</a:t>
            </a:r>
            <a:r>
              <a:rPr lang="en-US" altLang="en-US" sz="2800" dirty="0">
                <a:latin typeface="Comic Sans MS" panose="030F0702030302020204" pitchFamily="66" charset="0"/>
              </a:rPr>
              <a:t>: Let C be in NP and B NP-complete                             if B≤C, then C is NP-complete  as well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Comic Sans MS" panose="030F0702030302020204" pitchFamily="66" charset="0"/>
              </a:rPr>
              <a:t>   (at least as hard as B)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0066"/>
                </a:solidFill>
                <a:latin typeface="Comic Sans MS" panose="030F0702030302020204" pitchFamily="66" charset="0"/>
              </a:rPr>
              <a:t>Proof:</a:t>
            </a:r>
            <a:r>
              <a:rPr lang="en-US" altLang="en-US" sz="2800" dirty="0">
                <a:latin typeface="Comic Sans MS" panose="030F0702030302020204" pitchFamily="66" charset="0"/>
              </a:rPr>
              <a:t> For all A in NP, A ≤ B ≤ C.</a:t>
            </a:r>
          </a:p>
          <a:p>
            <a:pPr marL="1265238" indent="-1265238"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solidFill>
                  <a:srgbClr val="0066FF"/>
                </a:solidFill>
                <a:latin typeface="Comic Sans MS" panose="030F0702030302020204" pitchFamily="66" charset="0"/>
              </a:rPr>
              <a:t>Recipe:</a:t>
            </a:r>
            <a:r>
              <a:rPr lang="en-US" altLang="en-US" sz="2800" dirty="0"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To show C is NP-Complete, </a:t>
            </a:r>
          </a:p>
          <a:p>
            <a:pPr marL="1265238" indent="-1265238"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	(1) prove C is in NP;</a:t>
            </a:r>
          </a:p>
          <a:p>
            <a:pPr marL="1265238" indent="-1265238" eaLnBrk="1" hangingPunct="1">
              <a:spcBef>
                <a:spcPts val="120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	(2) prove we can reduce  a previously shown NP-Complete problem to C</a:t>
            </a:r>
          </a:p>
        </p:txBody>
      </p:sp>
    </p:spTree>
    <p:extLst>
      <p:ext uri="{BB962C8B-B14F-4D97-AF65-F5344CB8AC3E}">
        <p14:creationId xmlns:p14="http://schemas.microsoft.com/office/powerpoint/2010/main" val="8638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Known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5954315" cy="52023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Given a graph, does it have vertex cover of size ≤ </a:t>
            </a:r>
            <a:r>
              <a:rPr lang="en-US" i="1" dirty="0"/>
              <a:t>k</a:t>
            </a:r>
            <a:r>
              <a:rPr lang="en-US" dirty="0"/>
              <a:t>? </a:t>
            </a:r>
          </a:p>
          <a:p>
            <a:pPr>
              <a:spcBef>
                <a:spcPts val="1200"/>
              </a:spcBef>
            </a:pPr>
            <a:r>
              <a:rPr lang="en-US" dirty="0"/>
              <a:t>Given a graph, is there a simple path of length ≥ </a:t>
            </a:r>
            <a:r>
              <a:rPr lang="en-US" i="1" dirty="0"/>
              <a:t>k</a:t>
            </a:r>
            <a:r>
              <a:rPr lang="en-US" dirty="0"/>
              <a:t>? (Hamiltonian)</a:t>
            </a:r>
          </a:p>
          <a:p>
            <a:pPr>
              <a:spcBef>
                <a:spcPts val="1200"/>
              </a:spcBef>
            </a:pPr>
            <a:r>
              <a:rPr lang="en-US" dirty="0"/>
              <a:t>Given a graph, can it be colored with 3 colors? </a:t>
            </a:r>
          </a:p>
          <a:p>
            <a:pPr>
              <a:spcBef>
                <a:spcPts val="1200"/>
              </a:spcBef>
            </a:pPr>
            <a:r>
              <a:rPr lang="en-US" dirty="0"/>
              <a:t>Given a Boolean circuit, are there inputs that make the output true?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19570" y="923826"/>
            <a:ext cx="2162429" cy="3602454"/>
            <a:chOff x="6316979" y="715518"/>
            <a:chExt cx="3128010" cy="5226937"/>
          </a:xfrm>
        </p:grpSpPr>
        <p:sp>
          <p:nvSpPr>
            <p:cNvPr id="6" name="object 10"/>
            <p:cNvSpPr/>
            <p:nvPr/>
          </p:nvSpPr>
          <p:spPr>
            <a:xfrm>
              <a:off x="6429755" y="855473"/>
              <a:ext cx="2905506" cy="1539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6446520" y="2663394"/>
              <a:ext cx="2904743" cy="15394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6462521" y="4402997"/>
              <a:ext cx="2905505" cy="15394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8"/>
            <p:cNvSpPr/>
            <p:nvPr/>
          </p:nvSpPr>
          <p:spPr>
            <a:xfrm>
              <a:off x="6316979" y="1729739"/>
              <a:ext cx="869950" cy="757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9"/>
            <p:cNvSpPr/>
            <p:nvPr/>
          </p:nvSpPr>
          <p:spPr>
            <a:xfrm>
              <a:off x="7573518" y="715518"/>
              <a:ext cx="859789" cy="8214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0"/>
            <p:cNvSpPr/>
            <p:nvPr/>
          </p:nvSpPr>
          <p:spPr>
            <a:xfrm>
              <a:off x="8732519" y="1228344"/>
              <a:ext cx="712470" cy="7871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1"/>
            <p:cNvSpPr/>
            <p:nvPr/>
          </p:nvSpPr>
          <p:spPr>
            <a:xfrm>
              <a:off x="6715506" y="2852166"/>
              <a:ext cx="2398291" cy="12207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2"/>
            <p:cNvSpPr/>
            <p:nvPr/>
          </p:nvSpPr>
          <p:spPr>
            <a:xfrm>
              <a:off x="6611111" y="4536947"/>
              <a:ext cx="212090" cy="298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3"/>
            <p:cNvSpPr/>
            <p:nvPr/>
          </p:nvSpPr>
          <p:spPr>
            <a:xfrm>
              <a:off x="7960614" y="4541491"/>
              <a:ext cx="176783" cy="2941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4"/>
            <p:cNvSpPr/>
            <p:nvPr/>
          </p:nvSpPr>
          <p:spPr>
            <a:xfrm>
              <a:off x="6611873" y="5564885"/>
              <a:ext cx="195579" cy="303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5"/>
            <p:cNvSpPr/>
            <p:nvPr/>
          </p:nvSpPr>
          <p:spPr>
            <a:xfrm>
              <a:off x="7884414" y="5565647"/>
              <a:ext cx="240029" cy="3032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6"/>
            <p:cNvSpPr/>
            <p:nvPr/>
          </p:nvSpPr>
          <p:spPr>
            <a:xfrm>
              <a:off x="8988552" y="5044440"/>
              <a:ext cx="222250" cy="28194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7052898" y="5185081"/>
            <a:ext cx="494590" cy="17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7045183" y="5180510"/>
            <a:ext cx="591185" cy="400050"/>
          </a:xfrm>
          <a:custGeom>
            <a:avLst/>
            <a:gdLst/>
            <a:ahLst/>
            <a:cxnLst/>
            <a:rect l="l" t="t" r="r" b="b"/>
            <a:pathLst>
              <a:path w="591184" h="400050">
                <a:moveTo>
                  <a:pt x="101345" y="400050"/>
                </a:moveTo>
                <a:lnTo>
                  <a:pt x="101345" y="184150"/>
                </a:lnTo>
                <a:lnTo>
                  <a:pt x="100583" y="222250"/>
                </a:lnTo>
                <a:lnTo>
                  <a:pt x="99971" y="234950"/>
                </a:lnTo>
                <a:lnTo>
                  <a:pt x="98776" y="247650"/>
                </a:lnTo>
                <a:lnTo>
                  <a:pt x="96970" y="260350"/>
                </a:lnTo>
                <a:lnTo>
                  <a:pt x="94525" y="273050"/>
                </a:lnTo>
                <a:lnTo>
                  <a:pt x="91411" y="285750"/>
                </a:lnTo>
                <a:lnTo>
                  <a:pt x="87601" y="311150"/>
                </a:lnTo>
                <a:lnTo>
                  <a:pt x="71680" y="349300"/>
                </a:lnTo>
                <a:lnTo>
                  <a:pt x="57109" y="374650"/>
                </a:lnTo>
                <a:lnTo>
                  <a:pt x="48523" y="374650"/>
                </a:lnTo>
                <a:lnTo>
                  <a:pt x="39041" y="387350"/>
                </a:lnTo>
                <a:lnTo>
                  <a:pt x="28635" y="400050"/>
                </a:lnTo>
                <a:lnTo>
                  <a:pt x="101345" y="400050"/>
                </a:lnTo>
                <a:close/>
              </a:path>
              <a:path w="591184" h="400050">
                <a:moveTo>
                  <a:pt x="39631" y="386559"/>
                </a:moveTo>
                <a:lnTo>
                  <a:pt x="36752" y="390144"/>
                </a:lnTo>
                <a:lnTo>
                  <a:pt x="39041" y="387350"/>
                </a:lnTo>
                <a:lnTo>
                  <a:pt x="39631" y="386559"/>
                </a:lnTo>
                <a:close/>
              </a:path>
              <a:path w="591184" h="400050">
                <a:moveTo>
                  <a:pt x="76961" y="74018"/>
                </a:moveTo>
                <a:lnTo>
                  <a:pt x="76961" y="69850"/>
                </a:lnTo>
                <a:lnTo>
                  <a:pt x="71680" y="69850"/>
                </a:lnTo>
                <a:lnTo>
                  <a:pt x="76961" y="74018"/>
                </a:lnTo>
                <a:close/>
              </a:path>
              <a:path w="591184" h="400050">
                <a:moveTo>
                  <a:pt x="489966" y="400050"/>
                </a:moveTo>
                <a:lnTo>
                  <a:pt x="76961" y="74018"/>
                </a:lnTo>
                <a:lnTo>
                  <a:pt x="76961" y="82550"/>
                </a:lnTo>
                <a:lnTo>
                  <a:pt x="82295" y="82550"/>
                </a:lnTo>
                <a:lnTo>
                  <a:pt x="82295" y="95250"/>
                </a:lnTo>
                <a:lnTo>
                  <a:pt x="86105" y="95250"/>
                </a:lnTo>
                <a:lnTo>
                  <a:pt x="86105" y="107950"/>
                </a:lnTo>
                <a:lnTo>
                  <a:pt x="89915" y="107950"/>
                </a:lnTo>
                <a:lnTo>
                  <a:pt x="89915" y="120650"/>
                </a:lnTo>
                <a:lnTo>
                  <a:pt x="92963" y="120650"/>
                </a:lnTo>
                <a:lnTo>
                  <a:pt x="92963" y="133350"/>
                </a:lnTo>
                <a:lnTo>
                  <a:pt x="96011" y="133350"/>
                </a:lnTo>
                <a:lnTo>
                  <a:pt x="96011" y="146050"/>
                </a:lnTo>
                <a:lnTo>
                  <a:pt x="97535" y="146050"/>
                </a:lnTo>
                <a:lnTo>
                  <a:pt x="97535" y="158750"/>
                </a:lnTo>
                <a:lnTo>
                  <a:pt x="99059" y="158750"/>
                </a:lnTo>
                <a:lnTo>
                  <a:pt x="99059" y="171450"/>
                </a:lnTo>
                <a:lnTo>
                  <a:pt x="100583" y="171450"/>
                </a:lnTo>
                <a:lnTo>
                  <a:pt x="100583" y="184150"/>
                </a:lnTo>
                <a:lnTo>
                  <a:pt x="101345" y="184150"/>
                </a:lnTo>
                <a:lnTo>
                  <a:pt x="101345" y="400050"/>
                </a:lnTo>
                <a:lnTo>
                  <a:pt x="489966" y="400050"/>
                </a:lnTo>
                <a:close/>
              </a:path>
              <a:path w="591184" h="400050">
                <a:moveTo>
                  <a:pt x="512894" y="6350"/>
                </a:moveTo>
                <a:lnTo>
                  <a:pt x="508709" y="4153"/>
                </a:lnTo>
                <a:lnTo>
                  <a:pt x="489966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1524" y="9144"/>
                </a:lnTo>
                <a:lnTo>
                  <a:pt x="4572" y="9906"/>
                </a:lnTo>
                <a:lnTo>
                  <a:pt x="9144" y="9906"/>
                </a:lnTo>
                <a:lnTo>
                  <a:pt x="13715" y="11453"/>
                </a:lnTo>
                <a:lnTo>
                  <a:pt x="13715" y="6350"/>
                </a:lnTo>
                <a:lnTo>
                  <a:pt x="512894" y="6350"/>
                </a:lnTo>
                <a:close/>
              </a:path>
              <a:path w="591184" h="400050">
                <a:moveTo>
                  <a:pt x="21101" y="13953"/>
                </a:moveTo>
                <a:lnTo>
                  <a:pt x="13715" y="6350"/>
                </a:lnTo>
                <a:lnTo>
                  <a:pt x="13715" y="11453"/>
                </a:lnTo>
                <a:lnTo>
                  <a:pt x="21101" y="13953"/>
                </a:lnTo>
                <a:close/>
              </a:path>
              <a:path w="591184" h="400050">
                <a:moveTo>
                  <a:pt x="591135" y="191714"/>
                </a:moveTo>
                <a:lnTo>
                  <a:pt x="586236" y="136063"/>
                </a:lnTo>
                <a:lnTo>
                  <a:pt x="573670" y="85042"/>
                </a:lnTo>
                <a:lnTo>
                  <a:pt x="553436" y="42674"/>
                </a:lnTo>
                <a:lnTo>
                  <a:pt x="525535" y="12985"/>
                </a:lnTo>
                <a:lnTo>
                  <a:pt x="512894" y="6350"/>
                </a:lnTo>
                <a:lnTo>
                  <a:pt x="493013" y="6350"/>
                </a:lnTo>
                <a:lnTo>
                  <a:pt x="499395" y="12221"/>
                </a:lnTo>
                <a:lnTo>
                  <a:pt x="507090" y="14111"/>
                </a:lnTo>
                <a:lnTo>
                  <a:pt x="515864" y="19050"/>
                </a:lnTo>
                <a:lnTo>
                  <a:pt x="518360" y="19050"/>
                </a:lnTo>
                <a:lnTo>
                  <a:pt x="520474" y="21644"/>
                </a:lnTo>
                <a:lnTo>
                  <a:pt x="522429" y="22744"/>
                </a:lnTo>
                <a:lnTo>
                  <a:pt x="532132" y="31750"/>
                </a:lnTo>
                <a:lnTo>
                  <a:pt x="538733" y="31750"/>
                </a:lnTo>
                <a:lnTo>
                  <a:pt x="541344" y="42627"/>
                </a:lnTo>
                <a:lnTo>
                  <a:pt x="542682" y="44450"/>
                </a:lnTo>
                <a:lnTo>
                  <a:pt x="548639" y="44450"/>
                </a:lnTo>
                <a:lnTo>
                  <a:pt x="549221" y="54147"/>
                </a:lnTo>
                <a:lnTo>
                  <a:pt x="550799" y="57150"/>
                </a:lnTo>
                <a:lnTo>
                  <a:pt x="556259" y="57150"/>
                </a:lnTo>
                <a:lnTo>
                  <a:pt x="556259" y="67539"/>
                </a:lnTo>
                <a:lnTo>
                  <a:pt x="557474" y="69850"/>
                </a:lnTo>
                <a:lnTo>
                  <a:pt x="562355" y="69850"/>
                </a:lnTo>
                <a:lnTo>
                  <a:pt x="562355" y="82406"/>
                </a:lnTo>
                <a:lnTo>
                  <a:pt x="562410" y="82550"/>
                </a:lnTo>
                <a:lnTo>
                  <a:pt x="567689" y="82550"/>
                </a:lnTo>
                <a:lnTo>
                  <a:pt x="567689" y="95250"/>
                </a:lnTo>
                <a:lnTo>
                  <a:pt x="571499" y="95250"/>
                </a:lnTo>
                <a:lnTo>
                  <a:pt x="571499" y="107950"/>
                </a:lnTo>
                <a:lnTo>
                  <a:pt x="575309" y="107950"/>
                </a:lnTo>
                <a:lnTo>
                  <a:pt x="575309" y="120650"/>
                </a:lnTo>
                <a:lnTo>
                  <a:pt x="578357" y="120650"/>
                </a:lnTo>
                <a:lnTo>
                  <a:pt x="578357" y="133350"/>
                </a:lnTo>
                <a:lnTo>
                  <a:pt x="581405" y="133350"/>
                </a:lnTo>
                <a:lnTo>
                  <a:pt x="581405" y="146050"/>
                </a:lnTo>
                <a:lnTo>
                  <a:pt x="582929" y="146050"/>
                </a:lnTo>
                <a:lnTo>
                  <a:pt x="582929" y="158750"/>
                </a:lnTo>
                <a:lnTo>
                  <a:pt x="584453" y="158750"/>
                </a:lnTo>
                <a:lnTo>
                  <a:pt x="584453" y="171450"/>
                </a:lnTo>
                <a:lnTo>
                  <a:pt x="585977" y="171450"/>
                </a:lnTo>
                <a:lnTo>
                  <a:pt x="585977" y="184150"/>
                </a:lnTo>
                <a:lnTo>
                  <a:pt x="586739" y="184150"/>
                </a:lnTo>
                <a:lnTo>
                  <a:pt x="586739" y="258328"/>
                </a:lnTo>
                <a:lnTo>
                  <a:pt x="588368" y="247968"/>
                </a:lnTo>
                <a:lnTo>
                  <a:pt x="590710" y="220017"/>
                </a:lnTo>
                <a:lnTo>
                  <a:pt x="591135" y="191714"/>
                </a:lnTo>
                <a:close/>
              </a:path>
              <a:path w="591184" h="400050">
                <a:moveTo>
                  <a:pt x="586739" y="258328"/>
                </a:moveTo>
                <a:lnTo>
                  <a:pt x="586739" y="184150"/>
                </a:lnTo>
                <a:lnTo>
                  <a:pt x="585903" y="222250"/>
                </a:lnTo>
                <a:lnTo>
                  <a:pt x="585219" y="234950"/>
                </a:lnTo>
                <a:lnTo>
                  <a:pt x="583953" y="247650"/>
                </a:lnTo>
                <a:lnTo>
                  <a:pt x="582077" y="260350"/>
                </a:lnTo>
                <a:lnTo>
                  <a:pt x="579561" y="273050"/>
                </a:lnTo>
                <a:lnTo>
                  <a:pt x="576377" y="298450"/>
                </a:lnTo>
                <a:lnTo>
                  <a:pt x="562525" y="336550"/>
                </a:lnTo>
                <a:lnTo>
                  <a:pt x="547092" y="365732"/>
                </a:lnTo>
                <a:lnTo>
                  <a:pt x="547908" y="364832"/>
                </a:lnTo>
                <a:lnTo>
                  <a:pt x="559833" y="346189"/>
                </a:lnTo>
                <a:lnTo>
                  <a:pt x="569842" y="324678"/>
                </a:lnTo>
                <a:lnTo>
                  <a:pt x="577934" y="300802"/>
                </a:lnTo>
                <a:lnTo>
                  <a:pt x="584109" y="275064"/>
                </a:lnTo>
                <a:lnTo>
                  <a:pt x="586739" y="258328"/>
                </a:lnTo>
                <a:close/>
              </a:path>
              <a:path w="591184" h="400050">
                <a:moveTo>
                  <a:pt x="562410" y="82550"/>
                </a:moveTo>
                <a:lnTo>
                  <a:pt x="562355" y="82406"/>
                </a:lnTo>
                <a:lnTo>
                  <a:pt x="562355" y="82550"/>
                </a:lnTo>
                <a:close/>
              </a:path>
              <a:path w="591184" h="400050">
                <a:moveTo>
                  <a:pt x="539011" y="374650"/>
                </a:moveTo>
                <a:lnTo>
                  <a:pt x="532938" y="374650"/>
                </a:lnTo>
                <a:lnTo>
                  <a:pt x="523363" y="387350"/>
                </a:lnTo>
                <a:lnTo>
                  <a:pt x="522338" y="388589"/>
                </a:lnTo>
                <a:lnTo>
                  <a:pt x="534066" y="380105"/>
                </a:lnTo>
                <a:lnTo>
                  <a:pt x="539011" y="37465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/>
          <p:nvPr/>
        </p:nvSpPr>
        <p:spPr>
          <a:xfrm>
            <a:off x="7049755" y="5185081"/>
            <a:ext cx="582158" cy="3901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6"/>
          <p:cNvSpPr/>
          <p:nvPr/>
        </p:nvSpPr>
        <p:spPr>
          <a:xfrm>
            <a:off x="7045183" y="5180510"/>
            <a:ext cx="591185" cy="400050"/>
          </a:xfrm>
          <a:custGeom>
            <a:avLst/>
            <a:gdLst/>
            <a:ahLst/>
            <a:cxnLst/>
            <a:rect l="l" t="t" r="r" b="b"/>
            <a:pathLst>
              <a:path w="591184" h="400050">
                <a:moveTo>
                  <a:pt x="34564" y="9906"/>
                </a:moveTo>
                <a:lnTo>
                  <a:pt x="28227" y="5894"/>
                </a:lnTo>
                <a:lnTo>
                  <a:pt x="9906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1524" y="9144"/>
                </a:lnTo>
                <a:lnTo>
                  <a:pt x="4572" y="9906"/>
                </a:lnTo>
                <a:lnTo>
                  <a:pt x="34564" y="9906"/>
                </a:lnTo>
                <a:close/>
              </a:path>
              <a:path w="591184" h="400050">
                <a:moveTo>
                  <a:pt x="33845" y="390144"/>
                </a:moveTo>
                <a:lnTo>
                  <a:pt x="1524" y="390144"/>
                </a:lnTo>
                <a:lnTo>
                  <a:pt x="0" y="392430"/>
                </a:lnTo>
                <a:lnTo>
                  <a:pt x="0" y="397764"/>
                </a:lnTo>
                <a:lnTo>
                  <a:pt x="2286" y="400050"/>
                </a:lnTo>
                <a:lnTo>
                  <a:pt x="4572" y="400050"/>
                </a:lnTo>
                <a:lnTo>
                  <a:pt x="9906" y="399288"/>
                </a:lnTo>
                <a:lnTo>
                  <a:pt x="28097" y="393704"/>
                </a:lnTo>
                <a:lnTo>
                  <a:pt x="33845" y="390144"/>
                </a:lnTo>
                <a:close/>
              </a:path>
              <a:path w="591184" h="400050">
                <a:moveTo>
                  <a:pt x="581386" y="286411"/>
                </a:moveTo>
                <a:lnTo>
                  <a:pt x="581386" y="193733"/>
                </a:lnTo>
                <a:lnTo>
                  <a:pt x="580857" y="220666"/>
                </a:lnTo>
                <a:lnTo>
                  <a:pt x="578587" y="247238"/>
                </a:lnTo>
                <a:lnTo>
                  <a:pt x="568847" y="297385"/>
                </a:lnTo>
                <a:lnTo>
                  <a:pt x="552202" y="340345"/>
                </a:lnTo>
                <a:lnTo>
                  <a:pt x="528690" y="372287"/>
                </a:lnTo>
                <a:lnTo>
                  <a:pt x="493776" y="390144"/>
                </a:lnTo>
                <a:lnTo>
                  <a:pt x="33845" y="390144"/>
                </a:lnTo>
                <a:lnTo>
                  <a:pt x="28097" y="393704"/>
                </a:lnTo>
                <a:lnTo>
                  <a:pt x="9906" y="399288"/>
                </a:lnTo>
                <a:lnTo>
                  <a:pt x="4572" y="400050"/>
                </a:lnTo>
                <a:lnTo>
                  <a:pt x="489966" y="400050"/>
                </a:lnTo>
                <a:lnTo>
                  <a:pt x="534066" y="380105"/>
                </a:lnTo>
                <a:lnTo>
                  <a:pt x="559833" y="346189"/>
                </a:lnTo>
                <a:lnTo>
                  <a:pt x="577934" y="300802"/>
                </a:lnTo>
                <a:lnTo>
                  <a:pt x="581386" y="286411"/>
                </a:lnTo>
                <a:close/>
              </a:path>
              <a:path w="591184" h="400050">
                <a:moveTo>
                  <a:pt x="105994" y="200463"/>
                </a:moveTo>
                <a:lnTo>
                  <a:pt x="102223" y="144528"/>
                </a:lnTo>
                <a:lnTo>
                  <a:pt x="90748" y="92522"/>
                </a:lnTo>
                <a:lnTo>
                  <a:pt x="71548" y="48436"/>
                </a:lnTo>
                <a:lnTo>
                  <a:pt x="44607" y="16264"/>
                </a:lnTo>
                <a:lnTo>
                  <a:pt x="34564" y="9906"/>
                </a:lnTo>
                <a:lnTo>
                  <a:pt x="9144" y="9906"/>
                </a:lnTo>
                <a:lnTo>
                  <a:pt x="25661" y="15496"/>
                </a:lnTo>
                <a:lnTo>
                  <a:pt x="40445" y="25312"/>
                </a:lnTo>
                <a:lnTo>
                  <a:pt x="64812" y="55743"/>
                </a:lnTo>
                <a:lnTo>
                  <a:pt x="82237" y="97448"/>
                </a:lnTo>
                <a:lnTo>
                  <a:pt x="92711" y="146679"/>
                </a:lnTo>
                <a:lnTo>
                  <a:pt x="96226" y="199686"/>
                </a:lnTo>
                <a:lnTo>
                  <a:pt x="96226" y="286778"/>
                </a:lnTo>
                <a:lnTo>
                  <a:pt x="97242" y="282993"/>
                </a:lnTo>
                <a:lnTo>
                  <a:pt x="102077" y="256331"/>
                </a:lnTo>
                <a:lnTo>
                  <a:pt x="104995" y="228655"/>
                </a:lnTo>
                <a:lnTo>
                  <a:pt x="105994" y="200463"/>
                </a:lnTo>
                <a:close/>
              </a:path>
              <a:path w="591184" h="400050">
                <a:moveTo>
                  <a:pt x="96226" y="286778"/>
                </a:moveTo>
                <a:lnTo>
                  <a:pt x="96226" y="199686"/>
                </a:lnTo>
                <a:lnTo>
                  <a:pt x="95371" y="226435"/>
                </a:lnTo>
                <a:lnTo>
                  <a:pt x="92775" y="252721"/>
                </a:lnTo>
                <a:lnTo>
                  <a:pt x="82349" y="302033"/>
                </a:lnTo>
                <a:lnTo>
                  <a:pt x="64940" y="343874"/>
                </a:lnTo>
                <a:lnTo>
                  <a:pt x="40541" y="374494"/>
                </a:lnTo>
                <a:lnTo>
                  <a:pt x="9144" y="390144"/>
                </a:lnTo>
                <a:lnTo>
                  <a:pt x="33845" y="390144"/>
                </a:lnTo>
                <a:lnTo>
                  <a:pt x="71256" y="351900"/>
                </a:lnTo>
                <a:lnTo>
                  <a:pt x="90492" y="308141"/>
                </a:lnTo>
                <a:lnTo>
                  <a:pt x="96226" y="286778"/>
                </a:lnTo>
                <a:close/>
              </a:path>
              <a:path w="591184" h="400050">
                <a:moveTo>
                  <a:pt x="591135" y="191714"/>
                </a:moveTo>
                <a:lnTo>
                  <a:pt x="586236" y="136063"/>
                </a:lnTo>
                <a:lnTo>
                  <a:pt x="573670" y="85042"/>
                </a:lnTo>
                <a:lnTo>
                  <a:pt x="553436" y="42674"/>
                </a:lnTo>
                <a:lnTo>
                  <a:pt x="525535" y="12985"/>
                </a:lnTo>
                <a:lnTo>
                  <a:pt x="489966" y="0"/>
                </a:lnTo>
                <a:lnTo>
                  <a:pt x="9906" y="0"/>
                </a:lnTo>
                <a:lnTo>
                  <a:pt x="28227" y="5894"/>
                </a:lnTo>
                <a:lnTo>
                  <a:pt x="34564" y="9906"/>
                </a:lnTo>
                <a:lnTo>
                  <a:pt x="489966" y="9906"/>
                </a:lnTo>
                <a:lnTo>
                  <a:pt x="535986" y="35326"/>
                </a:lnTo>
                <a:lnTo>
                  <a:pt x="557773" y="70418"/>
                </a:lnTo>
                <a:lnTo>
                  <a:pt x="572489" y="115560"/>
                </a:lnTo>
                <a:lnTo>
                  <a:pt x="580171" y="166919"/>
                </a:lnTo>
                <a:lnTo>
                  <a:pt x="581386" y="193733"/>
                </a:lnTo>
                <a:lnTo>
                  <a:pt x="581386" y="286411"/>
                </a:lnTo>
                <a:lnTo>
                  <a:pt x="584109" y="275064"/>
                </a:lnTo>
                <a:lnTo>
                  <a:pt x="588368" y="247968"/>
                </a:lnTo>
                <a:lnTo>
                  <a:pt x="590710" y="220017"/>
                </a:lnTo>
                <a:lnTo>
                  <a:pt x="591135" y="19171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/>
          <p:cNvSpPr txBox="1"/>
          <p:nvPr/>
        </p:nvSpPr>
        <p:spPr>
          <a:xfrm>
            <a:off x="7177264" y="5259329"/>
            <a:ext cx="349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"/>
                <a:cs typeface="Cambria"/>
              </a:rPr>
              <a:t>OR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18"/>
          <p:cNvSpPr/>
          <p:nvPr/>
        </p:nvSpPr>
        <p:spPr>
          <a:xfrm>
            <a:off x="8053309" y="5475404"/>
            <a:ext cx="333844" cy="5425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9"/>
          <p:cNvSpPr/>
          <p:nvPr/>
        </p:nvSpPr>
        <p:spPr>
          <a:xfrm>
            <a:off x="8048738" y="5470831"/>
            <a:ext cx="603250" cy="547370"/>
          </a:xfrm>
          <a:custGeom>
            <a:avLst/>
            <a:gdLst/>
            <a:ahLst/>
            <a:cxnLst/>
            <a:rect l="l" t="t" r="r" b="b"/>
            <a:pathLst>
              <a:path w="603250" h="547370">
                <a:moveTo>
                  <a:pt x="355379" y="4571"/>
                </a:moveTo>
                <a:lnTo>
                  <a:pt x="338433" y="2208"/>
                </a:lnTo>
                <a:lnTo>
                  <a:pt x="316992" y="762"/>
                </a:lnTo>
                <a:lnTo>
                  <a:pt x="304037" y="114"/>
                </a:lnTo>
                <a:lnTo>
                  <a:pt x="2285" y="0"/>
                </a:lnTo>
                <a:lnTo>
                  <a:pt x="0" y="2286"/>
                </a:lnTo>
                <a:lnTo>
                  <a:pt x="0" y="4572"/>
                </a:lnTo>
                <a:lnTo>
                  <a:pt x="4571" y="11490"/>
                </a:lnTo>
                <a:lnTo>
                  <a:pt x="4571" y="4571"/>
                </a:lnTo>
                <a:lnTo>
                  <a:pt x="355379" y="4571"/>
                </a:lnTo>
                <a:close/>
              </a:path>
              <a:path w="603250" h="547370">
                <a:moveTo>
                  <a:pt x="355438" y="542424"/>
                </a:moveTo>
                <a:lnTo>
                  <a:pt x="4571" y="11490"/>
                </a:lnTo>
                <a:lnTo>
                  <a:pt x="4571" y="547115"/>
                </a:lnTo>
                <a:lnTo>
                  <a:pt x="322325" y="546353"/>
                </a:lnTo>
                <a:lnTo>
                  <a:pt x="343373" y="544382"/>
                </a:lnTo>
                <a:lnTo>
                  <a:pt x="355438" y="542424"/>
                </a:lnTo>
                <a:close/>
              </a:path>
              <a:path w="603250" h="547370">
                <a:moveTo>
                  <a:pt x="602742" y="290322"/>
                </a:moveTo>
                <a:lnTo>
                  <a:pt x="602742" y="262128"/>
                </a:lnTo>
                <a:lnTo>
                  <a:pt x="600529" y="240177"/>
                </a:lnTo>
                <a:lnTo>
                  <a:pt x="590822" y="198263"/>
                </a:lnTo>
                <a:lnTo>
                  <a:pt x="574650" y="159321"/>
                </a:lnTo>
                <a:lnTo>
                  <a:pt x="552704" y="123733"/>
                </a:lnTo>
                <a:lnTo>
                  <a:pt x="525674" y="91886"/>
                </a:lnTo>
                <a:lnTo>
                  <a:pt x="494250" y="64164"/>
                </a:lnTo>
                <a:lnTo>
                  <a:pt x="459124" y="40950"/>
                </a:lnTo>
                <a:lnTo>
                  <a:pt x="420985" y="22630"/>
                </a:lnTo>
                <a:lnTo>
                  <a:pt x="380524" y="9587"/>
                </a:lnTo>
                <a:lnTo>
                  <a:pt x="304037" y="4571"/>
                </a:lnTo>
                <a:lnTo>
                  <a:pt x="336790" y="6457"/>
                </a:lnTo>
                <a:lnTo>
                  <a:pt x="349849" y="8132"/>
                </a:lnTo>
                <a:lnTo>
                  <a:pt x="388193" y="16319"/>
                </a:lnTo>
                <a:lnTo>
                  <a:pt x="424944" y="29115"/>
                </a:lnTo>
                <a:lnTo>
                  <a:pt x="459787" y="46421"/>
                </a:lnTo>
                <a:lnTo>
                  <a:pt x="491927" y="67852"/>
                </a:lnTo>
                <a:lnTo>
                  <a:pt x="521285" y="93454"/>
                </a:lnTo>
                <a:lnTo>
                  <a:pt x="530351" y="102869"/>
                </a:lnTo>
                <a:lnTo>
                  <a:pt x="530351" y="104393"/>
                </a:lnTo>
                <a:lnTo>
                  <a:pt x="531113" y="104393"/>
                </a:lnTo>
                <a:lnTo>
                  <a:pt x="535685" y="108965"/>
                </a:lnTo>
                <a:lnTo>
                  <a:pt x="535685" y="110489"/>
                </a:lnTo>
                <a:lnTo>
                  <a:pt x="536447" y="110489"/>
                </a:lnTo>
                <a:lnTo>
                  <a:pt x="539495" y="113537"/>
                </a:lnTo>
                <a:lnTo>
                  <a:pt x="539495" y="115061"/>
                </a:lnTo>
                <a:lnTo>
                  <a:pt x="540257" y="115061"/>
                </a:lnTo>
                <a:lnTo>
                  <a:pt x="542543" y="117347"/>
                </a:lnTo>
                <a:lnTo>
                  <a:pt x="542543" y="118871"/>
                </a:lnTo>
                <a:lnTo>
                  <a:pt x="543305" y="118871"/>
                </a:lnTo>
                <a:lnTo>
                  <a:pt x="544829" y="120395"/>
                </a:lnTo>
                <a:lnTo>
                  <a:pt x="544829" y="121919"/>
                </a:lnTo>
                <a:lnTo>
                  <a:pt x="545591" y="121919"/>
                </a:lnTo>
                <a:lnTo>
                  <a:pt x="547877" y="124205"/>
                </a:lnTo>
                <a:lnTo>
                  <a:pt x="547877" y="125729"/>
                </a:lnTo>
                <a:lnTo>
                  <a:pt x="548639" y="125729"/>
                </a:lnTo>
                <a:lnTo>
                  <a:pt x="549401" y="126491"/>
                </a:lnTo>
                <a:lnTo>
                  <a:pt x="549401" y="128015"/>
                </a:lnTo>
                <a:lnTo>
                  <a:pt x="550211" y="128063"/>
                </a:lnTo>
                <a:lnTo>
                  <a:pt x="550925" y="128777"/>
                </a:lnTo>
                <a:lnTo>
                  <a:pt x="550925" y="130301"/>
                </a:lnTo>
                <a:lnTo>
                  <a:pt x="551687" y="130301"/>
                </a:lnTo>
                <a:lnTo>
                  <a:pt x="553211" y="131825"/>
                </a:lnTo>
                <a:lnTo>
                  <a:pt x="553211" y="133349"/>
                </a:lnTo>
                <a:lnTo>
                  <a:pt x="553973" y="133349"/>
                </a:lnTo>
                <a:lnTo>
                  <a:pt x="554735" y="134111"/>
                </a:lnTo>
                <a:lnTo>
                  <a:pt x="554735" y="135635"/>
                </a:lnTo>
                <a:lnTo>
                  <a:pt x="555497" y="135635"/>
                </a:lnTo>
                <a:lnTo>
                  <a:pt x="556259" y="136397"/>
                </a:lnTo>
                <a:lnTo>
                  <a:pt x="556259" y="137921"/>
                </a:lnTo>
                <a:lnTo>
                  <a:pt x="557021" y="137921"/>
                </a:lnTo>
                <a:lnTo>
                  <a:pt x="557783" y="138683"/>
                </a:lnTo>
                <a:lnTo>
                  <a:pt x="557783" y="140207"/>
                </a:lnTo>
                <a:lnTo>
                  <a:pt x="558545" y="140207"/>
                </a:lnTo>
                <a:lnTo>
                  <a:pt x="558545" y="141731"/>
                </a:lnTo>
                <a:lnTo>
                  <a:pt x="559307" y="141731"/>
                </a:lnTo>
                <a:lnTo>
                  <a:pt x="560069" y="142493"/>
                </a:lnTo>
                <a:lnTo>
                  <a:pt x="560069" y="144017"/>
                </a:lnTo>
                <a:lnTo>
                  <a:pt x="560831" y="144017"/>
                </a:lnTo>
                <a:lnTo>
                  <a:pt x="561593" y="144779"/>
                </a:lnTo>
                <a:lnTo>
                  <a:pt x="561593" y="146303"/>
                </a:lnTo>
                <a:lnTo>
                  <a:pt x="562355" y="146303"/>
                </a:lnTo>
                <a:lnTo>
                  <a:pt x="562355" y="147827"/>
                </a:lnTo>
                <a:lnTo>
                  <a:pt x="563117" y="147827"/>
                </a:lnTo>
                <a:lnTo>
                  <a:pt x="563117" y="149351"/>
                </a:lnTo>
                <a:lnTo>
                  <a:pt x="563997" y="149469"/>
                </a:lnTo>
                <a:lnTo>
                  <a:pt x="564641" y="150113"/>
                </a:lnTo>
                <a:lnTo>
                  <a:pt x="564641" y="151637"/>
                </a:lnTo>
                <a:lnTo>
                  <a:pt x="565403" y="151637"/>
                </a:lnTo>
                <a:lnTo>
                  <a:pt x="565403" y="153161"/>
                </a:lnTo>
                <a:lnTo>
                  <a:pt x="566165" y="153161"/>
                </a:lnTo>
                <a:lnTo>
                  <a:pt x="566165" y="154685"/>
                </a:lnTo>
                <a:lnTo>
                  <a:pt x="566927" y="154685"/>
                </a:lnTo>
                <a:lnTo>
                  <a:pt x="567689" y="155447"/>
                </a:lnTo>
                <a:lnTo>
                  <a:pt x="567689" y="156971"/>
                </a:lnTo>
                <a:lnTo>
                  <a:pt x="568451" y="156971"/>
                </a:lnTo>
                <a:lnTo>
                  <a:pt x="568451" y="158495"/>
                </a:lnTo>
                <a:lnTo>
                  <a:pt x="569213" y="158495"/>
                </a:lnTo>
                <a:lnTo>
                  <a:pt x="569213" y="160019"/>
                </a:lnTo>
                <a:lnTo>
                  <a:pt x="569975" y="160019"/>
                </a:lnTo>
                <a:lnTo>
                  <a:pt x="569975" y="161543"/>
                </a:lnTo>
                <a:lnTo>
                  <a:pt x="570737" y="161543"/>
                </a:lnTo>
                <a:lnTo>
                  <a:pt x="570737" y="163067"/>
                </a:lnTo>
                <a:lnTo>
                  <a:pt x="571499" y="163067"/>
                </a:lnTo>
                <a:lnTo>
                  <a:pt x="571499" y="164591"/>
                </a:lnTo>
                <a:lnTo>
                  <a:pt x="572261" y="164591"/>
                </a:lnTo>
                <a:lnTo>
                  <a:pt x="572261" y="166115"/>
                </a:lnTo>
                <a:lnTo>
                  <a:pt x="573023" y="166115"/>
                </a:lnTo>
                <a:lnTo>
                  <a:pt x="573023" y="167639"/>
                </a:lnTo>
                <a:lnTo>
                  <a:pt x="573785" y="167639"/>
                </a:lnTo>
                <a:lnTo>
                  <a:pt x="573785" y="169163"/>
                </a:lnTo>
                <a:lnTo>
                  <a:pt x="574547" y="169163"/>
                </a:lnTo>
                <a:lnTo>
                  <a:pt x="574547" y="170687"/>
                </a:lnTo>
                <a:lnTo>
                  <a:pt x="575309" y="170687"/>
                </a:lnTo>
                <a:lnTo>
                  <a:pt x="575309" y="172211"/>
                </a:lnTo>
                <a:lnTo>
                  <a:pt x="576071" y="172211"/>
                </a:lnTo>
                <a:lnTo>
                  <a:pt x="576071" y="174497"/>
                </a:lnTo>
                <a:lnTo>
                  <a:pt x="576833" y="174497"/>
                </a:lnTo>
                <a:lnTo>
                  <a:pt x="576833" y="176021"/>
                </a:lnTo>
                <a:lnTo>
                  <a:pt x="577595" y="176021"/>
                </a:lnTo>
                <a:lnTo>
                  <a:pt x="577595" y="177545"/>
                </a:lnTo>
                <a:lnTo>
                  <a:pt x="578357" y="177545"/>
                </a:lnTo>
                <a:lnTo>
                  <a:pt x="578357" y="179831"/>
                </a:lnTo>
                <a:lnTo>
                  <a:pt x="579119" y="179831"/>
                </a:lnTo>
                <a:lnTo>
                  <a:pt x="579119" y="181355"/>
                </a:lnTo>
                <a:lnTo>
                  <a:pt x="579881" y="181355"/>
                </a:lnTo>
                <a:lnTo>
                  <a:pt x="579881" y="183641"/>
                </a:lnTo>
                <a:lnTo>
                  <a:pt x="580643" y="183641"/>
                </a:lnTo>
                <a:lnTo>
                  <a:pt x="580643" y="185165"/>
                </a:lnTo>
                <a:lnTo>
                  <a:pt x="581405" y="185165"/>
                </a:lnTo>
                <a:lnTo>
                  <a:pt x="581405" y="187451"/>
                </a:lnTo>
                <a:lnTo>
                  <a:pt x="582167" y="187451"/>
                </a:lnTo>
                <a:lnTo>
                  <a:pt x="582167" y="189737"/>
                </a:lnTo>
                <a:lnTo>
                  <a:pt x="582929" y="189737"/>
                </a:lnTo>
                <a:lnTo>
                  <a:pt x="582929" y="191261"/>
                </a:lnTo>
                <a:lnTo>
                  <a:pt x="583691" y="191261"/>
                </a:lnTo>
                <a:lnTo>
                  <a:pt x="583691" y="193547"/>
                </a:lnTo>
                <a:lnTo>
                  <a:pt x="584453" y="193547"/>
                </a:lnTo>
                <a:lnTo>
                  <a:pt x="584453" y="195833"/>
                </a:lnTo>
                <a:lnTo>
                  <a:pt x="585215" y="195833"/>
                </a:lnTo>
                <a:lnTo>
                  <a:pt x="585215" y="198119"/>
                </a:lnTo>
                <a:lnTo>
                  <a:pt x="585977" y="198119"/>
                </a:lnTo>
                <a:lnTo>
                  <a:pt x="585977" y="200405"/>
                </a:lnTo>
                <a:lnTo>
                  <a:pt x="586739" y="200405"/>
                </a:lnTo>
                <a:lnTo>
                  <a:pt x="586739" y="202691"/>
                </a:lnTo>
                <a:lnTo>
                  <a:pt x="587501" y="202691"/>
                </a:lnTo>
                <a:lnTo>
                  <a:pt x="587501" y="205739"/>
                </a:lnTo>
                <a:lnTo>
                  <a:pt x="588263" y="205739"/>
                </a:lnTo>
                <a:lnTo>
                  <a:pt x="588263" y="208025"/>
                </a:lnTo>
                <a:lnTo>
                  <a:pt x="589025" y="208025"/>
                </a:lnTo>
                <a:lnTo>
                  <a:pt x="589025" y="211073"/>
                </a:lnTo>
                <a:lnTo>
                  <a:pt x="589787" y="211073"/>
                </a:lnTo>
                <a:lnTo>
                  <a:pt x="589787" y="214121"/>
                </a:lnTo>
                <a:lnTo>
                  <a:pt x="590549" y="214121"/>
                </a:lnTo>
                <a:lnTo>
                  <a:pt x="590549" y="217169"/>
                </a:lnTo>
                <a:lnTo>
                  <a:pt x="591311" y="217169"/>
                </a:lnTo>
                <a:lnTo>
                  <a:pt x="591311" y="220217"/>
                </a:lnTo>
                <a:lnTo>
                  <a:pt x="592073" y="220217"/>
                </a:lnTo>
                <a:lnTo>
                  <a:pt x="592073" y="223265"/>
                </a:lnTo>
                <a:lnTo>
                  <a:pt x="592835" y="223265"/>
                </a:lnTo>
                <a:lnTo>
                  <a:pt x="592835" y="227075"/>
                </a:lnTo>
                <a:lnTo>
                  <a:pt x="593597" y="227075"/>
                </a:lnTo>
                <a:lnTo>
                  <a:pt x="593597" y="230885"/>
                </a:lnTo>
                <a:lnTo>
                  <a:pt x="594359" y="230885"/>
                </a:lnTo>
                <a:lnTo>
                  <a:pt x="594359" y="235457"/>
                </a:lnTo>
                <a:lnTo>
                  <a:pt x="595121" y="235457"/>
                </a:lnTo>
                <a:lnTo>
                  <a:pt x="595121" y="240791"/>
                </a:lnTo>
                <a:lnTo>
                  <a:pt x="595883" y="240791"/>
                </a:lnTo>
                <a:lnTo>
                  <a:pt x="595883" y="246125"/>
                </a:lnTo>
                <a:lnTo>
                  <a:pt x="596645" y="246125"/>
                </a:lnTo>
                <a:lnTo>
                  <a:pt x="596645" y="253745"/>
                </a:lnTo>
                <a:lnTo>
                  <a:pt x="597407" y="253745"/>
                </a:lnTo>
                <a:lnTo>
                  <a:pt x="597407" y="263651"/>
                </a:lnTo>
                <a:lnTo>
                  <a:pt x="598169" y="263651"/>
                </a:lnTo>
                <a:lnTo>
                  <a:pt x="598169" y="323487"/>
                </a:lnTo>
                <a:lnTo>
                  <a:pt x="600290" y="312525"/>
                </a:lnTo>
                <a:lnTo>
                  <a:pt x="602742" y="290322"/>
                </a:lnTo>
                <a:close/>
              </a:path>
              <a:path w="603250" h="547370">
                <a:moveTo>
                  <a:pt x="598169" y="323487"/>
                </a:moveTo>
                <a:lnTo>
                  <a:pt x="598169" y="263651"/>
                </a:lnTo>
                <a:lnTo>
                  <a:pt x="597407" y="288035"/>
                </a:lnTo>
                <a:lnTo>
                  <a:pt x="595379" y="309592"/>
                </a:lnTo>
                <a:lnTo>
                  <a:pt x="586296" y="350664"/>
                </a:lnTo>
                <a:lnTo>
                  <a:pt x="571033" y="388745"/>
                </a:lnTo>
                <a:lnTo>
                  <a:pt x="550163" y="423572"/>
                </a:lnTo>
                <a:lnTo>
                  <a:pt x="524452" y="454636"/>
                </a:lnTo>
                <a:lnTo>
                  <a:pt x="494250" y="481895"/>
                </a:lnTo>
                <a:lnTo>
                  <a:pt x="460611" y="504682"/>
                </a:lnTo>
                <a:lnTo>
                  <a:pt x="423773" y="522954"/>
                </a:lnTo>
                <a:lnTo>
                  <a:pt x="384486" y="536295"/>
                </a:lnTo>
                <a:lnTo>
                  <a:pt x="355438" y="542424"/>
                </a:lnTo>
                <a:lnTo>
                  <a:pt x="358538" y="547115"/>
                </a:lnTo>
                <a:lnTo>
                  <a:pt x="401786" y="536482"/>
                </a:lnTo>
                <a:lnTo>
                  <a:pt x="441139" y="520827"/>
                </a:lnTo>
                <a:lnTo>
                  <a:pt x="477648" y="500224"/>
                </a:lnTo>
                <a:lnTo>
                  <a:pt x="510701" y="474987"/>
                </a:lnTo>
                <a:lnTo>
                  <a:pt x="539781" y="445313"/>
                </a:lnTo>
                <a:lnTo>
                  <a:pt x="563997" y="411873"/>
                </a:lnTo>
                <a:lnTo>
                  <a:pt x="583016" y="374626"/>
                </a:lnTo>
                <a:lnTo>
                  <a:pt x="596135" y="334003"/>
                </a:lnTo>
                <a:lnTo>
                  <a:pt x="598169" y="32348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0"/>
          <p:cNvSpPr/>
          <p:nvPr/>
        </p:nvSpPr>
        <p:spPr>
          <a:xfrm>
            <a:off x="8053309" y="5475404"/>
            <a:ext cx="593598" cy="5425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8048738" y="5470831"/>
            <a:ext cx="603250" cy="552450"/>
          </a:xfrm>
          <a:custGeom>
            <a:avLst/>
            <a:gdLst/>
            <a:ahLst/>
            <a:cxnLst/>
            <a:rect l="l" t="t" r="r" b="b"/>
            <a:pathLst>
              <a:path w="603250" h="552450">
                <a:moveTo>
                  <a:pt x="602742" y="290322"/>
                </a:moveTo>
                <a:lnTo>
                  <a:pt x="602742" y="262128"/>
                </a:lnTo>
                <a:lnTo>
                  <a:pt x="600529" y="240177"/>
                </a:lnTo>
                <a:lnTo>
                  <a:pt x="590822" y="198263"/>
                </a:lnTo>
                <a:lnTo>
                  <a:pt x="574650" y="159321"/>
                </a:lnTo>
                <a:lnTo>
                  <a:pt x="552704" y="123733"/>
                </a:lnTo>
                <a:lnTo>
                  <a:pt x="525674" y="91886"/>
                </a:lnTo>
                <a:lnTo>
                  <a:pt x="494250" y="64164"/>
                </a:lnTo>
                <a:lnTo>
                  <a:pt x="459124" y="40950"/>
                </a:lnTo>
                <a:lnTo>
                  <a:pt x="420985" y="22630"/>
                </a:lnTo>
                <a:lnTo>
                  <a:pt x="380524" y="9587"/>
                </a:lnTo>
                <a:lnTo>
                  <a:pt x="338433" y="2208"/>
                </a:lnTo>
                <a:lnTo>
                  <a:pt x="301752" y="0"/>
                </a:lnTo>
                <a:lnTo>
                  <a:pt x="2285" y="0"/>
                </a:lnTo>
                <a:lnTo>
                  <a:pt x="0" y="2286"/>
                </a:lnTo>
                <a:lnTo>
                  <a:pt x="0" y="550164"/>
                </a:lnTo>
                <a:lnTo>
                  <a:pt x="2286" y="552450"/>
                </a:lnTo>
                <a:lnTo>
                  <a:pt x="4572" y="55245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16992" y="9906"/>
                </a:lnTo>
                <a:lnTo>
                  <a:pt x="337710" y="11430"/>
                </a:lnTo>
                <a:lnTo>
                  <a:pt x="378422" y="18746"/>
                </a:lnTo>
                <a:lnTo>
                  <a:pt x="417592" y="31457"/>
                </a:lnTo>
                <a:lnTo>
                  <a:pt x="454534" y="49208"/>
                </a:lnTo>
                <a:lnTo>
                  <a:pt x="488559" y="71642"/>
                </a:lnTo>
                <a:lnTo>
                  <a:pt x="518979" y="98406"/>
                </a:lnTo>
                <a:lnTo>
                  <a:pt x="545109" y="129144"/>
                </a:lnTo>
                <a:lnTo>
                  <a:pt x="566258" y="163500"/>
                </a:lnTo>
                <a:lnTo>
                  <a:pt x="581741" y="201119"/>
                </a:lnTo>
                <a:lnTo>
                  <a:pt x="590869" y="241646"/>
                </a:lnTo>
                <a:lnTo>
                  <a:pt x="593598" y="276606"/>
                </a:lnTo>
                <a:lnTo>
                  <a:pt x="593598" y="343090"/>
                </a:lnTo>
                <a:lnTo>
                  <a:pt x="596135" y="334003"/>
                </a:lnTo>
                <a:lnTo>
                  <a:pt x="600290" y="312525"/>
                </a:lnTo>
                <a:lnTo>
                  <a:pt x="602742" y="290322"/>
                </a:lnTo>
                <a:close/>
              </a:path>
              <a:path w="603250" h="55245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603250" h="552450">
                <a:moveTo>
                  <a:pt x="9906" y="542544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42544"/>
                </a:lnTo>
                <a:lnTo>
                  <a:pt x="9906" y="542544"/>
                </a:lnTo>
                <a:close/>
              </a:path>
              <a:path w="603250" h="552450">
                <a:moveTo>
                  <a:pt x="593598" y="343090"/>
                </a:moveTo>
                <a:lnTo>
                  <a:pt x="593598" y="276606"/>
                </a:lnTo>
                <a:lnTo>
                  <a:pt x="592836" y="290322"/>
                </a:lnTo>
                <a:lnTo>
                  <a:pt x="590607" y="311700"/>
                </a:lnTo>
                <a:lnTo>
                  <a:pt x="581136" y="352336"/>
                </a:lnTo>
                <a:lnTo>
                  <a:pt x="565509" y="389890"/>
                </a:lnTo>
                <a:lnTo>
                  <a:pt x="544360" y="424058"/>
                </a:lnTo>
                <a:lnTo>
                  <a:pt x="518327" y="454533"/>
                </a:lnTo>
                <a:lnTo>
                  <a:pt x="488044" y="481012"/>
                </a:lnTo>
                <a:lnTo>
                  <a:pt x="454147" y="503190"/>
                </a:lnTo>
                <a:lnTo>
                  <a:pt x="417272" y="520763"/>
                </a:lnTo>
                <a:lnTo>
                  <a:pt x="378056" y="533425"/>
                </a:lnTo>
                <a:lnTo>
                  <a:pt x="337132" y="540871"/>
                </a:lnTo>
                <a:lnTo>
                  <a:pt x="4572" y="542544"/>
                </a:lnTo>
                <a:lnTo>
                  <a:pt x="9906" y="547116"/>
                </a:lnTo>
                <a:lnTo>
                  <a:pt x="9906" y="552450"/>
                </a:lnTo>
                <a:lnTo>
                  <a:pt x="301752" y="552450"/>
                </a:lnTo>
                <a:lnTo>
                  <a:pt x="360199" y="546873"/>
                </a:lnTo>
                <a:lnTo>
                  <a:pt x="401786" y="536482"/>
                </a:lnTo>
                <a:lnTo>
                  <a:pt x="441139" y="520827"/>
                </a:lnTo>
                <a:lnTo>
                  <a:pt x="477648" y="500224"/>
                </a:lnTo>
                <a:lnTo>
                  <a:pt x="510701" y="474987"/>
                </a:lnTo>
                <a:lnTo>
                  <a:pt x="539781" y="445313"/>
                </a:lnTo>
                <a:lnTo>
                  <a:pt x="563997" y="411873"/>
                </a:lnTo>
                <a:lnTo>
                  <a:pt x="583016" y="374626"/>
                </a:lnTo>
                <a:lnTo>
                  <a:pt x="590351" y="354717"/>
                </a:lnTo>
                <a:lnTo>
                  <a:pt x="593598" y="343090"/>
                </a:lnTo>
                <a:close/>
              </a:path>
              <a:path w="603250" h="552450">
                <a:moveTo>
                  <a:pt x="9906" y="552450"/>
                </a:moveTo>
                <a:lnTo>
                  <a:pt x="9906" y="547116"/>
                </a:lnTo>
                <a:lnTo>
                  <a:pt x="4572" y="542544"/>
                </a:lnTo>
                <a:lnTo>
                  <a:pt x="4572" y="552450"/>
                </a:lnTo>
                <a:lnTo>
                  <a:pt x="9906" y="55245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/>
          <p:cNvSpPr txBox="1"/>
          <p:nvPr/>
        </p:nvSpPr>
        <p:spPr>
          <a:xfrm>
            <a:off x="8094712" y="5606801"/>
            <a:ext cx="5245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9" name="object 23"/>
          <p:cNvSpPr/>
          <p:nvPr/>
        </p:nvSpPr>
        <p:spPr>
          <a:xfrm>
            <a:off x="7631924" y="5367962"/>
            <a:ext cx="421640" cy="272415"/>
          </a:xfrm>
          <a:custGeom>
            <a:avLst/>
            <a:gdLst/>
            <a:ahLst/>
            <a:cxnLst/>
            <a:rect l="l" t="t" r="r" b="b"/>
            <a:pathLst>
              <a:path w="421640" h="272415">
                <a:moveTo>
                  <a:pt x="371075" y="215374"/>
                </a:moveTo>
                <a:lnTo>
                  <a:pt x="338214" y="194370"/>
                </a:lnTo>
                <a:lnTo>
                  <a:pt x="332038" y="192751"/>
                </a:lnTo>
                <a:lnTo>
                  <a:pt x="318234" y="188427"/>
                </a:lnTo>
                <a:lnTo>
                  <a:pt x="275085" y="170101"/>
                </a:lnTo>
                <a:lnTo>
                  <a:pt x="239200" y="144897"/>
                </a:lnTo>
                <a:lnTo>
                  <a:pt x="223265" y="114299"/>
                </a:lnTo>
                <a:lnTo>
                  <a:pt x="223265" y="107441"/>
                </a:lnTo>
                <a:lnTo>
                  <a:pt x="218514" y="93015"/>
                </a:lnTo>
                <a:lnTo>
                  <a:pt x="186247" y="54528"/>
                </a:lnTo>
                <a:lnTo>
                  <a:pt x="150315" y="32809"/>
                </a:lnTo>
                <a:lnTo>
                  <a:pt x="109431" y="16836"/>
                </a:lnTo>
                <a:lnTo>
                  <a:pt x="68187" y="6269"/>
                </a:lnTo>
                <a:lnTo>
                  <a:pt x="20574" y="0"/>
                </a:lnTo>
                <a:lnTo>
                  <a:pt x="0" y="0"/>
                </a:lnTo>
                <a:lnTo>
                  <a:pt x="0" y="25146"/>
                </a:lnTo>
                <a:lnTo>
                  <a:pt x="9906" y="25146"/>
                </a:lnTo>
                <a:lnTo>
                  <a:pt x="23936" y="25935"/>
                </a:lnTo>
                <a:lnTo>
                  <a:pt x="72264" y="32979"/>
                </a:lnTo>
                <a:lnTo>
                  <a:pt x="115396" y="45827"/>
                </a:lnTo>
                <a:lnTo>
                  <a:pt x="155987" y="64774"/>
                </a:lnTo>
                <a:lnTo>
                  <a:pt x="186440" y="89474"/>
                </a:lnTo>
                <a:lnTo>
                  <a:pt x="198542" y="120687"/>
                </a:lnTo>
                <a:lnTo>
                  <a:pt x="201391" y="132598"/>
                </a:lnTo>
                <a:lnTo>
                  <a:pt x="222801" y="164260"/>
                </a:lnTo>
                <a:lnTo>
                  <a:pt x="257727" y="189635"/>
                </a:lnTo>
                <a:lnTo>
                  <a:pt x="298737" y="208489"/>
                </a:lnTo>
                <a:lnTo>
                  <a:pt x="338400" y="220590"/>
                </a:lnTo>
                <a:lnTo>
                  <a:pt x="354861" y="223875"/>
                </a:lnTo>
                <a:lnTo>
                  <a:pt x="371075" y="215374"/>
                </a:lnTo>
                <a:close/>
              </a:path>
              <a:path w="421640" h="272415">
                <a:moveTo>
                  <a:pt x="397764" y="229817"/>
                </a:moveTo>
                <a:lnTo>
                  <a:pt x="397764" y="203453"/>
                </a:lnTo>
                <a:lnTo>
                  <a:pt x="395478" y="229361"/>
                </a:lnTo>
                <a:lnTo>
                  <a:pt x="380238" y="227837"/>
                </a:lnTo>
                <a:lnTo>
                  <a:pt x="360426" y="224790"/>
                </a:lnTo>
                <a:lnTo>
                  <a:pt x="354861" y="223875"/>
                </a:lnTo>
                <a:lnTo>
                  <a:pt x="312420" y="246126"/>
                </a:lnTo>
                <a:lnTo>
                  <a:pt x="306324" y="249936"/>
                </a:lnTo>
                <a:lnTo>
                  <a:pt x="304038" y="257556"/>
                </a:lnTo>
                <a:lnTo>
                  <a:pt x="307086" y="263652"/>
                </a:lnTo>
                <a:lnTo>
                  <a:pt x="310896" y="269748"/>
                </a:lnTo>
                <a:lnTo>
                  <a:pt x="318516" y="272034"/>
                </a:lnTo>
                <a:lnTo>
                  <a:pt x="324612" y="268986"/>
                </a:lnTo>
                <a:lnTo>
                  <a:pt x="397764" y="229817"/>
                </a:lnTo>
                <a:close/>
              </a:path>
              <a:path w="421640" h="272415">
                <a:moveTo>
                  <a:pt x="421386" y="217169"/>
                </a:moveTo>
                <a:lnTo>
                  <a:pt x="329184" y="158495"/>
                </a:lnTo>
                <a:lnTo>
                  <a:pt x="323088" y="154685"/>
                </a:lnTo>
                <a:lnTo>
                  <a:pt x="315468" y="156210"/>
                </a:lnTo>
                <a:lnTo>
                  <a:pt x="311658" y="162305"/>
                </a:lnTo>
                <a:lnTo>
                  <a:pt x="307848" y="167639"/>
                </a:lnTo>
                <a:lnTo>
                  <a:pt x="309372" y="176021"/>
                </a:lnTo>
                <a:lnTo>
                  <a:pt x="315468" y="179831"/>
                </a:lnTo>
                <a:lnTo>
                  <a:pt x="338214" y="194370"/>
                </a:lnTo>
                <a:lnTo>
                  <a:pt x="344770" y="196090"/>
                </a:lnTo>
                <a:lnTo>
                  <a:pt x="355960" y="198390"/>
                </a:lnTo>
                <a:lnTo>
                  <a:pt x="365138" y="199597"/>
                </a:lnTo>
                <a:lnTo>
                  <a:pt x="384048" y="202692"/>
                </a:lnTo>
                <a:lnTo>
                  <a:pt x="397764" y="203453"/>
                </a:lnTo>
                <a:lnTo>
                  <a:pt x="397764" y="229817"/>
                </a:lnTo>
                <a:lnTo>
                  <a:pt x="421386" y="217169"/>
                </a:lnTo>
                <a:close/>
              </a:path>
              <a:path w="421640" h="272415">
                <a:moveTo>
                  <a:pt x="397764" y="203453"/>
                </a:moveTo>
                <a:lnTo>
                  <a:pt x="384048" y="202692"/>
                </a:lnTo>
                <a:lnTo>
                  <a:pt x="365138" y="199597"/>
                </a:lnTo>
                <a:lnTo>
                  <a:pt x="355960" y="198390"/>
                </a:lnTo>
                <a:lnTo>
                  <a:pt x="344770" y="196090"/>
                </a:lnTo>
                <a:lnTo>
                  <a:pt x="338214" y="194370"/>
                </a:lnTo>
                <a:lnTo>
                  <a:pt x="371075" y="215374"/>
                </a:lnTo>
                <a:lnTo>
                  <a:pt x="390906" y="204977"/>
                </a:lnTo>
                <a:lnTo>
                  <a:pt x="390906" y="228904"/>
                </a:lnTo>
                <a:lnTo>
                  <a:pt x="395478" y="229361"/>
                </a:lnTo>
                <a:lnTo>
                  <a:pt x="397764" y="203453"/>
                </a:lnTo>
                <a:close/>
              </a:path>
              <a:path w="421640" h="272415">
                <a:moveTo>
                  <a:pt x="390906" y="228904"/>
                </a:moveTo>
                <a:lnTo>
                  <a:pt x="390906" y="204977"/>
                </a:lnTo>
                <a:lnTo>
                  <a:pt x="389382" y="227075"/>
                </a:lnTo>
                <a:lnTo>
                  <a:pt x="371075" y="215374"/>
                </a:lnTo>
                <a:lnTo>
                  <a:pt x="354861" y="223875"/>
                </a:lnTo>
                <a:lnTo>
                  <a:pt x="360426" y="224790"/>
                </a:lnTo>
                <a:lnTo>
                  <a:pt x="380238" y="227837"/>
                </a:lnTo>
                <a:lnTo>
                  <a:pt x="390906" y="228904"/>
                </a:lnTo>
                <a:close/>
              </a:path>
              <a:path w="421640" h="272415">
                <a:moveTo>
                  <a:pt x="390906" y="204977"/>
                </a:moveTo>
                <a:lnTo>
                  <a:pt x="371075" y="215374"/>
                </a:lnTo>
                <a:lnTo>
                  <a:pt x="389382" y="227075"/>
                </a:lnTo>
                <a:lnTo>
                  <a:pt x="390906" y="20497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/>
          <p:cNvSpPr/>
          <p:nvPr/>
        </p:nvSpPr>
        <p:spPr>
          <a:xfrm>
            <a:off x="7631924" y="5367962"/>
            <a:ext cx="421640" cy="272415"/>
          </a:xfrm>
          <a:custGeom>
            <a:avLst/>
            <a:gdLst/>
            <a:ahLst/>
            <a:cxnLst/>
            <a:rect l="l" t="t" r="r" b="b"/>
            <a:pathLst>
              <a:path w="421640" h="272415">
                <a:moveTo>
                  <a:pt x="371075" y="215374"/>
                </a:moveTo>
                <a:lnTo>
                  <a:pt x="338214" y="194370"/>
                </a:lnTo>
                <a:lnTo>
                  <a:pt x="332038" y="192751"/>
                </a:lnTo>
                <a:lnTo>
                  <a:pt x="318234" y="188427"/>
                </a:lnTo>
                <a:lnTo>
                  <a:pt x="275085" y="170101"/>
                </a:lnTo>
                <a:lnTo>
                  <a:pt x="239200" y="144897"/>
                </a:lnTo>
                <a:lnTo>
                  <a:pt x="223265" y="114299"/>
                </a:lnTo>
                <a:lnTo>
                  <a:pt x="223265" y="107441"/>
                </a:lnTo>
                <a:lnTo>
                  <a:pt x="218514" y="93015"/>
                </a:lnTo>
                <a:lnTo>
                  <a:pt x="186247" y="54528"/>
                </a:lnTo>
                <a:lnTo>
                  <a:pt x="150315" y="32809"/>
                </a:lnTo>
                <a:lnTo>
                  <a:pt x="109431" y="16836"/>
                </a:lnTo>
                <a:lnTo>
                  <a:pt x="68187" y="6269"/>
                </a:lnTo>
                <a:lnTo>
                  <a:pt x="20574" y="0"/>
                </a:lnTo>
                <a:lnTo>
                  <a:pt x="0" y="0"/>
                </a:lnTo>
                <a:lnTo>
                  <a:pt x="0" y="25146"/>
                </a:lnTo>
                <a:lnTo>
                  <a:pt x="9906" y="25146"/>
                </a:lnTo>
                <a:lnTo>
                  <a:pt x="23936" y="25935"/>
                </a:lnTo>
                <a:lnTo>
                  <a:pt x="72264" y="32979"/>
                </a:lnTo>
                <a:lnTo>
                  <a:pt x="115396" y="45827"/>
                </a:lnTo>
                <a:lnTo>
                  <a:pt x="155987" y="64774"/>
                </a:lnTo>
                <a:lnTo>
                  <a:pt x="186440" y="89474"/>
                </a:lnTo>
                <a:lnTo>
                  <a:pt x="198542" y="120687"/>
                </a:lnTo>
                <a:lnTo>
                  <a:pt x="201391" y="132598"/>
                </a:lnTo>
                <a:lnTo>
                  <a:pt x="222801" y="164260"/>
                </a:lnTo>
                <a:lnTo>
                  <a:pt x="257727" y="189635"/>
                </a:lnTo>
                <a:lnTo>
                  <a:pt x="298737" y="208489"/>
                </a:lnTo>
                <a:lnTo>
                  <a:pt x="338400" y="220590"/>
                </a:lnTo>
                <a:lnTo>
                  <a:pt x="354861" y="223875"/>
                </a:lnTo>
                <a:lnTo>
                  <a:pt x="371075" y="215374"/>
                </a:lnTo>
                <a:close/>
              </a:path>
              <a:path w="421640" h="272415">
                <a:moveTo>
                  <a:pt x="397764" y="229817"/>
                </a:moveTo>
                <a:lnTo>
                  <a:pt x="397764" y="203453"/>
                </a:lnTo>
                <a:lnTo>
                  <a:pt x="395478" y="229361"/>
                </a:lnTo>
                <a:lnTo>
                  <a:pt x="380238" y="227837"/>
                </a:lnTo>
                <a:lnTo>
                  <a:pt x="360426" y="224790"/>
                </a:lnTo>
                <a:lnTo>
                  <a:pt x="354861" y="223875"/>
                </a:lnTo>
                <a:lnTo>
                  <a:pt x="312420" y="246126"/>
                </a:lnTo>
                <a:lnTo>
                  <a:pt x="306324" y="249936"/>
                </a:lnTo>
                <a:lnTo>
                  <a:pt x="304038" y="257556"/>
                </a:lnTo>
                <a:lnTo>
                  <a:pt x="307086" y="263652"/>
                </a:lnTo>
                <a:lnTo>
                  <a:pt x="310896" y="269748"/>
                </a:lnTo>
                <a:lnTo>
                  <a:pt x="318516" y="272034"/>
                </a:lnTo>
                <a:lnTo>
                  <a:pt x="324612" y="268986"/>
                </a:lnTo>
                <a:lnTo>
                  <a:pt x="397764" y="229817"/>
                </a:lnTo>
                <a:close/>
              </a:path>
              <a:path w="421640" h="272415">
                <a:moveTo>
                  <a:pt x="421386" y="217169"/>
                </a:moveTo>
                <a:lnTo>
                  <a:pt x="329184" y="158495"/>
                </a:lnTo>
                <a:lnTo>
                  <a:pt x="323088" y="154685"/>
                </a:lnTo>
                <a:lnTo>
                  <a:pt x="315468" y="156210"/>
                </a:lnTo>
                <a:lnTo>
                  <a:pt x="311658" y="162305"/>
                </a:lnTo>
                <a:lnTo>
                  <a:pt x="307848" y="167639"/>
                </a:lnTo>
                <a:lnTo>
                  <a:pt x="309372" y="176021"/>
                </a:lnTo>
                <a:lnTo>
                  <a:pt x="315468" y="179831"/>
                </a:lnTo>
                <a:lnTo>
                  <a:pt x="338214" y="194370"/>
                </a:lnTo>
                <a:lnTo>
                  <a:pt x="344770" y="196090"/>
                </a:lnTo>
                <a:lnTo>
                  <a:pt x="355960" y="198390"/>
                </a:lnTo>
                <a:lnTo>
                  <a:pt x="365138" y="199597"/>
                </a:lnTo>
                <a:lnTo>
                  <a:pt x="384048" y="202692"/>
                </a:lnTo>
                <a:lnTo>
                  <a:pt x="397764" y="203453"/>
                </a:lnTo>
                <a:lnTo>
                  <a:pt x="397764" y="229817"/>
                </a:lnTo>
                <a:lnTo>
                  <a:pt x="421386" y="217169"/>
                </a:lnTo>
                <a:close/>
              </a:path>
              <a:path w="421640" h="272415">
                <a:moveTo>
                  <a:pt x="397764" y="203453"/>
                </a:moveTo>
                <a:lnTo>
                  <a:pt x="384048" y="202692"/>
                </a:lnTo>
                <a:lnTo>
                  <a:pt x="365138" y="199597"/>
                </a:lnTo>
                <a:lnTo>
                  <a:pt x="355960" y="198390"/>
                </a:lnTo>
                <a:lnTo>
                  <a:pt x="344770" y="196090"/>
                </a:lnTo>
                <a:lnTo>
                  <a:pt x="338214" y="194370"/>
                </a:lnTo>
                <a:lnTo>
                  <a:pt x="371075" y="215374"/>
                </a:lnTo>
                <a:lnTo>
                  <a:pt x="390906" y="204977"/>
                </a:lnTo>
                <a:lnTo>
                  <a:pt x="390906" y="228904"/>
                </a:lnTo>
                <a:lnTo>
                  <a:pt x="395478" y="229361"/>
                </a:lnTo>
                <a:lnTo>
                  <a:pt x="397764" y="203453"/>
                </a:lnTo>
                <a:close/>
              </a:path>
              <a:path w="421640" h="272415">
                <a:moveTo>
                  <a:pt x="390906" y="228904"/>
                </a:moveTo>
                <a:lnTo>
                  <a:pt x="390906" y="204977"/>
                </a:lnTo>
                <a:lnTo>
                  <a:pt x="389382" y="227075"/>
                </a:lnTo>
                <a:lnTo>
                  <a:pt x="371075" y="215374"/>
                </a:lnTo>
                <a:lnTo>
                  <a:pt x="354861" y="223875"/>
                </a:lnTo>
                <a:lnTo>
                  <a:pt x="360426" y="224790"/>
                </a:lnTo>
                <a:lnTo>
                  <a:pt x="380238" y="227837"/>
                </a:lnTo>
                <a:lnTo>
                  <a:pt x="390906" y="228904"/>
                </a:lnTo>
                <a:close/>
              </a:path>
              <a:path w="421640" h="272415">
                <a:moveTo>
                  <a:pt x="390906" y="204977"/>
                </a:moveTo>
                <a:lnTo>
                  <a:pt x="371075" y="215374"/>
                </a:lnTo>
                <a:lnTo>
                  <a:pt x="389382" y="227075"/>
                </a:lnTo>
                <a:lnTo>
                  <a:pt x="390906" y="20497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5"/>
          <p:cNvSpPr/>
          <p:nvPr/>
        </p:nvSpPr>
        <p:spPr>
          <a:xfrm>
            <a:off x="7052898" y="5737531"/>
            <a:ext cx="509805" cy="81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6"/>
          <p:cNvSpPr/>
          <p:nvPr/>
        </p:nvSpPr>
        <p:spPr>
          <a:xfrm>
            <a:off x="7045183" y="5732960"/>
            <a:ext cx="591185" cy="400050"/>
          </a:xfrm>
          <a:custGeom>
            <a:avLst/>
            <a:gdLst/>
            <a:ahLst/>
            <a:cxnLst/>
            <a:rect l="l" t="t" r="r" b="b"/>
            <a:pathLst>
              <a:path w="591184" h="400050">
                <a:moveTo>
                  <a:pt x="96221" y="270335"/>
                </a:moveTo>
                <a:lnTo>
                  <a:pt x="96221" y="199767"/>
                </a:lnTo>
                <a:lnTo>
                  <a:pt x="95367" y="226531"/>
                </a:lnTo>
                <a:lnTo>
                  <a:pt x="92771" y="252830"/>
                </a:lnTo>
                <a:lnTo>
                  <a:pt x="82346" y="302157"/>
                </a:lnTo>
                <a:lnTo>
                  <a:pt x="64939" y="343989"/>
                </a:lnTo>
                <a:lnTo>
                  <a:pt x="40541" y="374571"/>
                </a:lnTo>
                <a:lnTo>
                  <a:pt x="9144" y="390144"/>
                </a:lnTo>
                <a:lnTo>
                  <a:pt x="1524" y="390144"/>
                </a:lnTo>
                <a:lnTo>
                  <a:pt x="0" y="392430"/>
                </a:lnTo>
                <a:lnTo>
                  <a:pt x="0" y="397764"/>
                </a:lnTo>
                <a:lnTo>
                  <a:pt x="2286" y="400050"/>
                </a:lnTo>
                <a:lnTo>
                  <a:pt x="21298" y="400050"/>
                </a:lnTo>
                <a:lnTo>
                  <a:pt x="29643" y="393700"/>
                </a:lnTo>
                <a:lnTo>
                  <a:pt x="39890" y="393700"/>
                </a:lnTo>
                <a:lnTo>
                  <a:pt x="65262" y="355600"/>
                </a:lnTo>
                <a:lnTo>
                  <a:pt x="83197" y="317500"/>
                </a:lnTo>
                <a:lnTo>
                  <a:pt x="94490" y="279400"/>
                </a:lnTo>
                <a:lnTo>
                  <a:pt x="96221" y="270335"/>
                </a:lnTo>
                <a:close/>
              </a:path>
              <a:path w="591184" h="400050">
                <a:moveTo>
                  <a:pt x="101345" y="190500"/>
                </a:moveTo>
                <a:lnTo>
                  <a:pt x="100583" y="190500"/>
                </a:lnTo>
                <a:lnTo>
                  <a:pt x="100583" y="177800"/>
                </a:lnTo>
                <a:lnTo>
                  <a:pt x="99821" y="177800"/>
                </a:lnTo>
                <a:lnTo>
                  <a:pt x="99821" y="165100"/>
                </a:lnTo>
                <a:lnTo>
                  <a:pt x="98297" y="165100"/>
                </a:lnTo>
                <a:lnTo>
                  <a:pt x="98297" y="152400"/>
                </a:lnTo>
                <a:lnTo>
                  <a:pt x="96773" y="152400"/>
                </a:lnTo>
                <a:lnTo>
                  <a:pt x="96773" y="139700"/>
                </a:lnTo>
                <a:lnTo>
                  <a:pt x="94487" y="139700"/>
                </a:lnTo>
                <a:lnTo>
                  <a:pt x="94487" y="127000"/>
                </a:lnTo>
                <a:lnTo>
                  <a:pt x="91439" y="127000"/>
                </a:lnTo>
                <a:lnTo>
                  <a:pt x="91439" y="114300"/>
                </a:lnTo>
                <a:lnTo>
                  <a:pt x="88391" y="114300"/>
                </a:lnTo>
                <a:lnTo>
                  <a:pt x="88391" y="101600"/>
                </a:lnTo>
                <a:lnTo>
                  <a:pt x="84581" y="101600"/>
                </a:lnTo>
                <a:lnTo>
                  <a:pt x="84581" y="88900"/>
                </a:lnTo>
                <a:lnTo>
                  <a:pt x="80009" y="88900"/>
                </a:lnTo>
                <a:lnTo>
                  <a:pt x="80009" y="76200"/>
                </a:lnTo>
                <a:lnTo>
                  <a:pt x="74665" y="76200"/>
                </a:lnTo>
                <a:lnTo>
                  <a:pt x="82231" y="97460"/>
                </a:lnTo>
                <a:lnTo>
                  <a:pt x="88337" y="121385"/>
                </a:lnTo>
                <a:lnTo>
                  <a:pt x="92705" y="146725"/>
                </a:lnTo>
                <a:lnTo>
                  <a:pt x="95333" y="173009"/>
                </a:lnTo>
                <a:lnTo>
                  <a:pt x="96221" y="199767"/>
                </a:lnTo>
                <a:lnTo>
                  <a:pt x="96221" y="270335"/>
                </a:lnTo>
                <a:lnTo>
                  <a:pt x="96915" y="266700"/>
                </a:lnTo>
                <a:lnTo>
                  <a:pt x="98719" y="254000"/>
                </a:lnTo>
                <a:lnTo>
                  <a:pt x="99932" y="241300"/>
                </a:lnTo>
                <a:lnTo>
                  <a:pt x="100583" y="228600"/>
                </a:lnTo>
                <a:lnTo>
                  <a:pt x="101345" y="190500"/>
                </a:lnTo>
                <a:close/>
              </a:path>
              <a:path w="591184" h="400050">
                <a:moveTo>
                  <a:pt x="34507" y="9906"/>
                </a:moveTo>
                <a:lnTo>
                  <a:pt x="28255" y="5937"/>
                </a:lnTo>
                <a:lnTo>
                  <a:pt x="9906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1524" y="9144"/>
                </a:lnTo>
                <a:lnTo>
                  <a:pt x="4572" y="9906"/>
                </a:lnTo>
                <a:lnTo>
                  <a:pt x="34507" y="9906"/>
                </a:lnTo>
                <a:close/>
              </a:path>
              <a:path w="591184" h="400050">
                <a:moveTo>
                  <a:pt x="38908" y="12700"/>
                </a:moveTo>
                <a:lnTo>
                  <a:pt x="34507" y="9906"/>
                </a:lnTo>
                <a:lnTo>
                  <a:pt x="9144" y="9906"/>
                </a:lnTo>
                <a:lnTo>
                  <a:pt x="25659" y="15483"/>
                </a:lnTo>
                <a:lnTo>
                  <a:pt x="26044" y="15739"/>
                </a:lnTo>
                <a:lnTo>
                  <a:pt x="26044" y="12700"/>
                </a:lnTo>
                <a:lnTo>
                  <a:pt x="38908" y="12700"/>
                </a:lnTo>
                <a:close/>
              </a:path>
              <a:path w="591184" h="400050">
                <a:moveTo>
                  <a:pt x="524992" y="12700"/>
                </a:moveTo>
                <a:lnTo>
                  <a:pt x="508687" y="4142"/>
                </a:lnTo>
                <a:lnTo>
                  <a:pt x="489966" y="0"/>
                </a:lnTo>
                <a:lnTo>
                  <a:pt x="9906" y="0"/>
                </a:lnTo>
                <a:lnTo>
                  <a:pt x="28255" y="5937"/>
                </a:lnTo>
                <a:lnTo>
                  <a:pt x="34507" y="9906"/>
                </a:lnTo>
                <a:lnTo>
                  <a:pt x="489966" y="9906"/>
                </a:lnTo>
                <a:lnTo>
                  <a:pt x="501376" y="12700"/>
                </a:lnTo>
                <a:lnTo>
                  <a:pt x="524992" y="12700"/>
                </a:lnTo>
                <a:close/>
              </a:path>
              <a:path w="591184" h="400050">
                <a:moveTo>
                  <a:pt x="32325" y="19907"/>
                </a:moveTo>
                <a:lnTo>
                  <a:pt x="26044" y="12700"/>
                </a:lnTo>
                <a:lnTo>
                  <a:pt x="26044" y="15739"/>
                </a:lnTo>
                <a:lnTo>
                  <a:pt x="32325" y="19907"/>
                </a:lnTo>
                <a:close/>
              </a:path>
              <a:path w="591184" h="400050">
                <a:moveTo>
                  <a:pt x="591116" y="191666"/>
                </a:moveTo>
                <a:lnTo>
                  <a:pt x="586198" y="136016"/>
                </a:lnTo>
                <a:lnTo>
                  <a:pt x="573618" y="84999"/>
                </a:lnTo>
                <a:lnTo>
                  <a:pt x="553383" y="42640"/>
                </a:lnTo>
                <a:lnTo>
                  <a:pt x="525498" y="12965"/>
                </a:lnTo>
                <a:lnTo>
                  <a:pt x="524992" y="12700"/>
                </a:lnTo>
                <a:lnTo>
                  <a:pt x="517466" y="12700"/>
                </a:lnTo>
                <a:lnTo>
                  <a:pt x="527805" y="25400"/>
                </a:lnTo>
                <a:lnTo>
                  <a:pt x="533295" y="32814"/>
                </a:lnTo>
                <a:lnTo>
                  <a:pt x="535986" y="35311"/>
                </a:lnTo>
                <a:lnTo>
                  <a:pt x="538031" y="38100"/>
                </a:lnTo>
                <a:lnTo>
                  <a:pt x="544067" y="38100"/>
                </a:lnTo>
                <a:lnTo>
                  <a:pt x="544067" y="46329"/>
                </a:lnTo>
                <a:lnTo>
                  <a:pt x="547347" y="50800"/>
                </a:lnTo>
                <a:lnTo>
                  <a:pt x="552449" y="50800"/>
                </a:lnTo>
                <a:lnTo>
                  <a:pt x="552449" y="60289"/>
                </a:lnTo>
                <a:lnTo>
                  <a:pt x="554135" y="63500"/>
                </a:lnTo>
                <a:lnTo>
                  <a:pt x="559307" y="63500"/>
                </a:lnTo>
                <a:lnTo>
                  <a:pt x="559307" y="74443"/>
                </a:lnTo>
                <a:lnTo>
                  <a:pt x="559978" y="76200"/>
                </a:lnTo>
                <a:lnTo>
                  <a:pt x="564641" y="76200"/>
                </a:lnTo>
                <a:lnTo>
                  <a:pt x="564641" y="88407"/>
                </a:lnTo>
                <a:lnTo>
                  <a:pt x="564830" y="88900"/>
                </a:lnTo>
                <a:lnTo>
                  <a:pt x="569213" y="88900"/>
                </a:lnTo>
                <a:lnTo>
                  <a:pt x="569213" y="101600"/>
                </a:lnTo>
                <a:lnTo>
                  <a:pt x="573785" y="101600"/>
                </a:lnTo>
                <a:lnTo>
                  <a:pt x="573785" y="114300"/>
                </a:lnTo>
                <a:lnTo>
                  <a:pt x="576833" y="114300"/>
                </a:lnTo>
                <a:lnTo>
                  <a:pt x="576833" y="127000"/>
                </a:lnTo>
                <a:lnTo>
                  <a:pt x="579881" y="127000"/>
                </a:lnTo>
                <a:lnTo>
                  <a:pt x="579881" y="139700"/>
                </a:lnTo>
                <a:lnTo>
                  <a:pt x="582167" y="139700"/>
                </a:lnTo>
                <a:lnTo>
                  <a:pt x="582167" y="152400"/>
                </a:lnTo>
                <a:lnTo>
                  <a:pt x="583691" y="152400"/>
                </a:lnTo>
                <a:lnTo>
                  <a:pt x="583691" y="165100"/>
                </a:lnTo>
                <a:lnTo>
                  <a:pt x="585215" y="165100"/>
                </a:lnTo>
                <a:lnTo>
                  <a:pt x="585215" y="177800"/>
                </a:lnTo>
                <a:lnTo>
                  <a:pt x="585977" y="177800"/>
                </a:lnTo>
                <a:lnTo>
                  <a:pt x="585977" y="190500"/>
                </a:lnTo>
                <a:lnTo>
                  <a:pt x="586739" y="190500"/>
                </a:lnTo>
                <a:lnTo>
                  <a:pt x="586739" y="258320"/>
                </a:lnTo>
                <a:lnTo>
                  <a:pt x="588370" y="247924"/>
                </a:lnTo>
                <a:lnTo>
                  <a:pt x="590701" y="219971"/>
                </a:lnTo>
                <a:lnTo>
                  <a:pt x="591116" y="191666"/>
                </a:lnTo>
                <a:close/>
              </a:path>
              <a:path w="591184" h="400050">
                <a:moveTo>
                  <a:pt x="586739" y="258320"/>
                </a:moveTo>
                <a:lnTo>
                  <a:pt x="586739" y="190500"/>
                </a:lnTo>
                <a:lnTo>
                  <a:pt x="585919" y="228600"/>
                </a:lnTo>
                <a:lnTo>
                  <a:pt x="585232" y="241300"/>
                </a:lnTo>
                <a:lnTo>
                  <a:pt x="579577" y="279400"/>
                </a:lnTo>
                <a:lnTo>
                  <a:pt x="567915" y="317500"/>
                </a:lnTo>
                <a:lnTo>
                  <a:pt x="549449" y="355600"/>
                </a:lnTo>
                <a:lnTo>
                  <a:pt x="533097" y="380809"/>
                </a:lnTo>
                <a:lnTo>
                  <a:pt x="534090" y="380091"/>
                </a:lnTo>
                <a:lnTo>
                  <a:pt x="559861" y="346162"/>
                </a:lnTo>
                <a:lnTo>
                  <a:pt x="577953" y="300765"/>
                </a:lnTo>
                <a:lnTo>
                  <a:pt x="584120" y="275023"/>
                </a:lnTo>
                <a:lnTo>
                  <a:pt x="586739" y="258320"/>
                </a:lnTo>
                <a:close/>
              </a:path>
              <a:path w="591184" h="400050">
                <a:moveTo>
                  <a:pt x="512778" y="393700"/>
                </a:moveTo>
                <a:lnTo>
                  <a:pt x="501395" y="393700"/>
                </a:lnTo>
                <a:lnTo>
                  <a:pt x="499917" y="398628"/>
                </a:lnTo>
                <a:lnTo>
                  <a:pt x="500634" y="398526"/>
                </a:lnTo>
                <a:lnTo>
                  <a:pt x="512778" y="3937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/>
          <p:cNvSpPr/>
          <p:nvPr/>
        </p:nvSpPr>
        <p:spPr>
          <a:xfrm>
            <a:off x="7049755" y="5737531"/>
            <a:ext cx="582158" cy="3901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/>
          <p:cNvSpPr/>
          <p:nvPr/>
        </p:nvSpPr>
        <p:spPr>
          <a:xfrm>
            <a:off x="7045183" y="5732960"/>
            <a:ext cx="591185" cy="400050"/>
          </a:xfrm>
          <a:custGeom>
            <a:avLst/>
            <a:gdLst/>
            <a:ahLst/>
            <a:cxnLst/>
            <a:rect l="l" t="t" r="r" b="b"/>
            <a:pathLst>
              <a:path w="591184" h="400050">
                <a:moveTo>
                  <a:pt x="34507" y="9906"/>
                </a:moveTo>
                <a:lnTo>
                  <a:pt x="28255" y="5937"/>
                </a:lnTo>
                <a:lnTo>
                  <a:pt x="9906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1524" y="9144"/>
                </a:lnTo>
                <a:lnTo>
                  <a:pt x="4572" y="9906"/>
                </a:lnTo>
                <a:lnTo>
                  <a:pt x="34507" y="9906"/>
                </a:lnTo>
                <a:close/>
              </a:path>
              <a:path w="591184" h="400050">
                <a:moveTo>
                  <a:pt x="33895" y="390144"/>
                </a:moveTo>
                <a:lnTo>
                  <a:pt x="1524" y="390144"/>
                </a:lnTo>
                <a:lnTo>
                  <a:pt x="0" y="392430"/>
                </a:lnTo>
                <a:lnTo>
                  <a:pt x="0" y="397764"/>
                </a:lnTo>
                <a:lnTo>
                  <a:pt x="2286" y="400050"/>
                </a:lnTo>
                <a:lnTo>
                  <a:pt x="4572" y="400050"/>
                </a:lnTo>
                <a:lnTo>
                  <a:pt x="9906" y="399288"/>
                </a:lnTo>
                <a:lnTo>
                  <a:pt x="28066" y="393746"/>
                </a:lnTo>
                <a:lnTo>
                  <a:pt x="33895" y="390144"/>
                </a:lnTo>
                <a:close/>
              </a:path>
              <a:path w="591184" h="400050">
                <a:moveTo>
                  <a:pt x="581386" y="286434"/>
                </a:moveTo>
                <a:lnTo>
                  <a:pt x="581386" y="193838"/>
                </a:lnTo>
                <a:lnTo>
                  <a:pt x="580857" y="220788"/>
                </a:lnTo>
                <a:lnTo>
                  <a:pt x="578587" y="247375"/>
                </a:lnTo>
                <a:lnTo>
                  <a:pt x="568847" y="297537"/>
                </a:lnTo>
                <a:lnTo>
                  <a:pt x="552202" y="340485"/>
                </a:lnTo>
                <a:lnTo>
                  <a:pt x="528690" y="372380"/>
                </a:lnTo>
                <a:lnTo>
                  <a:pt x="493776" y="390144"/>
                </a:lnTo>
                <a:lnTo>
                  <a:pt x="33895" y="390144"/>
                </a:lnTo>
                <a:lnTo>
                  <a:pt x="28066" y="393746"/>
                </a:lnTo>
                <a:lnTo>
                  <a:pt x="9906" y="399288"/>
                </a:lnTo>
                <a:lnTo>
                  <a:pt x="4572" y="400050"/>
                </a:lnTo>
                <a:lnTo>
                  <a:pt x="489966" y="400050"/>
                </a:lnTo>
                <a:lnTo>
                  <a:pt x="534090" y="380091"/>
                </a:lnTo>
                <a:lnTo>
                  <a:pt x="559861" y="346162"/>
                </a:lnTo>
                <a:lnTo>
                  <a:pt x="577953" y="300765"/>
                </a:lnTo>
                <a:lnTo>
                  <a:pt x="581386" y="286434"/>
                </a:lnTo>
                <a:close/>
              </a:path>
              <a:path w="591184" h="400050">
                <a:moveTo>
                  <a:pt x="105984" y="200686"/>
                </a:moveTo>
                <a:lnTo>
                  <a:pt x="102247" y="144744"/>
                </a:lnTo>
                <a:lnTo>
                  <a:pt x="90797" y="92711"/>
                </a:lnTo>
                <a:lnTo>
                  <a:pt x="71608" y="48581"/>
                </a:lnTo>
                <a:lnTo>
                  <a:pt x="44653" y="16346"/>
                </a:lnTo>
                <a:lnTo>
                  <a:pt x="34507" y="9906"/>
                </a:lnTo>
                <a:lnTo>
                  <a:pt x="9144" y="9906"/>
                </a:lnTo>
                <a:lnTo>
                  <a:pt x="25659" y="15483"/>
                </a:lnTo>
                <a:lnTo>
                  <a:pt x="40442" y="25293"/>
                </a:lnTo>
                <a:lnTo>
                  <a:pt x="64807" y="55730"/>
                </a:lnTo>
                <a:lnTo>
                  <a:pt x="82231" y="97460"/>
                </a:lnTo>
                <a:lnTo>
                  <a:pt x="92705" y="146725"/>
                </a:lnTo>
                <a:lnTo>
                  <a:pt x="96221" y="199767"/>
                </a:lnTo>
                <a:lnTo>
                  <a:pt x="96221" y="286784"/>
                </a:lnTo>
                <a:lnTo>
                  <a:pt x="97186" y="283196"/>
                </a:lnTo>
                <a:lnTo>
                  <a:pt x="102035" y="256545"/>
                </a:lnTo>
                <a:lnTo>
                  <a:pt x="104969" y="228876"/>
                </a:lnTo>
                <a:lnTo>
                  <a:pt x="105984" y="200686"/>
                </a:lnTo>
                <a:close/>
              </a:path>
              <a:path w="591184" h="400050">
                <a:moveTo>
                  <a:pt x="96221" y="286784"/>
                </a:moveTo>
                <a:lnTo>
                  <a:pt x="96221" y="199767"/>
                </a:lnTo>
                <a:lnTo>
                  <a:pt x="95367" y="226531"/>
                </a:lnTo>
                <a:lnTo>
                  <a:pt x="92771" y="252830"/>
                </a:lnTo>
                <a:lnTo>
                  <a:pt x="82346" y="302157"/>
                </a:lnTo>
                <a:lnTo>
                  <a:pt x="64939" y="343989"/>
                </a:lnTo>
                <a:lnTo>
                  <a:pt x="40541" y="374571"/>
                </a:lnTo>
                <a:lnTo>
                  <a:pt x="9144" y="390144"/>
                </a:lnTo>
                <a:lnTo>
                  <a:pt x="33895" y="390144"/>
                </a:lnTo>
                <a:lnTo>
                  <a:pt x="71184" y="352041"/>
                </a:lnTo>
                <a:lnTo>
                  <a:pt x="90426" y="308328"/>
                </a:lnTo>
                <a:lnTo>
                  <a:pt x="96221" y="286784"/>
                </a:lnTo>
                <a:close/>
              </a:path>
              <a:path w="591184" h="400050">
                <a:moveTo>
                  <a:pt x="591116" y="191666"/>
                </a:moveTo>
                <a:lnTo>
                  <a:pt x="586198" y="136016"/>
                </a:lnTo>
                <a:lnTo>
                  <a:pt x="573618" y="84999"/>
                </a:lnTo>
                <a:lnTo>
                  <a:pt x="553383" y="42640"/>
                </a:lnTo>
                <a:lnTo>
                  <a:pt x="525498" y="12965"/>
                </a:lnTo>
                <a:lnTo>
                  <a:pt x="489966" y="0"/>
                </a:lnTo>
                <a:lnTo>
                  <a:pt x="9906" y="0"/>
                </a:lnTo>
                <a:lnTo>
                  <a:pt x="28255" y="5937"/>
                </a:lnTo>
                <a:lnTo>
                  <a:pt x="34507" y="9906"/>
                </a:lnTo>
                <a:lnTo>
                  <a:pt x="489966" y="9906"/>
                </a:lnTo>
                <a:lnTo>
                  <a:pt x="535986" y="35311"/>
                </a:lnTo>
                <a:lnTo>
                  <a:pt x="557773" y="70426"/>
                </a:lnTo>
                <a:lnTo>
                  <a:pt x="572489" y="115603"/>
                </a:lnTo>
                <a:lnTo>
                  <a:pt x="580171" y="167004"/>
                </a:lnTo>
                <a:lnTo>
                  <a:pt x="581386" y="193838"/>
                </a:lnTo>
                <a:lnTo>
                  <a:pt x="581386" y="286434"/>
                </a:lnTo>
                <a:lnTo>
                  <a:pt x="584120" y="275023"/>
                </a:lnTo>
                <a:lnTo>
                  <a:pt x="588370" y="247924"/>
                </a:lnTo>
                <a:lnTo>
                  <a:pt x="590701" y="219971"/>
                </a:lnTo>
                <a:lnTo>
                  <a:pt x="591116" y="19166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9"/>
          <p:cNvSpPr txBox="1"/>
          <p:nvPr/>
        </p:nvSpPr>
        <p:spPr>
          <a:xfrm>
            <a:off x="7177264" y="5811779"/>
            <a:ext cx="349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"/>
                <a:cs typeface="Cambria"/>
              </a:rPr>
              <a:t>OR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6" name="object 30"/>
          <p:cNvSpPr/>
          <p:nvPr/>
        </p:nvSpPr>
        <p:spPr>
          <a:xfrm>
            <a:off x="7631924" y="5691812"/>
            <a:ext cx="421640" cy="254000"/>
          </a:xfrm>
          <a:custGeom>
            <a:avLst/>
            <a:gdLst/>
            <a:ahLst/>
            <a:cxnLst/>
            <a:rect l="l" t="t" r="r" b="b"/>
            <a:pathLst>
              <a:path w="421640" h="254000">
                <a:moveTo>
                  <a:pt x="371730" y="57002"/>
                </a:moveTo>
                <a:lnTo>
                  <a:pt x="354877" y="48167"/>
                </a:lnTo>
                <a:lnTo>
                  <a:pt x="350050" y="48970"/>
                </a:lnTo>
                <a:lnTo>
                  <a:pt x="338419" y="51314"/>
                </a:lnTo>
                <a:lnTo>
                  <a:pt x="298735" y="62200"/>
                </a:lnTo>
                <a:lnTo>
                  <a:pt x="257629" y="79205"/>
                </a:lnTo>
                <a:lnTo>
                  <a:pt x="222514" y="102759"/>
                </a:lnTo>
                <a:lnTo>
                  <a:pt x="198119" y="150114"/>
                </a:lnTo>
                <a:lnTo>
                  <a:pt x="194289" y="159947"/>
                </a:lnTo>
                <a:lnTo>
                  <a:pt x="155300" y="193046"/>
                </a:lnTo>
                <a:lnTo>
                  <a:pt x="112349" y="210838"/>
                </a:lnTo>
                <a:lnTo>
                  <a:pt x="69587" y="222085"/>
                </a:lnTo>
                <a:lnTo>
                  <a:pt x="19811" y="227838"/>
                </a:lnTo>
                <a:lnTo>
                  <a:pt x="0" y="228600"/>
                </a:lnTo>
                <a:lnTo>
                  <a:pt x="761" y="253746"/>
                </a:lnTo>
                <a:lnTo>
                  <a:pt x="40385" y="251460"/>
                </a:lnTo>
                <a:lnTo>
                  <a:pt x="86735" y="244228"/>
                </a:lnTo>
                <a:lnTo>
                  <a:pt x="128827" y="231965"/>
                </a:lnTo>
                <a:lnTo>
                  <a:pt x="169810" y="213882"/>
                </a:lnTo>
                <a:lnTo>
                  <a:pt x="203035" y="190017"/>
                </a:lnTo>
                <a:lnTo>
                  <a:pt x="223265" y="154686"/>
                </a:lnTo>
                <a:lnTo>
                  <a:pt x="223265" y="149352"/>
                </a:lnTo>
                <a:lnTo>
                  <a:pt x="225959" y="139024"/>
                </a:lnTo>
                <a:lnTo>
                  <a:pt x="264682" y="104219"/>
                </a:lnTo>
                <a:lnTo>
                  <a:pt x="308371" y="85807"/>
                </a:lnTo>
                <a:lnTo>
                  <a:pt x="340936" y="76685"/>
                </a:lnTo>
                <a:lnTo>
                  <a:pt x="371730" y="57002"/>
                </a:lnTo>
                <a:close/>
              </a:path>
              <a:path w="421640" h="254000">
                <a:moveTo>
                  <a:pt x="421385" y="54864"/>
                </a:moveTo>
                <a:lnTo>
                  <a:pt x="324611" y="3048"/>
                </a:lnTo>
                <a:lnTo>
                  <a:pt x="318515" y="0"/>
                </a:lnTo>
                <a:lnTo>
                  <a:pt x="310895" y="2286"/>
                </a:lnTo>
                <a:lnTo>
                  <a:pt x="307847" y="8382"/>
                </a:lnTo>
                <a:lnTo>
                  <a:pt x="304037" y="14478"/>
                </a:lnTo>
                <a:lnTo>
                  <a:pt x="306323" y="22860"/>
                </a:lnTo>
                <a:lnTo>
                  <a:pt x="312487" y="25943"/>
                </a:lnTo>
                <a:lnTo>
                  <a:pt x="354877" y="48167"/>
                </a:lnTo>
                <a:lnTo>
                  <a:pt x="360425" y="47244"/>
                </a:lnTo>
                <a:lnTo>
                  <a:pt x="380999" y="44958"/>
                </a:lnTo>
                <a:lnTo>
                  <a:pt x="395477" y="43434"/>
                </a:lnTo>
                <a:lnTo>
                  <a:pt x="397763" y="68580"/>
                </a:lnTo>
                <a:lnTo>
                  <a:pt x="397763" y="70091"/>
                </a:lnTo>
                <a:lnTo>
                  <a:pt x="421385" y="54864"/>
                </a:lnTo>
                <a:close/>
              </a:path>
              <a:path w="421640" h="254000">
                <a:moveTo>
                  <a:pt x="397763" y="70091"/>
                </a:moveTo>
                <a:lnTo>
                  <a:pt x="397763" y="68580"/>
                </a:lnTo>
                <a:lnTo>
                  <a:pt x="384047" y="70104"/>
                </a:lnTo>
                <a:lnTo>
                  <a:pt x="359198" y="73093"/>
                </a:lnTo>
                <a:lnTo>
                  <a:pt x="348862" y="74911"/>
                </a:lnTo>
                <a:lnTo>
                  <a:pt x="340936" y="76685"/>
                </a:lnTo>
                <a:lnTo>
                  <a:pt x="315467" y="92964"/>
                </a:lnTo>
                <a:lnTo>
                  <a:pt x="309371" y="96774"/>
                </a:lnTo>
                <a:lnTo>
                  <a:pt x="307847" y="104394"/>
                </a:lnTo>
                <a:lnTo>
                  <a:pt x="311657" y="110490"/>
                </a:lnTo>
                <a:lnTo>
                  <a:pt x="315467" y="115824"/>
                </a:lnTo>
                <a:lnTo>
                  <a:pt x="323087" y="118110"/>
                </a:lnTo>
                <a:lnTo>
                  <a:pt x="329183" y="114300"/>
                </a:lnTo>
                <a:lnTo>
                  <a:pt x="397763" y="70091"/>
                </a:lnTo>
                <a:close/>
              </a:path>
              <a:path w="421640" h="254000">
                <a:moveTo>
                  <a:pt x="390905" y="69342"/>
                </a:moveTo>
                <a:lnTo>
                  <a:pt x="390905" y="67056"/>
                </a:lnTo>
                <a:lnTo>
                  <a:pt x="371730" y="57002"/>
                </a:lnTo>
                <a:lnTo>
                  <a:pt x="340936" y="76685"/>
                </a:lnTo>
                <a:lnTo>
                  <a:pt x="348862" y="74911"/>
                </a:lnTo>
                <a:lnTo>
                  <a:pt x="359198" y="73093"/>
                </a:lnTo>
                <a:lnTo>
                  <a:pt x="384047" y="70104"/>
                </a:lnTo>
                <a:lnTo>
                  <a:pt x="390905" y="69342"/>
                </a:lnTo>
                <a:close/>
              </a:path>
              <a:path w="421640" h="254000">
                <a:moveTo>
                  <a:pt x="397763" y="68580"/>
                </a:moveTo>
                <a:lnTo>
                  <a:pt x="395477" y="43434"/>
                </a:lnTo>
                <a:lnTo>
                  <a:pt x="380999" y="44958"/>
                </a:lnTo>
                <a:lnTo>
                  <a:pt x="360425" y="47244"/>
                </a:lnTo>
                <a:lnTo>
                  <a:pt x="354877" y="48167"/>
                </a:lnTo>
                <a:lnTo>
                  <a:pt x="371730" y="57002"/>
                </a:lnTo>
                <a:lnTo>
                  <a:pt x="389381" y="45720"/>
                </a:lnTo>
                <a:lnTo>
                  <a:pt x="390905" y="67056"/>
                </a:lnTo>
                <a:lnTo>
                  <a:pt x="390905" y="69342"/>
                </a:lnTo>
                <a:lnTo>
                  <a:pt x="397763" y="68580"/>
                </a:lnTo>
                <a:close/>
              </a:path>
              <a:path w="421640" h="254000">
                <a:moveTo>
                  <a:pt x="390905" y="67056"/>
                </a:moveTo>
                <a:lnTo>
                  <a:pt x="389381" y="45720"/>
                </a:lnTo>
                <a:lnTo>
                  <a:pt x="371730" y="57002"/>
                </a:lnTo>
                <a:lnTo>
                  <a:pt x="390905" y="6705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1"/>
          <p:cNvSpPr/>
          <p:nvPr/>
        </p:nvSpPr>
        <p:spPr>
          <a:xfrm>
            <a:off x="7631924" y="5691812"/>
            <a:ext cx="421640" cy="254000"/>
          </a:xfrm>
          <a:custGeom>
            <a:avLst/>
            <a:gdLst/>
            <a:ahLst/>
            <a:cxnLst/>
            <a:rect l="l" t="t" r="r" b="b"/>
            <a:pathLst>
              <a:path w="421640" h="254000">
                <a:moveTo>
                  <a:pt x="371730" y="57002"/>
                </a:moveTo>
                <a:lnTo>
                  <a:pt x="354877" y="48167"/>
                </a:lnTo>
                <a:lnTo>
                  <a:pt x="350050" y="48970"/>
                </a:lnTo>
                <a:lnTo>
                  <a:pt x="338419" y="51314"/>
                </a:lnTo>
                <a:lnTo>
                  <a:pt x="298735" y="62200"/>
                </a:lnTo>
                <a:lnTo>
                  <a:pt x="257629" y="79205"/>
                </a:lnTo>
                <a:lnTo>
                  <a:pt x="222514" y="102759"/>
                </a:lnTo>
                <a:lnTo>
                  <a:pt x="198119" y="150114"/>
                </a:lnTo>
                <a:lnTo>
                  <a:pt x="194289" y="159947"/>
                </a:lnTo>
                <a:lnTo>
                  <a:pt x="155300" y="193046"/>
                </a:lnTo>
                <a:lnTo>
                  <a:pt x="112349" y="210838"/>
                </a:lnTo>
                <a:lnTo>
                  <a:pt x="69587" y="222085"/>
                </a:lnTo>
                <a:lnTo>
                  <a:pt x="19811" y="227838"/>
                </a:lnTo>
                <a:lnTo>
                  <a:pt x="0" y="228600"/>
                </a:lnTo>
                <a:lnTo>
                  <a:pt x="761" y="253746"/>
                </a:lnTo>
                <a:lnTo>
                  <a:pt x="40385" y="251460"/>
                </a:lnTo>
                <a:lnTo>
                  <a:pt x="86735" y="244228"/>
                </a:lnTo>
                <a:lnTo>
                  <a:pt x="128827" y="231965"/>
                </a:lnTo>
                <a:lnTo>
                  <a:pt x="169810" y="213882"/>
                </a:lnTo>
                <a:lnTo>
                  <a:pt x="203035" y="190017"/>
                </a:lnTo>
                <a:lnTo>
                  <a:pt x="223265" y="154686"/>
                </a:lnTo>
                <a:lnTo>
                  <a:pt x="223265" y="149352"/>
                </a:lnTo>
                <a:lnTo>
                  <a:pt x="225959" y="139024"/>
                </a:lnTo>
                <a:lnTo>
                  <a:pt x="264682" y="104219"/>
                </a:lnTo>
                <a:lnTo>
                  <a:pt x="308371" y="85807"/>
                </a:lnTo>
                <a:lnTo>
                  <a:pt x="340936" y="76685"/>
                </a:lnTo>
                <a:lnTo>
                  <a:pt x="371730" y="57002"/>
                </a:lnTo>
                <a:close/>
              </a:path>
              <a:path w="421640" h="254000">
                <a:moveTo>
                  <a:pt x="421385" y="54864"/>
                </a:moveTo>
                <a:lnTo>
                  <a:pt x="324611" y="3048"/>
                </a:lnTo>
                <a:lnTo>
                  <a:pt x="318515" y="0"/>
                </a:lnTo>
                <a:lnTo>
                  <a:pt x="310895" y="2286"/>
                </a:lnTo>
                <a:lnTo>
                  <a:pt x="307847" y="8382"/>
                </a:lnTo>
                <a:lnTo>
                  <a:pt x="304037" y="14478"/>
                </a:lnTo>
                <a:lnTo>
                  <a:pt x="306323" y="22860"/>
                </a:lnTo>
                <a:lnTo>
                  <a:pt x="312487" y="25943"/>
                </a:lnTo>
                <a:lnTo>
                  <a:pt x="354877" y="48167"/>
                </a:lnTo>
                <a:lnTo>
                  <a:pt x="360425" y="47244"/>
                </a:lnTo>
                <a:lnTo>
                  <a:pt x="380999" y="44958"/>
                </a:lnTo>
                <a:lnTo>
                  <a:pt x="395477" y="43434"/>
                </a:lnTo>
                <a:lnTo>
                  <a:pt x="397763" y="68580"/>
                </a:lnTo>
                <a:lnTo>
                  <a:pt x="397763" y="70091"/>
                </a:lnTo>
                <a:lnTo>
                  <a:pt x="421385" y="54864"/>
                </a:lnTo>
                <a:close/>
              </a:path>
              <a:path w="421640" h="254000">
                <a:moveTo>
                  <a:pt x="397763" y="70091"/>
                </a:moveTo>
                <a:lnTo>
                  <a:pt x="397763" y="68580"/>
                </a:lnTo>
                <a:lnTo>
                  <a:pt x="384047" y="70104"/>
                </a:lnTo>
                <a:lnTo>
                  <a:pt x="359198" y="73093"/>
                </a:lnTo>
                <a:lnTo>
                  <a:pt x="348862" y="74911"/>
                </a:lnTo>
                <a:lnTo>
                  <a:pt x="340936" y="76685"/>
                </a:lnTo>
                <a:lnTo>
                  <a:pt x="315467" y="92964"/>
                </a:lnTo>
                <a:lnTo>
                  <a:pt x="309371" y="96774"/>
                </a:lnTo>
                <a:lnTo>
                  <a:pt x="307847" y="104394"/>
                </a:lnTo>
                <a:lnTo>
                  <a:pt x="311657" y="110490"/>
                </a:lnTo>
                <a:lnTo>
                  <a:pt x="315467" y="115824"/>
                </a:lnTo>
                <a:lnTo>
                  <a:pt x="323087" y="118110"/>
                </a:lnTo>
                <a:lnTo>
                  <a:pt x="329183" y="114300"/>
                </a:lnTo>
                <a:lnTo>
                  <a:pt x="397763" y="70091"/>
                </a:lnTo>
                <a:close/>
              </a:path>
              <a:path w="421640" h="254000">
                <a:moveTo>
                  <a:pt x="390905" y="69342"/>
                </a:moveTo>
                <a:lnTo>
                  <a:pt x="390905" y="67056"/>
                </a:lnTo>
                <a:lnTo>
                  <a:pt x="371730" y="57002"/>
                </a:lnTo>
                <a:lnTo>
                  <a:pt x="340936" y="76685"/>
                </a:lnTo>
                <a:lnTo>
                  <a:pt x="348862" y="74911"/>
                </a:lnTo>
                <a:lnTo>
                  <a:pt x="359198" y="73093"/>
                </a:lnTo>
                <a:lnTo>
                  <a:pt x="384047" y="70104"/>
                </a:lnTo>
                <a:lnTo>
                  <a:pt x="390905" y="69342"/>
                </a:lnTo>
                <a:close/>
              </a:path>
              <a:path w="421640" h="254000">
                <a:moveTo>
                  <a:pt x="397763" y="68580"/>
                </a:moveTo>
                <a:lnTo>
                  <a:pt x="395477" y="43434"/>
                </a:lnTo>
                <a:lnTo>
                  <a:pt x="380999" y="44958"/>
                </a:lnTo>
                <a:lnTo>
                  <a:pt x="360425" y="47244"/>
                </a:lnTo>
                <a:lnTo>
                  <a:pt x="354877" y="48167"/>
                </a:lnTo>
                <a:lnTo>
                  <a:pt x="371730" y="57002"/>
                </a:lnTo>
                <a:lnTo>
                  <a:pt x="389381" y="45720"/>
                </a:lnTo>
                <a:lnTo>
                  <a:pt x="390905" y="67056"/>
                </a:lnTo>
                <a:lnTo>
                  <a:pt x="390905" y="69342"/>
                </a:lnTo>
                <a:lnTo>
                  <a:pt x="397763" y="68580"/>
                </a:lnTo>
                <a:close/>
              </a:path>
              <a:path w="421640" h="254000">
                <a:moveTo>
                  <a:pt x="390905" y="67056"/>
                </a:moveTo>
                <a:lnTo>
                  <a:pt x="389381" y="45720"/>
                </a:lnTo>
                <a:lnTo>
                  <a:pt x="371730" y="57002"/>
                </a:lnTo>
                <a:lnTo>
                  <a:pt x="390905" y="6705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2"/>
          <p:cNvSpPr/>
          <p:nvPr/>
        </p:nvSpPr>
        <p:spPr>
          <a:xfrm>
            <a:off x="8646907" y="5688002"/>
            <a:ext cx="281940" cy="118110"/>
          </a:xfrm>
          <a:custGeom>
            <a:avLst/>
            <a:gdLst/>
            <a:ahLst/>
            <a:cxnLst/>
            <a:rect l="l" t="t" r="r" b="b"/>
            <a:pathLst>
              <a:path w="281940" h="118109">
                <a:moveTo>
                  <a:pt x="231048" y="58960"/>
                </a:moveTo>
                <a:lnTo>
                  <a:pt x="209898" y="46481"/>
                </a:lnTo>
                <a:lnTo>
                  <a:pt x="0" y="46481"/>
                </a:lnTo>
                <a:lnTo>
                  <a:pt x="0" y="71627"/>
                </a:lnTo>
                <a:lnTo>
                  <a:pt x="209208" y="71627"/>
                </a:lnTo>
                <a:lnTo>
                  <a:pt x="231048" y="58960"/>
                </a:lnTo>
                <a:close/>
              </a:path>
              <a:path w="281940" h="118109">
                <a:moveTo>
                  <a:pt x="281939" y="58674"/>
                </a:moveTo>
                <a:lnTo>
                  <a:pt x="186689" y="3809"/>
                </a:lnTo>
                <a:lnTo>
                  <a:pt x="180594" y="0"/>
                </a:lnTo>
                <a:lnTo>
                  <a:pt x="172974" y="2285"/>
                </a:lnTo>
                <a:lnTo>
                  <a:pt x="165353" y="14477"/>
                </a:lnTo>
                <a:lnTo>
                  <a:pt x="167639" y="22098"/>
                </a:lnTo>
                <a:lnTo>
                  <a:pt x="173735" y="25146"/>
                </a:lnTo>
                <a:lnTo>
                  <a:pt x="209898" y="46481"/>
                </a:lnTo>
                <a:lnTo>
                  <a:pt x="256031" y="46481"/>
                </a:lnTo>
                <a:lnTo>
                  <a:pt x="256031" y="73804"/>
                </a:lnTo>
                <a:lnTo>
                  <a:pt x="281939" y="58674"/>
                </a:lnTo>
                <a:close/>
              </a:path>
              <a:path w="281940" h="118109">
                <a:moveTo>
                  <a:pt x="256031" y="73804"/>
                </a:moveTo>
                <a:lnTo>
                  <a:pt x="256031" y="71627"/>
                </a:lnTo>
                <a:lnTo>
                  <a:pt x="209208" y="71627"/>
                </a:lnTo>
                <a:lnTo>
                  <a:pt x="173735" y="92201"/>
                </a:lnTo>
                <a:lnTo>
                  <a:pt x="167639" y="96011"/>
                </a:lnTo>
                <a:lnTo>
                  <a:pt x="165353" y="103631"/>
                </a:lnTo>
                <a:lnTo>
                  <a:pt x="172974" y="115824"/>
                </a:lnTo>
                <a:lnTo>
                  <a:pt x="180594" y="118109"/>
                </a:lnTo>
                <a:lnTo>
                  <a:pt x="186689" y="114300"/>
                </a:lnTo>
                <a:lnTo>
                  <a:pt x="256031" y="73804"/>
                </a:lnTo>
                <a:close/>
              </a:path>
              <a:path w="281940" h="118109">
                <a:moveTo>
                  <a:pt x="249935" y="71627"/>
                </a:moveTo>
                <a:lnTo>
                  <a:pt x="249935" y="70103"/>
                </a:lnTo>
                <a:lnTo>
                  <a:pt x="231048" y="58960"/>
                </a:lnTo>
                <a:lnTo>
                  <a:pt x="209208" y="71627"/>
                </a:lnTo>
                <a:lnTo>
                  <a:pt x="249935" y="71627"/>
                </a:lnTo>
                <a:close/>
              </a:path>
              <a:path w="281940" h="118109">
                <a:moveTo>
                  <a:pt x="256031" y="71627"/>
                </a:moveTo>
                <a:lnTo>
                  <a:pt x="256031" y="46481"/>
                </a:lnTo>
                <a:lnTo>
                  <a:pt x="209898" y="46481"/>
                </a:lnTo>
                <a:lnTo>
                  <a:pt x="231048" y="58960"/>
                </a:lnTo>
                <a:lnTo>
                  <a:pt x="249935" y="48005"/>
                </a:lnTo>
                <a:lnTo>
                  <a:pt x="249935" y="71627"/>
                </a:lnTo>
                <a:lnTo>
                  <a:pt x="256031" y="71627"/>
                </a:lnTo>
                <a:close/>
              </a:path>
              <a:path w="281940" h="118109">
                <a:moveTo>
                  <a:pt x="249935" y="70103"/>
                </a:moveTo>
                <a:lnTo>
                  <a:pt x="249935" y="48005"/>
                </a:lnTo>
                <a:lnTo>
                  <a:pt x="231048" y="58960"/>
                </a:lnTo>
                <a:lnTo>
                  <a:pt x="249935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3"/>
          <p:cNvSpPr/>
          <p:nvPr/>
        </p:nvSpPr>
        <p:spPr>
          <a:xfrm>
            <a:off x="8646907" y="5688002"/>
            <a:ext cx="281940" cy="118110"/>
          </a:xfrm>
          <a:custGeom>
            <a:avLst/>
            <a:gdLst/>
            <a:ahLst/>
            <a:cxnLst/>
            <a:rect l="l" t="t" r="r" b="b"/>
            <a:pathLst>
              <a:path w="281940" h="118109">
                <a:moveTo>
                  <a:pt x="231048" y="58960"/>
                </a:moveTo>
                <a:lnTo>
                  <a:pt x="209898" y="46481"/>
                </a:lnTo>
                <a:lnTo>
                  <a:pt x="0" y="46481"/>
                </a:lnTo>
                <a:lnTo>
                  <a:pt x="0" y="71627"/>
                </a:lnTo>
                <a:lnTo>
                  <a:pt x="209208" y="71627"/>
                </a:lnTo>
                <a:lnTo>
                  <a:pt x="231048" y="58960"/>
                </a:lnTo>
                <a:close/>
              </a:path>
              <a:path w="281940" h="118109">
                <a:moveTo>
                  <a:pt x="281939" y="58674"/>
                </a:moveTo>
                <a:lnTo>
                  <a:pt x="186689" y="3809"/>
                </a:lnTo>
                <a:lnTo>
                  <a:pt x="180594" y="0"/>
                </a:lnTo>
                <a:lnTo>
                  <a:pt x="172974" y="2285"/>
                </a:lnTo>
                <a:lnTo>
                  <a:pt x="165353" y="14477"/>
                </a:lnTo>
                <a:lnTo>
                  <a:pt x="167639" y="22098"/>
                </a:lnTo>
                <a:lnTo>
                  <a:pt x="173735" y="25146"/>
                </a:lnTo>
                <a:lnTo>
                  <a:pt x="209898" y="46481"/>
                </a:lnTo>
                <a:lnTo>
                  <a:pt x="256031" y="46481"/>
                </a:lnTo>
                <a:lnTo>
                  <a:pt x="256031" y="73804"/>
                </a:lnTo>
                <a:lnTo>
                  <a:pt x="281939" y="58674"/>
                </a:lnTo>
                <a:close/>
              </a:path>
              <a:path w="281940" h="118109">
                <a:moveTo>
                  <a:pt x="256031" y="73804"/>
                </a:moveTo>
                <a:lnTo>
                  <a:pt x="256031" y="71627"/>
                </a:lnTo>
                <a:lnTo>
                  <a:pt x="209208" y="71627"/>
                </a:lnTo>
                <a:lnTo>
                  <a:pt x="173735" y="92201"/>
                </a:lnTo>
                <a:lnTo>
                  <a:pt x="167639" y="96011"/>
                </a:lnTo>
                <a:lnTo>
                  <a:pt x="165353" y="103631"/>
                </a:lnTo>
                <a:lnTo>
                  <a:pt x="172974" y="115824"/>
                </a:lnTo>
                <a:lnTo>
                  <a:pt x="180594" y="118109"/>
                </a:lnTo>
                <a:lnTo>
                  <a:pt x="186689" y="114300"/>
                </a:lnTo>
                <a:lnTo>
                  <a:pt x="256031" y="73804"/>
                </a:lnTo>
                <a:close/>
              </a:path>
              <a:path w="281940" h="118109">
                <a:moveTo>
                  <a:pt x="249935" y="71627"/>
                </a:moveTo>
                <a:lnTo>
                  <a:pt x="249935" y="70103"/>
                </a:lnTo>
                <a:lnTo>
                  <a:pt x="231048" y="58960"/>
                </a:lnTo>
                <a:lnTo>
                  <a:pt x="209208" y="71627"/>
                </a:lnTo>
                <a:lnTo>
                  <a:pt x="249935" y="71627"/>
                </a:lnTo>
                <a:close/>
              </a:path>
              <a:path w="281940" h="118109">
                <a:moveTo>
                  <a:pt x="256031" y="71627"/>
                </a:moveTo>
                <a:lnTo>
                  <a:pt x="256031" y="46481"/>
                </a:lnTo>
                <a:lnTo>
                  <a:pt x="209898" y="46481"/>
                </a:lnTo>
                <a:lnTo>
                  <a:pt x="231048" y="58960"/>
                </a:lnTo>
                <a:lnTo>
                  <a:pt x="249935" y="48005"/>
                </a:lnTo>
                <a:lnTo>
                  <a:pt x="249935" y="71627"/>
                </a:lnTo>
                <a:lnTo>
                  <a:pt x="256031" y="71627"/>
                </a:lnTo>
                <a:close/>
              </a:path>
              <a:path w="281940" h="118109">
                <a:moveTo>
                  <a:pt x="249935" y="70103"/>
                </a:moveTo>
                <a:lnTo>
                  <a:pt x="249935" y="48005"/>
                </a:lnTo>
                <a:lnTo>
                  <a:pt x="231048" y="58960"/>
                </a:lnTo>
                <a:lnTo>
                  <a:pt x="249935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4"/>
          <p:cNvSpPr/>
          <p:nvPr/>
        </p:nvSpPr>
        <p:spPr>
          <a:xfrm>
            <a:off x="6159262" y="5461170"/>
            <a:ext cx="138671" cy="8024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5"/>
          <p:cNvSpPr/>
          <p:nvPr/>
        </p:nvSpPr>
        <p:spPr>
          <a:xfrm>
            <a:off x="6152881" y="5223181"/>
            <a:ext cx="281305" cy="319405"/>
          </a:xfrm>
          <a:custGeom>
            <a:avLst/>
            <a:gdLst/>
            <a:ahLst/>
            <a:cxnLst/>
            <a:rect l="l" t="t" r="r" b="b"/>
            <a:pathLst>
              <a:path w="281304" h="319404">
                <a:moveTo>
                  <a:pt x="13442" y="4571"/>
                </a:moveTo>
                <a:lnTo>
                  <a:pt x="6858" y="762"/>
                </a:lnTo>
                <a:lnTo>
                  <a:pt x="6096" y="0"/>
                </a:lnTo>
                <a:lnTo>
                  <a:pt x="3810" y="0"/>
                </a:lnTo>
                <a:lnTo>
                  <a:pt x="761" y="1524"/>
                </a:lnTo>
                <a:lnTo>
                  <a:pt x="0" y="3048"/>
                </a:lnTo>
                <a:lnTo>
                  <a:pt x="0" y="4572"/>
                </a:lnTo>
                <a:lnTo>
                  <a:pt x="2286" y="53442"/>
                </a:lnTo>
                <a:lnTo>
                  <a:pt x="2286" y="9144"/>
                </a:lnTo>
                <a:lnTo>
                  <a:pt x="4572" y="7772"/>
                </a:lnTo>
                <a:lnTo>
                  <a:pt x="4572" y="4571"/>
                </a:lnTo>
                <a:lnTo>
                  <a:pt x="13442" y="4571"/>
                </a:lnTo>
                <a:close/>
              </a:path>
              <a:path w="281304" h="319404">
                <a:moveTo>
                  <a:pt x="4572" y="10466"/>
                </a:moveTo>
                <a:lnTo>
                  <a:pt x="4572" y="7772"/>
                </a:lnTo>
                <a:lnTo>
                  <a:pt x="2286" y="9144"/>
                </a:lnTo>
                <a:lnTo>
                  <a:pt x="4572" y="10466"/>
                </a:lnTo>
                <a:close/>
              </a:path>
              <a:path w="281304" h="319404">
                <a:moveTo>
                  <a:pt x="4572" y="102317"/>
                </a:moveTo>
                <a:lnTo>
                  <a:pt x="4572" y="10466"/>
                </a:lnTo>
                <a:lnTo>
                  <a:pt x="2286" y="9144"/>
                </a:lnTo>
                <a:lnTo>
                  <a:pt x="2286" y="53442"/>
                </a:lnTo>
                <a:lnTo>
                  <a:pt x="4572" y="102317"/>
                </a:lnTo>
                <a:close/>
              </a:path>
              <a:path w="281304" h="319404">
                <a:moveTo>
                  <a:pt x="4572" y="316611"/>
                </a:moveTo>
                <a:lnTo>
                  <a:pt x="4572" y="314138"/>
                </a:lnTo>
                <a:lnTo>
                  <a:pt x="2286" y="315468"/>
                </a:lnTo>
                <a:lnTo>
                  <a:pt x="4572" y="316611"/>
                </a:lnTo>
                <a:close/>
              </a:path>
              <a:path w="281304" h="319404">
                <a:moveTo>
                  <a:pt x="14444" y="313374"/>
                </a:moveTo>
                <a:lnTo>
                  <a:pt x="4572" y="102317"/>
                </a:lnTo>
                <a:lnTo>
                  <a:pt x="4572" y="319277"/>
                </a:lnTo>
                <a:lnTo>
                  <a:pt x="6096" y="318515"/>
                </a:lnTo>
                <a:lnTo>
                  <a:pt x="6858" y="317753"/>
                </a:lnTo>
                <a:lnTo>
                  <a:pt x="14444" y="313374"/>
                </a:lnTo>
                <a:close/>
              </a:path>
              <a:path w="281304" h="319404">
                <a:moveTo>
                  <a:pt x="281178" y="163830"/>
                </a:moveTo>
                <a:lnTo>
                  <a:pt x="281178" y="160782"/>
                </a:lnTo>
                <a:lnTo>
                  <a:pt x="279654" y="158496"/>
                </a:lnTo>
                <a:lnTo>
                  <a:pt x="278130" y="157734"/>
                </a:lnTo>
                <a:lnTo>
                  <a:pt x="13442" y="4571"/>
                </a:lnTo>
                <a:lnTo>
                  <a:pt x="5334" y="4571"/>
                </a:lnTo>
                <a:lnTo>
                  <a:pt x="6096" y="5333"/>
                </a:lnTo>
                <a:lnTo>
                  <a:pt x="7481" y="6026"/>
                </a:lnTo>
                <a:lnTo>
                  <a:pt x="9906" y="4572"/>
                </a:lnTo>
                <a:lnTo>
                  <a:pt x="9906" y="7238"/>
                </a:lnTo>
                <a:lnTo>
                  <a:pt x="10668" y="7619"/>
                </a:lnTo>
                <a:lnTo>
                  <a:pt x="17370" y="11728"/>
                </a:lnTo>
                <a:lnTo>
                  <a:pt x="61336" y="37193"/>
                </a:lnTo>
                <a:lnTo>
                  <a:pt x="72390" y="43433"/>
                </a:lnTo>
                <a:lnTo>
                  <a:pt x="73152" y="44195"/>
                </a:lnTo>
                <a:lnTo>
                  <a:pt x="77724" y="46481"/>
                </a:lnTo>
                <a:lnTo>
                  <a:pt x="83120" y="49837"/>
                </a:lnTo>
                <a:lnTo>
                  <a:pt x="94098" y="56214"/>
                </a:lnTo>
                <a:lnTo>
                  <a:pt x="105156" y="62483"/>
                </a:lnTo>
                <a:lnTo>
                  <a:pt x="105918" y="63245"/>
                </a:lnTo>
                <a:lnTo>
                  <a:pt x="110490" y="65531"/>
                </a:lnTo>
                <a:lnTo>
                  <a:pt x="111252" y="66293"/>
                </a:lnTo>
                <a:lnTo>
                  <a:pt x="115824" y="68579"/>
                </a:lnTo>
                <a:lnTo>
                  <a:pt x="116586" y="69341"/>
                </a:lnTo>
                <a:lnTo>
                  <a:pt x="119634" y="70865"/>
                </a:lnTo>
                <a:lnTo>
                  <a:pt x="120396" y="71627"/>
                </a:lnTo>
                <a:lnTo>
                  <a:pt x="124968" y="73913"/>
                </a:lnTo>
                <a:lnTo>
                  <a:pt x="125730" y="74675"/>
                </a:lnTo>
                <a:lnTo>
                  <a:pt x="128778" y="76199"/>
                </a:lnTo>
                <a:lnTo>
                  <a:pt x="129540" y="76961"/>
                </a:lnTo>
                <a:lnTo>
                  <a:pt x="134112" y="79247"/>
                </a:lnTo>
                <a:lnTo>
                  <a:pt x="134874" y="80009"/>
                </a:lnTo>
                <a:lnTo>
                  <a:pt x="139446" y="82295"/>
                </a:lnTo>
                <a:lnTo>
                  <a:pt x="140208" y="83057"/>
                </a:lnTo>
                <a:lnTo>
                  <a:pt x="143256" y="84581"/>
                </a:lnTo>
                <a:lnTo>
                  <a:pt x="149960" y="88670"/>
                </a:lnTo>
                <a:lnTo>
                  <a:pt x="193947" y="114117"/>
                </a:lnTo>
                <a:lnTo>
                  <a:pt x="204978" y="120395"/>
                </a:lnTo>
                <a:lnTo>
                  <a:pt x="205740" y="121157"/>
                </a:lnTo>
                <a:lnTo>
                  <a:pt x="210312" y="123443"/>
                </a:lnTo>
                <a:lnTo>
                  <a:pt x="217205" y="127574"/>
                </a:lnTo>
                <a:lnTo>
                  <a:pt x="228183" y="134021"/>
                </a:lnTo>
                <a:lnTo>
                  <a:pt x="239268" y="140207"/>
                </a:lnTo>
                <a:lnTo>
                  <a:pt x="240030" y="140969"/>
                </a:lnTo>
                <a:lnTo>
                  <a:pt x="243078" y="142493"/>
                </a:lnTo>
                <a:lnTo>
                  <a:pt x="243840" y="143255"/>
                </a:lnTo>
                <a:lnTo>
                  <a:pt x="248412" y="145541"/>
                </a:lnTo>
                <a:lnTo>
                  <a:pt x="249174" y="146303"/>
                </a:lnTo>
                <a:lnTo>
                  <a:pt x="253746" y="148589"/>
                </a:lnTo>
                <a:lnTo>
                  <a:pt x="254508" y="149351"/>
                </a:lnTo>
                <a:lnTo>
                  <a:pt x="257556" y="150875"/>
                </a:lnTo>
                <a:lnTo>
                  <a:pt x="258318" y="151637"/>
                </a:lnTo>
                <a:lnTo>
                  <a:pt x="262890" y="153923"/>
                </a:lnTo>
                <a:lnTo>
                  <a:pt x="263652" y="154685"/>
                </a:lnTo>
                <a:lnTo>
                  <a:pt x="266700" y="156209"/>
                </a:lnTo>
                <a:lnTo>
                  <a:pt x="267462" y="156971"/>
                </a:lnTo>
                <a:lnTo>
                  <a:pt x="271444" y="158963"/>
                </a:lnTo>
                <a:lnTo>
                  <a:pt x="273558" y="157734"/>
                </a:lnTo>
                <a:lnTo>
                  <a:pt x="273558" y="160400"/>
                </a:lnTo>
                <a:lnTo>
                  <a:pt x="275844" y="161543"/>
                </a:lnTo>
                <a:lnTo>
                  <a:pt x="275844" y="167445"/>
                </a:lnTo>
                <a:lnTo>
                  <a:pt x="278130" y="166116"/>
                </a:lnTo>
                <a:lnTo>
                  <a:pt x="279654" y="165354"/>
                </a:lnTo>
                <a:lnTo>
                  <a:pt x="281178" y="163830"/>
                </a:lnTo>
                <a:close/>
              </a:path>
              <a:path w="281304" h="319404">
                <a:moveTo>
                  <a:pt x="9906" y="319277"/>
                </a:moveTo>
                <a:lnTo>
                  <a:pt x="9905" y="315994"/>
                </a:lnTo>
                <a:lnTo>
                  <a:pt x="6858" y="317754"/>
                </a:lnTo>
                <a:lnTo>
                  <a:pt x="9906" y="319277"/>
                </a:lnTo>
                <a:close/>
              </a:path>
              <a:path w="281304" h="319404">
                <a:moveTo>
                  <a:pt x="9905" y="7238"/>
                </a:moveTo>
                <a:lnTo>
                  <a:pt x="9906" y="4572"/>
                </a:lnTo>
                <a:lnTo>
                  <a:pt x="7481" y="6026"/>
                </a:lnTo>
                <a:lnTo>
                  <a:pt x="9905" y="7238"/>
                </a:lnTo>
                <a:close/>
              </a:path>
              <a:path w="281304" h="319404">
                <a:moveTo>
                  <a:pt x="273558" y="168774"/>
                </a:moveTo>
                <a:lnTo>
                  <a:pt x="273558" y="166116"/>
                </a:lnTo>
                <a:lnTo>
                  <a:pt x="271085" y="164685"/>
                </a:lnTo>
                <a:lnTo>
                  <a:pt x="269748" y="165353"/>
                </a:lnTo>
                <a:lnTo>
                  <a:pt x="268986" y="166115"/>
                </a:lnTo>
                <a:lnTo>
                  <a:pt x="264414" y="168401"/>
                </a:lnTo>
                <a:lnTo>
                  <a:pt x="263652" y="169163"/>
                </a:lnTo>
                <a:lnTo>
                  <a:pt x="260604" y="170687"/>
                </a:lnTo>
                <a:lnTo>
                  <a:pt x="259842" y="171449"/>
                </a:lnTo>
                <a:lnTo>
                  <a:pt x="255270" y="173735"/>
                </a:lnTo>
                <a:lnTo>
                  <a:pt x="254508" y="174497"/>
                </a:lnTo>
                <a:lnTo>
                  <a:pt x="249936" y="176783"/>
                </a:lnTo>
                <a:lnTo>
                  <a:pt x="249174" y="177545"/>
                </a:lnTo>
                <a:lnTo>
                  <a:pt x="246126" y="179069"/>
                </a:lnTo>
                <a:lnTo>
                  <a:pt x="245364" y="179831"/>
                </a:lnTo>
                <a:lnTo>
                  <a:pt x="240792" y="182117"/>
                </a:lnTo>
                <a:lnTo>
                  <a:pt x="233898" y="186248"/>
                </a:lnTo>
                <a:lnTo>
                  <a:pt x="222921" y="192695"/>
                </a:lnTo>
                <a:lnTo>
                  <a:pt x="211836" y="198881"/>
                </a:lnTo>
                <a:lnTo>
                  <a:pt x="211074" y="199643"/>
                </a:lnTo>
                <a:lnTo>
                  <a:pt x="208026" y="201167"/>
                </a:lnTo>
                <a:lnTo>
                  <a:pt x="201321" y="205256"/>
                </a:lnTo>
                <a:lnTo>
                  <a:pt x="157335" y="230703"/>
                </a:lnTo>
                <a:lnTo>
                  <a:pt x="146304" y="236981"/>
                </a:lnTo>
                <a:lnTo>
                  <a:pt x="145542" y="237743"/>
                </a:lnTo>
                <a:lnTo>
                  <a:pt x="140970" y="240029"/>
                </a:lnTo>
                <a:lnTo>
                  <a:pt x="138847" y="241565"/>
                </a:lnTo>
                <a:lnTo>
                  <a:pt x="14444" y="313374"/>
                </a:lnTo>
                <a:lnTo>
                  <a:pt x="14720" y="319277"/>
                </a:lnTo>
                <a:lnTo>
                  <a:pt x="273558" y="168774"/>
                </a:lnTo>
                <a:close/>
              </a:path>
              <a:path w="281304" h="319404">
                <a:moveTo>
                  <a:pt x="275844" y="167445"/>
                </a:moveTo>
                <a:lnTo>
                  <a:pt x="275844" y="161543"/>
                </a:lnTo>
                <a:lnTo>
                  <a:pt x="275082" y="162305"/>
                </a:lnTo>
                <a:lnTo>
                  <a:pt x="273558" y="163068"/>
                </a:lnTo>
                <a:lnTo>
                  <a:pt x="272796" y="163829"/>
                </a:lnTo>
                <a:lnTo>
                  <a:pt x="271085" y="164685"/>
                </a:lnTo>
                <a:lnTo>
                  <a:pt x="273558" y="166116"/>
                </a:lnTo>
                <a:lnTo>
                  <a:pt x="273558" y="168774"/>
                </a:lnTo>
                <a:lnTo>
                  <a:pt x="275844" y="167445"/>
                </a:lnTo>
                <a:close/>
              </a:path>
              <a:path w="281304" h="319404">
                <a:moveTo>
                  <a:pt x="273558" y="160400"/>
                </a:moveTo>
                <a:lnTo>
                  <a:pt x="273558" y="157734"/>
                </a:lnTo>
                <a:lnTo>
                  <a:pt x="271444" y="158963"/>
                </a:lnTo>
                <a:lnTo>
                  <a:pt x="272034" y="159257"/>
                </a:lnTo>
                <a:lnTo>
                  <a:pt x="272796" y="160019"/>
                </a:lnTo>
                <a:lnTo>
                  <a:pt x="273558" y="1604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6"/>
          <p:cNvSpPr/>
          <p:nvPr/>
        </p:nvSpPr>
        <p:spPr>
          <a:xfrm>
            <a:off x="6157454" y="5227754"/>
            <a:ext cx="271272" cy="31470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7"/>
          <p:cNvSpPr/>
          <p:nvPr/>
        </p:nvSpPr>
        <p:spPr>
          <a:xfrm>
            <a:off x="6152881" y="5170604"/>
            <a:ext cx="945641" cy="72466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8"/>
          <p:cNvSpPr/>
          <p:nvPr/>
        </p:nvSpPr>
        <p:spPr>
          <a:xfrm>
            <a:off x="6405530" y="6116245"/>
            <a:ext cx="65105" cy="376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9"/>
          <p:cNvSpPr/>
          <p:nvPr/>
        </p:nvSpPr>
        <p:spPr>
          <a:xfrm>
            <a:off x="6330428" y="5875453"/>
            <a:ext cx="281305" cy="319405"/>
          </a:xfrm>
          <a:custGeom>
            <a:avLst/>
            <a:gdLst/>
            <a:ahLst/>
            <a:cxnLst/>
            <a:rect l="l" t="t" r="r" b="b"/>
            <a:pathLst>
              <a:path w="281304" h="319404">
                <a:moveTo>
                  <a:pt x="14204" y="4571"/>
                </a:moveTo>
                <a:lnTo>
                  <a:pt x="7481" y="692"/>
                </a:lnTo>
                <a:lnTo>
                  <a:pt x="6096" y="0"/>
                </a:lnTo>
                <a:lnTo>
                  <a:pt x="3810" y="0"/>
                </a:lnTo>
                <a:lnTo>
                  <a:pt x="761" y="1524"/>
                </a:lnTo>
                <a:lnTo>
                  <a:pt x="0" y="3048"/>
                </a:lnTo>
                <a:lnTo>
                  <a:pt x="0" y="4572"/>
                </a:lnTo>
                <a:lnTo>
                  <a:pt x="2286" y="51037"/>
                </a:lnTo>
                <a:lnTo>
                  <a:pt x="2286" y="9144"/>
                </a:lnTo>
                <a:lnTo>
                  <a:pt x="4571" y="7772"/>
                </a:lnTo>
                <a:lnTo>
                  <a:pt x="4571" y="4571"/>
                </a:lnTo>
                <a:lnTo>
                  <a:pt x="14204" y="4571"/>
                </a:lnTo>
                <a:close/>
              </a:path>
              <a:path w="281304" h="319404">
                <a:moveTo>
                  <a:pt x="4571" y="10466"/>
                </a:moveTo>
                <a:lnTo>
                  <a:pt x="4571" y="7772"/>
                </a:lnTo>
                <a:lnTo>
                  <a:pt x="2286" y="9144"/>
                </a:lnTo>
                <a:lnTo>
                  <a:pt x="4571" y="10466"/>
                </a:lnTo>
                <a:close/>
              </a:path>
              <a:path w="281304" h="319404">
                <a:moveTo>
                  <a:pt x="4571" y="97496"/>
                </a:moveTo>
                <a:lnTo>
                  <a:pt x="4571" y="10466"/>
                </a:lnTo>
                <a:lnTo>
                  <a:pt x="2286" y="9144"/>
                </a:lnTo>
                <a:lnTo>
                  <a:pt x="2286" y="51037"/>
                </a:lnTo>
                <a:lnTo>
                  <a:pt x="4571" y="97496"/>
                </a:lnTo>
                <a:close/>
              </a:path>
              <a:path w="281304" h="319404">
                <a:moveTo>
                  <a:pt x="4571" y="316610"/>
                </a:moveTo>
                <a:lnTo>
                  <a:pt x="4571" y="314138"/>
                </a:lnTo>
                <a:lnTo>
                  <a:pt x="2286" y="315468"/>
                </a:lnTo>
                <a:lnTo>
                  <a:pt x="4571" y="316610"/>
                </a:lnTo>
                <a:close/>
              </a:path>
              <a:path w="281304" h="319404">
                <a:moveTo>
                  <a:pt x="15184" y="313209"/>
                </a:moveTo>
                <a:lnTo>
                  <a:pt x="4571" y="97496"/>
                </a:lnTo>
                <a:lnTo>
                  <a:pt x="4571" y="319277"/>
                </a:lnTo>
                <a:lnTo>
                  <a:pt x="7620" y="317753"/>
                </a:lnTo>
                <a:lnTo>
                  <a:pt x="8381" y="316991"/>
                </a:lnTo>
                <a:lnTo>
                  <a:pt x="12953" y="314705"/>
                </a:lnTo>
                <a:lnTo>
                  <a:pt x="13715" y="313943"/>
                </a:lnTo>
                <a:lnTo>
                  <a:pt x="15184" y="313209"/>
                </a:lnTo>
                <a:close/>
              </a:path>
              <a:path w="281304" h="319404">
                <a:moveTo>
                  <a:pt x="281178" y="163830"/>
                </a:moveTo>
                <a:lnTo>
                  <a:pt x="281178" y="160782"/>
                </a:lnTo>
                <a:lnTo>
                  <a:pt x="280416" y="159258"/>
                </a:lnTo>
                <a:lnTo>
                  <a:pt x="278892" y="157734"/>
                </a:lnTo>
                <a:lnTo>
                  <a:pt x="14204" y="4571"/>
                </a:lnTo>
                <a:lnTo>
                  <a:pt x="5333" y="4571"/>
                </a:lnTo>
                <a:lnTo>
                  <a:pt x="6096" y="5334"/>
                </a:lnTo>
                <a:lnTo>
                  <a:pt x="7238" y="5905"/>
                </a:lnTo>
                <a:lnTo>
                  <a:pt x="7620" y="5943"/>
                </a:lnTo>
                <a:lnTo>
                  <a:pt x="9906" y="4572"/>
                </a:lnTo>
                <a:lnTo>
                  <a:pt x="9905" y="7239"/>
                </a:lnTo>
                <a:lnTo>
                  <a:pt x="10667" y="7619"/>
                </a:lnTo>
                <a:lnTo>
                  <a:pt x="17525" y="11828"/>
                </a:lnTo>
                <a:lnTo>
                  <a:pt x="61329" y="37195"/>
                </a:lnTo>
                <a:lnTo>
                  <a:pt x="72389" y="43433"/>
                </a:lnTo>
                <a:lnTo>
                  <a:pt x="73151" y="44195"/>
                </a:lnTo>
                <a:lnTo>
                  <a:pt x="76199" y="45719"/>
                </a:lnTo>
                <a:lnTo>
                  <a:pt x="83112" y="49833"/>
                </a:lnTo>
                <a:lnTo>
                  <a:pt x="94098" y="56213"/>
                </a:lnTo>
                <a:lnTo>
                  <a:pt x="105155" y="62483"/>
                </a:lnTo>
                <a:lnTo>
                  <a:pt x="105917" y="63245"/>
                </a:lnTo>
                <a:lnTo>
                  <a:pt x="110489" y="65531"/>
                </a:lnTo>
                <a:lnTo>
                  <a:pt x="111251" y="66293"/>
                </a:lnTo>
                <a:lnTo>
                  <a:pt x="114299" y="67817"/>
                </a:lnTo>
                <a:lnTo>
                  <a:pt x="115061" y="68579"/>
                </a:lnTo>
                <a:lnTo>
                  <a:pt x="119633" y="70865"/>
                </a:lnTo>
                <a:lnTo>
                  <a:pt x="120395" y="71627"/>
                </a:lnTo>
                <a:lnTo>
                  <a:pt x="124967" y="73913"/>
                </a:lnTo>
                <a:lnTo>
                  <a:pt x="125729" y="74675"/>
                </a:lnTo>
                <a:lnTo>
                  <a:pt x="128777" y="76199"/>
                </a:lnTo>
                <a:lnTo>
                  <a:pt x="129539" y="76961"/>
                </a:lnTo>
                <a:lnTo>
                  <a:pt x="134111" y="79247"/>
                </a:lnTo>
                <a:lnTo>
                  <a:pt x="134873" y="80009"/>
                </a:lnTo>
                <a:lnTo>
                  <a:pt x="139445" y="82295"/>
                </a:lnTo>
                <a:lnTo>
                  <a:pt x="140207" y="83057"/>
                </a:lnTo>
                <a:lnTo>
                  <a:pt x="143255" y="84581"/>
                </a:lnTo>
                <a:lnTo>
                  <a:pt x="149965" y="88676"/>
                </a:lnTo>
                <a:lnTo>
                  <a:pt x="193939" y="114124"/>
                </a:lnTo>
                <a:lnTo>
                  <a:pt x="204977" y="120395"/>
                </a:lnTo>
                <a:lnTo>
                  <a:pt x="205739" y="121157"/>
                </a:lnTo>
                <a:lnTo>
                  <a:pt x="210311" y="123443"/>
                </a:lnTo>
                <a:lnTo>
                  <a:pt x="217188" y="127575"/>
                </a:lnTo>
                <a:lnTo>
                  <a:pt x="228216" y="133990"/>
                </a:lnTo>
                <a:lnTo>
                  <a:pt x="239267" y="140207"/>
                </a:lnTo>
                <a:lnTo>
                  <a:pt x="240029" y="140969"/>
                </a:lnTo>
                <a:lnTo>
                  <a:pt x="243077" y="142493"/>
                </a:lnTo>
                <a:lnTo>
                  <a:pt x="243839" y="143255"/>
                </a:lnTo>
                <a:lnTo>
                  <a:pt x="248411" y="145541"/>
                </a:lnTo>
                <a:lnTo>
                  <a:pt x="249173" y="146303"/>
                </a:lnTo>
                <a:lnTo>
                  <a:pt x="253745" y="148589"/>
                </a:lnTo>
                <a:lnTo>
                  <a:pt x="254507" y="149351"/>
                </a:lnTo>
                <a:lnTo>
                  <a:pt x="257555" y="150875"/>
                </a:lnTo>
                <a:lnTo>
                  <a:pt x="258317" y="151637"/>
                </a:lnTo>
                <a:lnTo>
                  <a:pt x="262889" y="153923"/>
                </a:lnTo>
                <a:lnTo>
                  <a:pt x="263651" y="154685"/>
                </a:lnTo>
                <a:lnTo>
                  <a:pt x="268223" y="156971"/>
                </a:lnTo>
                <a:lnTo>
                  <a:pt x="268985" y="157733"/>
                </a:lnTo>
                <a:lnTo>
                  <a:pt x="271444" y="158963"/>
                </a:lnTo>
                <a:lnTo>
                  <a:pt x="273558" y="157734"/>
                </a:lnTo>
                <a:lnTo>
                  <a:pt x="273558" y="160401"/>
                </a:lnTo>
                <a:lnTo>
                  <a:pt x="275843" y="161543"/>
                </a:lnTo>
                <a:lnTo>
                  <a:pt x="275843" y="167888"/>
                </a:lnTo>
                <a:lnTo>
                  <a:pt x="278892" y="166116"/>
                </a:lnTo>
                <a:lnTo>
                  <a:pt x="280416" y="165354"/>
                </a:lnTo>
                <a:lnTo>
                  <a:pt x="281178" y="163830"/>
                </a:lnTo>
                <a:close/>
              </a:path>
              <a:path w="281304" h="319404">
                <a:moveTo>
                  <a:pt x="9906" y="319277"/>
                </a:moveTo>
                <a:lnTo>
                  <a:pt x="9906" y="316229"/>
                </a:lnTo>
                <a:lnTo>
                  <a:pt x="8381" y="316991"/>
                </a:lnTo>
                <a:lnTo>
                  <a:pt x="7620" y="317753"/>
                </a:lnTo>
                <a:lnTo>
                  <a:pt x="7238" y="317944"/>
                </a:lnTo>
                <a:lnTo>
                  <a:pt x="9906" y="319277"/>
                </a:lnTo>
                <a:close/>
              </a:path>
              <a:path w="281304" h="319404">
                <a:moveTo>
                  <a:pt x="9905" y="7239"/>
                </a:moveTo>
                <a:lnTo>
                  <a:pt x="9906" y="4572"/>
                </a:lnTo>
                <a:lnTo>
                  <a:pt x="7481" y="6026"/>
                </a:lnTo>
                <a:lnTo>
                  <a:pt x="9905" y="7239"/>
                </a:lnTo>
                <a:close/>
              </a:path>
              <a:path w="281304" h="319404">
                <a:moveTo>
                  <a:pt x="273558" y="169217"/>
                </a:moveTo>
                <a:lnTo>
                  <a:pt x="273558" y="166116"/>
                </a:lnTo>
                <a:lnTo>
                  <a:pt x="271100" y="164694"/>
                </a:lnTo>
                <a:lnTo>
                  <a:pt x="262889" y="169599"/>
                </a:lnTo>
                <a:lnTo>
                  <a:pt x="219097" y="194967"/>
                </a:lnTo>
                <a:lnTo>
                  <a:pt x="208025" y="201167"/>
                </a:lnTo>
                <a:lnTo>
                  <a:pt x="207263" y="201929"/>
                </a:lnTo>
                <a:lnTo>
                  <a:pt x="204215" y="203453"/>
                </a:lnTo>
                <a:lnTo>
                  <a:pt x="197338" y="207585"/>
                </a:lnTo>
                <a:lnTo>
                  <a:pt x="186310" y="214000"/>
                </a:lnTo>
                <a:lnTo>
                  <a:pt x="175259" y="220217"/>
                </a:lnTo>
                <a:lnTo>
                  <a:pt x="174497" y="220979"/>
                </a:lnTo>
                <a:lnTo>
                  <a:pt x="169925" y="223265"/>
                </a:lnTo>
                <a:lnTo>
                  <a:pt x="169163" y="224027"/>
                </a:lnTo>
                <a:lnTo>
                  <a:pt x="166115" y="225551"/>
                </a:lnTo>
                <a:lnTo>
                  <a:pt x="165353" y="226313"/>
                </a:lnTo>
                <a:lnTo>
                  <a:pt x="160781" y="228599"/>
                </a:lnTo>
                <a:lnTo>
                  <a:pt x="160019" y="229361"/>
                </a:lnTo>
                <a:lnTo>
                  <a:pt x="156971" y="230885"/>
                </a:lnTo>
                <a:lnTo>
                  <a:pt x="156209" y="231647"/>
                </a:lnTo>
                <a:lnTo>
                  <a:pt x="151637" y="233933"/>
                </a:lnTo>
                <a:lnTo>
                  <a:pt x="150875" y="234695"/>
                </a:lnTo>
                <a:lnTo>
                  <a:pt x="146303" y="236981"/>
                </a:lnTo>
                <a:lnTo>
                  <a:pt x="145541" y="237743"/>
                </a:lnTo>
                <a:lnTo>
                  <a:pt x="142493" y="239267"/>
                </a:lnTo>
                <a:lnTo>
                  <a:pt x="141731" y="240029"/>
                </a:lnTo>
                <a:lnTo>
                  <a:pt x="137159" y="242315"/>
                </a:lnTo>
                <a:lnTo>
                  <a:pt x="130462" y="246417"/>
                </a:lnTo>
                <a:lnTo>
                  <a:pt x="86479" y="271878"/>
                </a:lnTo>
                <a:lnTo>
                  <a:pt x="75437" y="278129"/>
                </a:lnTo>
                <a:lnTo>
                  <a:pt x="74675" y="278891"/>
                </a:lnTo>
                <a:lnTo>
                  <a:pt x="70103" y="281177"/>
                </a:lnTo>
                <a:lnTo>
                  <a:pt x="64685" y="284522"/>
                </a:lnTo>
                <a:lnTo>
                  <a:pt x="42671" y="297179"/>
                </a:lnTo>
                <a:lnTo>
                  <a:pt x="41909" y="297941"/>
                </a:lnTo>
                <a:lnTo>
                  <a:pt x="37337" y="300227"/>
                </a:lnTo>
                <a:lnTo>
                  <a:pt x="36575" y="300989"/>
                </a:lnTo>
                <a:lnTo>
                  <a:pt x="32003" y="303275"/>
                </a:lnTo>
                <a:lnTo>
                  <a:pt x="31241" y="304037"/>
                </a:lnTo>
                <a:lnTo>
                  <a:pt x="28193" y="305561"/>
                </a:lnTo>
                <a:lnTo>
                  <a:pt x="27431" y="306323"/>
                </a:lnTo>
                <a:lnTo>
                  <a:pt x="22859" y="308609"/>
                </a:lnTo>
                <a:lnTo>
                  <a:pt x="22097" y="309371"/>
                </a:lnTo>
                <a:lnTo>
                  <a:pt x="17525" y="311657"/>
                </a:lnTo>
                <a:lnTo>
                  <a:pt x="16763" y="312419"/>
                </a:lnTo>
                <a:lnTo>
                  <a:pt x="15184" y="313209"/>
                </a:lnTo>
                <a:lnTo>
                  <a:pt x="15482" y="319277"/>
                </a:lnTo>
                <a:lnTo>
                  <a:pt x="273558" y="169217"/>
                </a:lnTo>
                <a:close/>
              </a:path>
              <a:path w="281304" h="319404">
                <a:moveTo>
                  <a:pt x="275843" y="167888"/>
                </a:moveTo>
                <a:lnTo>
                  <a:pt x="275843" y="161543"/>
                </a:lnTo>
                <a:lnTo>
                  <a:pt x="274319" y="163067"/>
                </a:lnTo>
                <a:lnTo>
                  <a:pt x="271271" y="164591"/>
                </a:lnTo>
                <a:lnTo>
                  <a:pt x="271100" y="164694"/>
                </a:lnTo>
                <a:lnTo>
                  <a:pt x="273558" y="166116"/>
                </a:lnTo>
                <a:lnTo>
                  <a:pt x="273558" y="169217"/>
                </a:lnTo>
                <a:lnTo>
                  <a:pt x="275843" y="167888"/>
                </a:lnTo>
                <a:close/>
              </a:path>
              <a:path w="281304" h="319404">
                <a:moveTo>
                  <a:pt x="273558" y="160401"/>
                </a:moveTo>
                <a:lnTo>
                  <a:pt x="273558" y="157734"/>
                </a:lnTo>
                <a:lnTo>
                  <a:pt x="271444" y="158963"/>
                </a:lnTo>
                <a:lnTo>
                  <a:pt x="272033" y="159257"/>
                </a:lnTo>
                <a:lnTo>
                  <a:pt x="272795" y="160019"/>
                </a:lnTo>
                <a:lnTo>
                  <a:pt x="273558" y="16040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0"/>
          <p:cNvSpPr/>
          <p:nvPr/>
        </p:nvSpPr>
        <p:spPr>
          <a:xfrm>
            <a:off x="6335000" y="5880026"/>
            <a:ext cx="271271" cy="3147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1"/>
          <p:cNvSpPr/>
          <p:nvPr/>
        </p:nvSpPr>
        <p:spPr>
          <a:xfrm>
            <a:off x="6330428" y="5875453"/>
            <a:ext cx="281305" cy="325120"/>
          </a:xfrm>
          <a:custGeom>
            <a:avLst/>
            <a:gdLst/>
            <a:ahLst/>
            <a:cxnLst/>
            <a:rect l="l" t="t" r="r" b="b"/>
            <a:pathLst>
              <a:path w="281304" h="325120">
                <a:moveTo>
                  <a:pt x="281178" y="163830"/>
                </a:moveTo>
                <a:lnTo>
                  <a:pt x="281178" y="160782"/>
                </a:lnTo>
                <a:lnTo>
                  <a:pt x="280416" y="159258"/>
                </a:lnTo>
                <a:lnTo>
                  <a:pt x="278892" y="157734"/>
                </a:lnTo>
                <a:lnTo>
                  <a:pt x="7620" y="762"/>
                </a:lnTo>
                <a:lnTo>
                  <a:pt x="6096" y="0"/>
                </a:lnTo>
                <a:lnTo>
                  <a:pt x="3810" y="0"/>
                </a:lnTo>
                <a:lnTo>
                  <a:pt x="761" y="1524"/>
                </a:lnTo>
                <a:lnTo>
                  <a:pt x="0" y="3048"/>
                </a:lnTo>
                <a:lnTo>
                  <a:pt x="0" y="321564"/>
                </a:lnTo>
                <a:lnTo>
                  <a:pt x="762" y="323088"/>
                </a:lnTo>
                <a:lnTo>
                  <a:pt x="2286" y="323850"/>
                </a:lnTo>
                <a:lnTo>
                  <a:pt x="2286" y="9144"/>
                </a:lnTo>
                <a:lnTo>
                  <a:pt x="9906" y="4572"/>
                </a:lnTo>
                <a:lnTo>
                  <a:pt x="9906" y="13553"/>
                </a:lnTo>
                <a:lnTo>
                  <a:pt x="266332" y="161935"/>
                </a:lnTo>
                <a:lnTo>
                  <a:pt x="273558" y="157734"/>
                </a:lnTo>
                <a:lnTo>
                  <a:pt x="273558" y="169217"/>
                </a:lnTo>
                <a:lnTo>
                  <a:pt x="278892" y="166116"/>
                </a:lnTo>
                <a:lnTo>
                  <a:pt x="280416" y="165354"/>
                </a:lnTo>
                <a:lnTo>
                  <a:pt x="281178" y="163830"/>
                </a:lnTo>
                <a:close/>
              </a:path>
              <a:path w="281304" h="325120">
                <a:moveTo>
                  <a:pt x="9906" y="13553"/>
                </a:moveTo>
                <a:lnTo>
                  <a:pt x="9906" y="4572"/>
                </a:lnTo>
                <a:lnTo>
                  <a:pt x="2286" y="9144"/>
                </a:lnTo>
                <a:lnTo>
                  <a:pt x="9906" y="13553"/>
                </a:lnTo>
                <a:close/>
              </a:path>
              <a:path w="281304" h="325120">
                <a:moveTo>
                  <a:pt x="9906" y="311037"/>
                </a:moveTo>
                <a:lnTo>
                  <a:pt x="9906" y="13553"/>
                </a:lnTo>
                <a:lnTo>
                  <a:pt x="2286" y="9144"/>
                </a:lnTo>
                <a:lnTo>
                  <a:pt x="2286" y="315468"/>
                </a:lnTo>
                <a:lnTo>
                  <a:pt x="9906" y="311037"/>
                </a:lnTo>
                <a:close/>
              </a:path>
              <a:path w="281304" h="325120">
                <a:moveTo>
                  <a:pt x="273558" y="169217"/>
                </a:moveTo>
                <a:lnTo>
                  <a:pt x="273558" y="166116"/>
                </a:lnTo>
                <a:lnTo>
                  <a:pt x="266332" y="161935"/>
                </a:lnTo>
                <a:lnTo>
                  <a:pt x="2286" y="315468"/>
                </a:lnTo>
                <a:lnTo>
                  <a:pt x="9906" y="319278"/>
                </a:lnTo>
                <a:lnTo>
                  <a:pt x="9906" y="322520"/>
                </a:lnTo>
                <a:lnTo>
                  <a:pt x="273558" y="169217"/>
                </a:lnTo>
                <a:close/>
              </a:path>
              <a:path w="281304" h="325120">
                <a:moveTo>
                  <a:pt x="9906" y="322520"/>
                </a:moveTo>
                <a:lnTo>
                  <a:pt x="9906" y="319278"/>
                </a:lnTo>
                <a:lnTo>
                  <a:pt x="2286" y="315468"/>
                </a:lnTo>
                <a:lnTo>
                  <a:pt x="2286" y="323850"/>
                </a:lnTo>
                <a:lnTo>
                  <a:pt x="3810" y="324612"/>
                </a:lnTo>
                <a:lnTo>
                  <a:pt x="6096" y="324612"/>
                </a:lnTo>
                <a:lnTo>
                  <a:pt x="7620" y="323850"/>
                </a:lnTo>
                <a:lnTo>
                  <a:pt x="9906" y="322520"/>
                </a:lnTo>
                <a:close/>
              </a:path>
              <a:path w="281304" h="325120">
                <a:moveTo>
                  <a:pt x="273558" y="166116"/>
                </a:moveTo>
                <a:lnTo>
                  <a:pt x="273558" y="157734"/>
                </a:lnTo>
                <a:lnTo>
                  <a:pt x="266332" y="161935"/>
                </a:lnTo>
                <a:lnTo>
                  <a:pt x="273558" y="16611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2"/>
          <p:cNvSpPr/>
          <p:nvPr/>
        </p:nvSpPr>
        <p:spPr>
          <a:xfrm>
            <a:off x="6539978" y="5971071"/>
            <a:ext cx="133350" cy="128905"/>
          </a:xfrm>
          <a:custGeom>
            <a:avLst/>
            <a:gdLst/>
            <a:ahLst/>
            <a:cxnLst/>
            <a:rect l="l" t="t" r="r" b="b"/>
            <a:pathLst>
              <a:path w="133350" h="128904">
                <a:moveTo>
                  <a:pt x="89899" y="4204"/>
                </a:moveTo>
                <a:lnTo>
                  <a:pt x="81580" y="1571"/>
                </a:lnTo>
                <a:lnTo>
                  <a:pt x="70436" y="0"/>
                </a:lnTo>
                <a:lnTo>
                  <a:pt x="59193" y="267"/>
                </a:lnTo>
                <a:lnTo>
                  <a:pt x="18710" y="19748"/>
                </a:lnTo>
                <a:lnTo>
                  <a:pt x="761" y="53734"/>
                </a:lnTo>
                <a:lnTo>
                  <a:pt x="0" y="59830"/>
                </a:lnTo>
                <a:lnTo>
                  <a:pt x="0" y="66688"/>
                </a:lnTo>
                <a:lnTo>
                  <a:pt x="4579" y="69773"/>
                </a:lnTo>
                <a:lnTo>
                  <a:pt x="4604" y="60219"/>
                </a:lnTo>
                <a:lnTo>
                  <a:pt x="7457" y="46783"/>
                </a:lnTo>
                <a:lnTo>
                  <a:pt x="31887" y="14828"/>
                </a:lnTo>
                <a:lnTo>
                  <a:pt x="65531" y="4204"/>
                </a:lnTo>
                <a:lnTo>
                  <a:pt x="89899" y="4204"/>
                </a:lnTo>
                <a:close/>
              </a:path>
              <a:path w="133350" h="128904">
                <a:moveTo>
                  <a:pt x="86216" y="124764"/>
                </a:moveTo>
                <a:lnTo>
                  <a:pt x="4579" y="69773"/>
                </a:lnTo>
                <a:lnTo>
                  <a:pt x="4571" y="72784"/>
                </a:lnTo>
                <a:lnTo>
                  <a:pt x="5333" y="72784"/>
                </a:lnTo>
                <a:lnTo>
                  <a:pt x="5333" y="78118"/>
                </a:lnTo>
                <a:lnTo>
                  <a:pt x="6095" y="78118"/>
                </a:lnTo>
                <a:lnTo>
                  <a:pt x="6095" y="81166"/>
                </a:lnTo>
                <a:lnTo>
                  <a:pt x="6857" y="81166"/>
                </a:lnTo>
                <a:lnTo>
                  <a:pt x="6857" y="84214"/>
                </a:lnTo>
                <a:lnTo>
                  <a:pt x="7619" y="84214"/>
                </a:lnTo>
                <a:lnTo>
                  <a:pt x="7619" y="86500"/>
                </a:lnTo>
                <a:lnTo>
                  <a:pt x="8381" y="86500"/>
                </a:lnTo>
                <a:lnTo>
                  <a:pt x="8381" y="88786"/>
                </a:lnTo>
                <a:lnTo>
                  <a:pt x="9143" y="88786"/>
                </a:lnTo>
                <a:lnTo>
                  <a:pt x="9143" y="91072"/>
                </a:lnTo>
                <a:lnTo>
                  <a:pt x="9905" y="91072"/>
                </a:lnTo>
                <a:lnTo>
                  <a:pt x="9905" y="92596"/>
                </a:lnTo>
                <a:lnTo>
                  <a:pt x="10667" y="92596"/>
                </a:lnTo>
                <a:lnTo>
                  <a:pt x="10667" y="94120"/>
                </a:lnTo>
                <a:lnTo>
                  <a:pt x="11429" y="94120"/>
                </a:lnTo>
                <a:lnTo>
                  <a:pt x="11429" y="95644"/>
                </a:lnTo>
                <a:lnTo>
                  <a:pt x="12191" y="95644"/>
                </a:lnTo>
                <a:lnTo>
                  <a:pt x="12191" y="97168"/>
                </a:lnTo>
                <a:lnTo>
                  <a:pt x="12953" y="97168"/>
                </a:lnTo>
                <a:lnTo>
                  <a:pt x="13715" y="97930"/>
                </a:lnTo>
                <a:lnTo>
                  <a:pt x="13715" y="99454"/>
                </a:lnTo>
                <a:lnTo>
                  <a:pt x="14477" y="99454"/>
                </a:lnTo>
                <a:lnTo>
                  <a:pt x="14477" y="100978"/>
                </a:lnTo>
                <a:lnTo>
                  <a:pt x="15239" y="100978"/>
                </a:lnTo>
                <a:lnTo>
                  <a:pt x="16001" y="101740"/>
                </a:lnTo>
                <a:lnTo>
                  <a:pt x="16001" y="103264"/>
                </a:lnTo>
                <a:lnTo>
                  <a:pt x="16763" y="103264"/>
                </a:lnTo>
                <a:lnTo>
                  <a:pt x="18287" y="104788"/>
                </a:lnTo>
                <a:lnTo>
                  <a:pt x="18287" y="106312"/>
                </a:lnTo>
                <a:lnTo>
                  <a:pt x="19049" y="106312"/>
                </a:lnTo>
                <a:lnTo>
                  <a:pt x="28449" y="115118"/>
                </a:lnTo>
                <a:lnTo>
                  <a:pt x="39515" y="122030"/>
                </a:lnTo>
                <a:lnTo>
                  <a:pt x="51694" y="126507"/>
                </a:lnTo>
                <a:lnTo>
                  <a:pt x="75437" y="128410"/>
                </a:lnTo>
                <a:lnTo>
                  <a:pt x="75437" y="127648"/>
                </a:lnTo>
                <a:lnTo>
                  <a:pt x="80009" y="126886"/>
                </a:lnTo>
                <a:lnTo>
                  <a:pt x="86216" y="124764"/>
                </a:lnTo>
                <a:close/>
              </a:path>
              <a:path w="133350" h="128904">
                <a:moveTo>
                  <a:pt x="133350" y="66688"/>
                </a:moveTo>
                <a:lnTo>
                  <a:pt x="133350" y="59830"/>
                </a:lnTo>
                <a:lnTo>
                  <a:pt x="130934" y="49519"/>
                </a:lnTo>
                <a:lnTo>
                  <a:pt x="102465" y="10222"/>
                </a:lnTo>
                <a:lnTo>
                  <a:pt x="89899" y="4204"/>
                </a:lnTo>
                <a:lnTo>
                  <a:pt x="67817" y="4204"/>
                </a:lnTo>
                <a:lnTo>
                  <a:pt x="82852" y="6316"/>
                </a:lnTo>
                <a:lnTo>
                  <a:pt x="94930" y="10956"/>
                </a:lnTo>
                <a:lnTo>
                  <a:pt x="105782" y="17989"/>
                </a:lnTo>
                <a:lnTo>
                  <a:pt x="115061" y="27064"/>
                </a:lnTo>
                <a:lnTo>
                  <a:pt x="115061" y="28588"/>
                </a:lnTo>
                <a:lnTo>
                  <a:pt x="115823" y="28588"/>
                </a:lnTo>
                <a:lnTo>
                  <a:pt x="117347" y="30112"/>
                </a:lnTo>
                <a:lnTo>
                  <a:pt x="117347" y="31636"/>
                </a:lnTo>
                <a:lnTo>
                  <a:pt x="118109" y="31636"/>
                </a:lnTo>
                <a:lnTo>
                  <a:pt x="118871" y="32398"/>
                </a:lnTo>
                <a:lnTo>
                  <a:pt x="118871" y="33922"/>
                </a:lnTo>
                <a:lnTo>
                  <a:pt x="119649" y="33937"/>
                </a:lnTo>
                <a:lnTo>
                  <a:pt x="120395" y="34684"/>
                </a:lnTo>
                <a:lnTo>
                  <a:pt x="120395" y="36208"/>
                </a:lnTo>
                <a:lnTo>
                  <a:pt x="121157" y="36208"/>
                </a:lnTo>
                <a:lnTo>
                  <a:pt x="121157" y="37732"/>
                </a:lnTo>
                <a:lnTo>
                  <a:pt x="121919" y="37732"/>
                </a:lnTo>
                <a:lnTo>
                  <a:pt x="121919" y="39256"/>
                </a:lnTo>
                <a:lnTo>
                  <a:pt x="122681" y="39256"/>
                </a:lnTo>
                <a:lnTo>
                  <a:pt x="122681" y="40780"/>
                </a:lnTo>
                <a:lnTo>
                  <a:pt x="123443" y="40780"/>
                </a:lnTo>
                <a:lnTo>
                  <a:pt x="123443" y="42304"/>
                </a:lnTo>
                <a:lnTo>
                  <a:pt x="124205" y="42304"/>
                </a:lnTo>
                <a:lnTo>
                  <a:pt x="124205" y="44590"/>
                </a:lnTo>
                <a:lnTo>
                  <a:pt x="124967" y="44590"/>
                </a:lnTo>
                <a:lnTo>
                  <a:pt x="124967" y="46876"/>
                </a:lnTo>
                <a:lnTo>
                  <a:pt x="125729" y="46876"/>
                </a:lnTo>
                <a:lnTo>
                  <a:pt x="125729" y="49162"/>
                </a:lnTo>
                <a:lnTo>
                  <a:pt x="126491" y="49162"/>
                </a:lnTo>
                <a:lnTo>
                  <a:pt x="126491" y="51448"/>
                </a:lnTo>
                <a:lnTo>
                  <a:pt x="127253" y="51448"/>
                </a:lnTo>
                <a:lnTo>
                  <a:pt x="127253" y="55258"/>
                </a:lnTo>
                <a:lnTo>
                  <a:pt x="128015" y="55258"/>
                </a:lnTo>
                <a:lnTo>
                  <a:pt x="128015" y="60592"/>
                </a:lnTo>
                <a:lnTo>
                  <a:pt x="128777" y="60592"/>
                </a:lnTo>
                <a:lnTo>
                  <a:pt x="128777" y="90658"/>
                </a:lnTo>
                <a:lnTo>
                  <a:pt x="131898" y="79893"/>
                </a:lnTo>
                <a:lnTo>
                  <a:pt x="133350" y="66688"/>
                </a:lnTo>
                <a:close/>
              </a:path>
              <a:path w="133350" h="128904">
                <a:moveTo>
                  <a:pt x="128777" y="90658"/>
                </a:moveTo>
                <a:lnTo>
                  <a:pt x="128777" y="60592"/>
                </a:lnTo>
                <a:lnTo>
                  <a:pt x="126341" y="82320"/>
                </a:lnTo>
                <a:lnTo>
                  <a:pt x="121517" y="94997"/>
                </a:lnTo>
                <a:lnTo>
                  <a:pt x="114141" y="106138"/>
                </a:lnTo>
                <a:lnTo>
                  <a:pt x="104542" y="115396"/>
                </a:lnTo>
                <a:lnTo>
                  <a:pt x="93055" y="122427"/>
                </a:lnTo>
                <a:lnTo>
                  <a:pt x="86216" y="124764"/>
                </a:lnTo>
                <a:lnTo>
                  <a:pt x="91628" y="128410"/>
                </a:lnTo>
                <a:lnTo>
                  <a:pt x="123290" y="102174"/>
                </a:lnTo>
                <a:lnTo>
                  <a:pt x="128465" y="91734"/>
                </a:lnTo>
                <a:lnTo>
                  <a:pt x="128777" y="9065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3"/>
          <p:cNvSpPr/>
          <p:nvPr/>
        </p:nvSpPr>
        <p:spPr>
          <a:xfrm>
            <a:off x="6544550" y="5976707"/>
            <a:ext cx="123324" cy="1223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4"/>
          <p:cNvSpPr/>
          <p:nvPr/>
        </p:nvSpPr>
        <p:spPr>
          <a:xfrm>
            <a:off x="6539978" y="5971071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6688"/>
                </a:moveTo>
                <a:lnTo>
                  <a:pt x="133350" y="59830"/>
                </a:lnTo>
                <a:lnTo>
                  <a:pt x="130934" y="49519"/>
                </a:lnTo>
                <a:lnTo>
                  <a:pt x="102465" y="10222"/>
                </a:lnTo>
                <a:lnTo>
                  <a:pt x="70436" y="0"/>
                </a:lnTo>
                <a:lnTo>
                  <a:pt x="59193" y="267"/>
                </a:lnTo>
                <a:lnTo>
                  <a:pt x="18710" y="19748"/>
                </a:lnTo>
                <a:lnTo>
                  <a:pt x="761" y="53734"/>
                </a:lnTo>
                <a:lnTo>
                  <a:pt x="0" y="59830"/>
                </a:lnTo>
                <a:lnTo>
                  <a:pt x="0" y="73546"/>
                </a:lnTo>
                <a:lnTo>
                  <a:pt x="1524" y="80404"/>
                </a:lnTo>
                <a:lnTo>
                  <a:pt x="5849" y="93677"/>
                </a:lnTo>
                <a:lnTo>
                  <a:pt x="9144" y="99636"/>
                </a:lnTo>
                <a:lnTo>
                  <a:pt x="9144" y="66688"/>
                </a:lnTo>
                <a:lnTo>
                  <a:pt x="13698" y="44951"/>
                </a:lnTo>
                <a:lnTo>
                  <a:pt x="46511" y="12881"/>
                </a:lnTo>
                <a:lnTo>
                  <a:pt x="68315" y="9409"/>
                </a:lnTo>
                <a:lnTo>
                  <a:pt x="79296" y="10747"/>
                </a:lnTo>
                <a:lnTo>
                  <a:pt x="115288" y="36140"/>
                </a:lnTo>
                <a:lnTo>
                  <a:pt x="124205" y="66688"/>
                </a:lnTo>
                <a:lnTo>
                  <a:pt x="124205" y="100327"/>
                </a:lnTo>
                <a:lnTo>
                  <a:pt x="128465" y="91734"/>
                </a:lnTo>
                <a:lnTo>
                  <a:pt x="131898" y="79893"/>
                </a:lnTo>
                <a:lnTo>
                  <a:pt x="133350" y="66688"/>
                </a:lnTo>
                <a:close/>
              </a:path>
              <a:path w="133350" h="133350">
                <a:moveTo>
                  <a:pt x="124205" y="100327"/>
                </a:moveTo>
                <a:lnTo>
                  <a:pt x="124205" y="66688"/>
                </a:lnTo>
                <a:lnTo>
                  <a:pt x="122232" y="79466"/>
                </a:lnTo>
                <a:lnTo>
                  <a:pt x="118122" y="91356"/>
                </a:lnTo>
                <a:lnTo>
                  <a:pt x="85236" y="120709"/>
                </a:lnTo>
                <a:lnTo>
                  <a:pt x="63749" y="123886"/>
                </a:lnTo>
                <a:lnTo>
                  <a:pt x="52950" y="122455"/>
                </a:lnTo>
                <a:lnTo>
                  <a:pt x="17430" y="95636"/>
                </a:lnTo>
                <a:lnTo>
                  <a:pt x="9906" y="72022"/>
                </a:lnTo>
                <a:lnTo>
                  <a:pt x="9144" y="66688"/>
                </a:lnTo>
                <a:lnTo>
                  <a:pt x="11995" y="104794"/>
                </a:lnTo>
                <a:lnTo>
                  <a:pt x="47748" y="130844"/>
                </a:lnTo>
                <a:lnTo>
                  <a:pt x="68988" y="133332"/>
                </a:lnTo>
                <a:lnTo>
                  <a:pt x="79615" y="132070"/>
                </a:lnTo>
                <a:lnTo>
                  <a:pt x="116611" y="111176"/>
                </a:lnTo>
                <a:lnTo>
                  <a:pt x="123290" y="102174"/>
                </a:lnTo>
                <a:lnTo>
                  <a:pt x="124205" y="1003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/>
          <p:cNvSpPr/>
          <p:nvPr/>
        </p:nvSpPr>
        <p:spPr>
          <a:xfrm>
            <a:off x="5754356" y="5322242"/>
            <a:ext cx="1392173" cy="77266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/>
          <p:cNvSpPr/>
          <p:nvPr/>
        </p:nvSpPr>
        <p:spPr>
          <a:xfrm>
            <a:off x="5551806" y="5891455"/>
            <a:ext cx="201232" cy="11644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/>
          <p:cNvSpPr/>
          <p:nvPr/>
        </p:nvSpPr>
        <p:spPr>
          <a:xfrm>
            <a:off x="5478512" y="5728388"/>
            <a:ext cx="280670" cy="319405"/>
          </a:xfrm>
          <a:custGeom>
            <a:avLst/>
            <a:gdLst/>
            <a:ahLst/>
            <a:cxnLst/>
            <a:rect l="l" t="t" r="r" b="b"/>
            <a:pathLst>
              <a:path w="280670" h="319404">
                <a:moveTo>
                  <a:pt x="14720" y="5333"/>
                </a:moveTo>
                <a:lnTo>
                  <a:pt x="6694" y="680"/>
                </a:lnTo>
                <a:lnTo>
                  <a:pt x="5334" y="0"/>
                </a:lnTo>
                <a:lnTo>
                  <a:pt x="3810" y="0"/>
                </a:lnTo>
                <a:lnTo>
                  <a:pt x="761" y="1524"/>
                </a:lnTo>
                <a:lnTo>
                  <a:pt x="0" y="3048"/>
                </a:lnTo>
                <a:lnTo>
                  <a:pt x="0" y="4572"/>
                </a:lnTo>
                <a:lnTo>
                  <a:pt x="2286" y="53442"/>
                </a:lnTo>
                <a:lnTo>
                  <a:pt x="2286" y="9144"/>
                </a:lnTo>
                <a:lnTo>
                  <a:pt x="4571" y="7620"/>
                </a:lnTo>
                <a:lnTo>
                  <a:pt x="4571" y="5333"/>
                </a:lnTo>
                <a:lnTo>
                  <a:pt x="8001" y="5333"/>
                </a:lnTo>
                <a:lnTo>
                  <a:pt x="9144" y="4572"/>
                </a:lnTo>
                <a:lnTo>
                  <a:pt x="9144" y="5333"/>
                </a:lnTo>
                <a:lnTo>
                  <a:pt x="14720" y="5333"/>
                </a:lnTo>
                <a:close/>
              </a:path>
              <a:path w="280670" h="319404">
                <a:moveTo>
                  <a:pt x="4571" y="10466"/>
                </a:moveTo>
                <a:lnTo>
                  <a:pt x="4571" y="7620"/>
                </a:lnTo>
                <a:lnTo>
                  <a:pt x="2286" y="9144"/>
                </a:lnTo>
                <a:lnTo>
                  <a:pt x="4571" y="10466"/>
                </a:lnTo>
                <a:close/>
              </a:path>
              <a:path w="280670" h="319404">
                <a:moveTo>
                  <a:pt x="4571" y="102311"/>
                </a:moveTo>
                <a:lnTo>
                  <a:pt x="4571" y="10466"/>
                </a:lnTo>
                <a:lnTo>
                  <a:pt x="2286" y="9144"/>
                </a:lnTo>
                <a:lnTo>
                  <a:pt x="2286" y="53442"/>
                </a:lnTo>
                <a:lnTo>
                  <a:pt x="4571" y="102311"/>
                </a:lnTo>
                <a:close/>
              </a:path>
              <a:path w="280670" h="319404">
                <a:moveTo>
                  <a:pt x="4571" y="316737"/>
                </a:moveTo>
                <a:lnTo>
                  <a:pt x="4571" y="314145"/>
                </a:lnTo>
                <a:lnTo>
                  <a:pt x="2286" y="315468"/>
                </a:lnTo>
                <a:lnTo>
                  <a:pt x="4571" y="316737"/>
                </a:lnTo>
                <a:close/>
              </a:path>
              <a:path w="280670" h="319404">
                <a:moveTo>
                  <a:pt x="14454" y="313574"/>
                </a:moveTo>
                <a:lnTo>
                  <a:pt x="4571" y="102311"/>
                </a:lnTo>
                <a:lnTo>
                  <a:pt x="4571" y="319277"/>
                </a:lnTo>
                <a:lnTo>
                  <a:pt x="6095" y="318516"/>
                </a:lnTo>
                <a:lnTo>
                  <a:pt x="6858" y="317753"/>
                </a:lnTo>
                <a:lnTo>
                  <a:pt x="11429" y="315468"/>
                </a:lnTo>
                <a:lnTo>
                  <a:pt x="12191" y="314705"/>
                </a:lnTo>
                <a:lnTo>
                  <a:pt x="14454" y="313574"/>
                </a:lnTo>
                <a:close/>
              </a:path>
              <a:path w="280670" h="319404">
                <a:moveTo>
                  <a:pt x="8001" y="5333"/>
                </a:moveTo>
                <a:lnTo>
                  <a:pt x="6095" y="5333"/>
                </a:lnTo>
                <a:lnTo>
                  <a:pt x="6857" y="6096"/>
                </a:lnTo>
                <a:lnTo>
                  <a:pt x="8001" y="5333"/>
                </a:lnTo>
                <a:close/>
              </a:path>
              <a:path w="280670" h="319404">
                <a:moveTo>
                  <a:pt x="9144" y="319278"/>
                </a:moveTo>
                <a:lnTo>
                  <a:pt x="9144" y="316610"/>
                </a:lnTo>
                <a:lnTo>
                  <a:pt x="6857" y="317753"/>
                </a:lnTo>
                <a:lnTo>
                  <a:pt x="6694" y="317917"/>
                </a:lnTo>
                <a:lnTo>
                  <a:pt x="9144" y="319278"/>
                </a:lnTo>
                <a:close/>
              </a:path>
              <a:path w="280670" h="319404">
                <a:moveTo>
                  <a:pt x="280416" y="163830"/>
                </a:moveTo>
                <a:lnTo>
                  <a:pt x="280416" y="160782"/>
                </a:lnTo>
                <a:lnTo>
                  <a:pt x="279654" y="159258"/>
                </a:lnTo>
                <a:lnTo>
                  <a:pt x="278130" y="158496"/>
                </a:lnTo>
                <a:lnTo>
                  <a:pt x="14720" y="5333"/>
                </a:lnTo>
                <a:lnTo>
                  <a:pt x="8001" y="5333"/>
                </a:lnTo>
                <a:lnTo>
                  <a:pt x="6857" y="6096"/>
                </a:lnTo>
                <a:lnTo>
                  <a:pt x="11429" y="8381"/>
                </a:lnTo>
                <a:lnTo>
                  <a:pt x="18126" y="12496"/>
                </a:lnTo>
                <a:lnTo>
                  <a:pt x="62091" y="37957"/>
                </a:lnTo>
                <a:lnTo>
                  <a:pt x="73151" y="44196"/>
                </a:lnTo>
                <a:lnTo>
                  <a:pt x="73913" y="44957"/>
                </a:lnTo>
                <a:lnTo>
                  <a:pt x="76961" y="46481"/>
                </a:lnTo>
                <a:lnTo>
                  <a:pt x="83874" y="50595"/>
                </a:lnTo>
                <a:lnTo>
                  <a:pt x="94860" y="56975"/>
                </a:lnTo>
                <a:lnTo>
                  <a:pt x="105917" y="63246"/>
                </a:lnTo>
                <a:lnTo>
                  <a:pt x="106679" y="64007"/>
                </a:lnTo>
                <a:lnTo>
                  <a:pt x="111251" y="66294"/>
                </a:lnTo>
                <a:lnTo>
                  <a:pt x="112013" y="67055"/>
                </a:lnTo>
                <a:lnTo>
                  <a:pt x="115061" y="68579"/>
                </a:lnTo>
                <a:lnTo>
                  <a:pt x="115823" y="69342"/>
                </a:lnTo>
                <a:lnTo>
                  <a:pt x="120395" y="71627"/>
                </a:lnTo>
                <a:lnTo>
                  <a:pt x="121157" y="72390"/>
                </a:lnTo>
                <a:lnTo>
                  <a:pt x="125729" y="74675"/>
                </a:lnTo>
                <a:lnTo>
                  <a:pt x="126491" y="75438"/>
                </a:lnTo>
                <a:lnTo>
                  <a:pt x="129539" y="76962"/>
                </a:lnTo>
                <a:lnTo>
                  <a:pt x="130301" y="77724"/>
                </a:lnTo>
                <a:lnTo>
                  <a:pt x="134873" y="80010"/>
                </a:lnTo>
                <a:lnTo>
                  <a:pt x="135635" y="80772"/>
                </a:lnTo>
                <a:lnTo>
                  <a:pt x="140207" y="83057"/>
                </a:lnTo>
                <a:lnTo>
                  <a:pt x="140969" y="83820"/>
                </a:lnTo>
                <a:lnTo>
                  <a:pt x="144017" y="85344"/>
                </a:lnTo>
                <a:lnTo>
                  <a:pt x="150727" y="89438"/>
                </a:lnTo>
                <a:lnTo>
                  <a:pt x="194701" y="114886"/>
                </a:lnTo>
                <a:lnTo>
                  <a:pt x="205739" y="121157"/>
                </a:lnTo>
                <a:lnTo>
                  <a:pt x="206501" y="121920"/>
                </a:lnTo>
                <a:lnTo>
                  <a:pt x="211073" y="124205"/>
                </a:lnTo>
                <a:lnTo>
                  <a:pt x="217973" y="128382"/>
                </a:lnTo>
                <a:lnTo>
                  <a:pt x="228954" y="134784"/>
                </a:lnTo>
                <a:lnTo>
                  <a:pt x="240029" y="140970"/>
                </a:lnTo>
                <a:lnTo>
                  <a:pt x="240791" y="141731"/>
                </a:lnTo>
                <a:lnTo>
                  <a:pt x="243839" y="143255"/>
                </a:lnTo>
                <a:lnTo>
                  <a:pt x="244601" y="144018"/>
                </a:lnTo>
                <a:lnTo>
                  <a:pt x="249173" y="146303"/>
                </a:lnTo>
                <a:lnTo>
                  <a:pt x="249935" y="147066"/>
                </a:lnTo>
                <a:lnTo>
                  <a:pt x="252983" y="148590"/>
                </a:lnTo>
                <a:lnTo>
                  <a:pt x="253745" y="149351"/>
                </a:lnTo>
                <a:lnTo>
                  <a:pt x="258317" y="151638"/>
                </a:lnTo>
                <a:lnTo>
                  <a:pt x="259079" y="152399"/>
                </a:lnTo>
                <a:lnTo>
                  <a:pt x="263651" y="154686"/>
                </a:lnTo>
                <a:lnTo>
                  <a:pt x="264413" y="155448"/>
                </a:lnTo>
                <a:lnTo>
                  <a:pt x="267461" y="156972"/>
                </a:lnTo>
                <a:lnTo>
                  <a:pt x="268223" y="157733"/>
                </a:lnTo>
                <a:lnTo>
                  <a:pt x="271791" y="159517"/>
                </a:lnTo>
                <a:lnTo>
                  <a:pt x="273558" y="158496"/>
                </a:lnTo>
                <a:lnTo>
                  <a:pt x="273558" y="160782"/>
                </a:lnTo>
                <a:lnTo>
                  <a:pt x="275081" y="161544"/>
                </a:lnTo>
                <a:lnTo>
                  <a:pt x="275081" y="167888"/>
                </a:lnTo>
                <a:lnTo>
                  <a:pt x="278130" y="166116"/>
                </a:lnTo>
                <a:lnTo>
                  <a:pt x="279654" y="165354"/>
                </a:lnTo>
                <a:lnTo>
                  <a:pt x="280416" y="163830"/>
                </a:lnTo>
                <a:close/>
              </a:path>
              <a:path w="280670" h="319404">
                <a:moveTo>
                  <a:pt x="9144" y="5333"/>
                </a:moveTo>
                <a:lnTo>
                  <a:pt x="9144" y="4572"/>
                </a:lnTo>
                <a:lnTo>
                  <a:pt x="8001" y="5333"/>
                </a:lnTo>
                <a:lnTo>
                  <a:pt x="9144" y="5333"/>
                </a:lnTo>
                <a:close/>
              </a:path>
              <a:path w="280670" h="319404">
                <a:moveTo>
                  <a:pt x="273558" y="168774"/>
                </a:moveTo>
                <a:lnTo>
                  <a:pt x="273557" y="166115"/>
                </a:lnTo>
                <a:lnTo>
                  <a:pt x="270969" y="164618"/>
                </a:lnTo>
                <a:lnTo>
                  <a:pt x="261883" y="170060"/>
                </a:lnTo>
                <a:lnTo>
                  <a:pt x="140969" y="240029"/>
                </a:lnTo>
                <a:lnTo>
                  <a:pt x="140207" y="240792"/>
                </a:lnTo>
                <a:lnTo>
                  <a:pt x="135635" y="243077"/>
                </a:lnTo>
                <a:lnTo>
                  <a:pt x="128929" y="247173"/>
                </a:lnTo>
                <a:lnTo>
                  <a:pt x="84962" y="272629"/>
                </a:lnTo>
                <a:lnTo>
                  <a:pt x="73913" y="278892"/>
                </a:lnTo>
                <a:lnTo>
                  <a:pt x="73151" y="279653"/>
                </a:lnTo>
                <a:lnTo>
                  <a:pt x="68579" y="281940"/>
                </a:lnTo>
                <a:lnTo>
                  <a:pt x="61680" y="286116"/>
                </a:lnTo>
                <a:lnTo>
                  <a:pt x="50699" y="292518"/>
                </a:lnTo>
                <a:lnTo>
                  <a:pt x="39623" y="298703"/>
                </a:lnTo>
                <a:lnTo>
                  <a:pt x="38861" y="299466"/>
                </a:lnTo>
                <a:lnTo>
                  <a:pt x="35813" y="300990"/>
                </a:lnTo>
                <a:lnTo>
                  <a:pt x="35051" y="301751"/>
                </a:lnTo>
                <a:lnTo>
                  <a:pt x="30479" y="304038"/>
                </a:lnTo>
                <a:lnTo>
                  <a:pt x="29717" y="304800"/>
                </a:lnTo>
                <a:lnTo>
                  <a:pt x="26669" y="306324"/>
                </a:lnTo>
                <a:lnTo>
                  <a:pt x="25907" y="307086"/>
                </a:lnTo>
                <a:lnTo>
                  <a:pt x="21335" y="309372"/>
                </a:lnTo>
                <a:lnTo>
                  <a:pt x="20573" y="310133"/>
                </a:lnTo>
                <a:lnTo>
                  <a:pt x="16001" y="312420"/>
                </a:lnTo>
                <a:lnTo>
                  <a:pt x="15239" y="313181"/>
                </a:lnTo>
                <a:lnTo>
                  <a:pt x="14454" y="313574"/>
                </a:lnTo>
                <a:lnTo>
                  <a:pt x="14720" y="319277"/>
                </a:lnTo>
                <a:lnTo>
                  <a:pt x="273558" y="168774"/>
                </a:lnTo>
                <a:close/>
              </a:path>
              <a:path w="280670" h="319404">
                <a:moveTo>
                  <a:pt x="273558" y="166116"/>
                </a:moveTo>
                <a:lnTo>
                  <a:pt x="273557" y="163068"/>
                </a:lnTo>
                <a:lnTo>
                  <a:pt x="270969" y="164618"/>
                </a:lnTo>
                <a:lnTo>
                  <a:pt x="273558" y="166116"/>
                </a:lnTo>
                <a:close/>
              </a:path>
              <a:path w="280670" h="319404">
                <a:moveTo>
                  <a:pt x="273558" y="160782"/>
                </a:moveTo>
                <a:lnTo>
                  <a:pt x="273558" y="158496"/>
                </a:lnTo>
                <a:lnTo>
                  <a:pt x="271791" y="159517"/>
                </a:lnTo>
                <a:lnTo>
                  <a:pt x="272795" y="160020"/>
                </a:lnTo>
                <a:lnTo>
                  <a:pt x="273558" y="160782"/>
                </a:lnTo>
                <a:close/>
              </a:path>
              <a:path w="280670" h="319404">
                <a:moveTo>
                  <a:pt x="275081" y="167888"/>
                </a:moveTo>
                <a:lnTo>
                  <a:pt x="275081" y="163068"/>
                </a:lnTo>
                <a:lnTo>
                  <a:pt x="273557" y="163068"/>
                </a:lnTo>
                <a:lnTo>
                  <a:pt x="273558" y="168774"/>
                </a:lnTo>
                <a:lnTo>
                  <a:pt x="275081" y="16788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8"/>
          <p:cNvSpPr/>
          <p:nvPr/>
        </p:nvSpPr>
        <p:spPr>
          <a:xfrm>
            <a:off x="5483083" y="5732960"/>
            <a:ext cx="271272" cy="3147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9"/>
          <p:cNvSpPr/>
          <p:nvPr/>
        </p:nvSpPr>
        <p:spPr>
          <a:xfrm>
            <a:off x="5478512" y="5728388"/>
            <a:ext cx="280670" cy="325120"/>
          </a:xfrm>
          <a:custGeom>
            <a:avLst/>
            <a:gdLst/>
            <a:ahLst/>
            <a:cxnLst/>
            <a:rect l="l" t="t" r="r" b="b"/>
            <a:pathLst>
              <a:path w="280670" h="325120">
                <a:moveTo>
                  <a:pt x="280416" y="163830"/>
                </a:moveTo>
                <a:lnTo>
                  <a:pt x="280416" y="160782"/>
                </a:lnTo>
                <a:lnTo>
                  <a:pt x="279654" y="159258"/>
                </a:lnTo>
                <a:lnTo>
                  <a:pt x="278130" y="158496"/>
                </a:lnTo>
                <a:lnTo>
                  <a:pt x="6858" y="762"/>
                </a:lnTo>
                <a:lnTo>
                  <a:pt x="5334" y="0"/>
                </a:lnTo>
                <a:lnTo>
                  <a:pt x="3810" y="0"/>
                </a:lnTo>
                <a:lnTo>
                  <a:pt x="761" y="1524"/>
                </a:lnTo>
                <a:lnTo>
                  <a:pt x="0" y="3048"/>
                </a:lnTo>
                <a:lnTo>
                  <a:pt x="0" y="321564"/>
                </a:lnTo>
                <a:lnTo>
                  <a:pt x="762" y="323088"/>
                </a:lnTo>
                <a:lnTo>
                  <a:pt x="2286" y="323850"/>
                </a:lnTo>
                <a:lnTo>
                  <a:pt x="2286" y="9144"/>
                </a:lnTo>
                <a:lnTo>
                  <a:pt x="9144" y="4572"/>
                </a:lnTo>
                <a:lnTo>
                  <a:pt x="9143" y="13112"/>
                </a:lnTo>
                <a:lnTo>
                  <a:pt x="266973" y="162306"/>
                </a:lnTo>
                <a:lnTo>
                  <a:pt x="273558" y="158496"/>
                </a:lnTo>
                <a:lnTo>
                  <a:pt x="273558" y="168774"/>
                </a:lnTo>
                <a:lnTo>
                  <a:pt x="278130" y="166116"/>
                </a:lnTo>
                <a:lnTo>
                  <a:pt x="279654" y="165354"/>
                </a:lnTo>
                <a:lnTo>
                  <a:pt x="280416" y="163830"/>
                </a:lnTo>
                <a:close/>
              </a:path>
              <a:path w="280670" h="325120">
                <a:moveTo>
                  <a:pt x="9143" y="13112"/>
                </a:moveTo>
                <a:lnTo>
                  <a:pt x="9144" y="4572"/>
                </a:lnTo>
                <a:lnTo>
                  <a:pt x="2286" y="9144"/>
                </a:lnTo>
                <a:lnTo>
                  <a:pt x="9143" y="13112"/>
                </a:lnTo>
                <a:close/>
              </a:path>
              <a:path w="280670" h="325120">
                <a:moveTo>
                  <a:pt x="9144" y="311499"/>
                </a:moveTo>
                <a:lnTo>
                  <a:pt x="9143" y="13112"/>
                </a:lnTo>
                <a:lnTo>
                  <a:pt x="2286" y="9144"/>
                </a:lnTo>
                <a:lnTo>
                  <a:pt x="2286" y="315468"/>
                </a:lnTo>
                <a:lnTo>
                  <a:pt x="9144" y="311499"/>
                </a:lnTo>
                <a:close/>
              </a:path>
              <a:path w="280670" h="325120">
                <a:moveTo>
                  <a:pt x="273558" y="168774"/>
                </a:moveTo>
                <a:lnTo>
                  <a:pt x="273558" y="166116"/>
                </a:lnTo>
                <a:lnTo>
                  <a:pt x="266973" y="162306"/>
                </a:lnTo>
                <a:lnTo>
                  <a:pt x="2286" y="315468"/>
                </a:lnTo>
                <a:lnTo>
                  <a:pt x="9144" y="319278"/>
                </a:lnTo>
                <a:lnTo>
                  <a:pt x="9144" y="322520"/>
                </a:lnTo>
                <a:lnTo>
                  <a:pt x="273558" y="168774"/>
                </a:lnTo>
                <a:close/>
              </a:path>
              <a:path w="280670" h="325120">
                <a:moveTo>
                  <a:pt x="9144" y="322520"/>
                </a:moveTo>
                <a:lnTo>
                  <a:pt x="9144" y="319278"/>
                </a:lnTo>
                <a:lnTo>
                  <a:pt x="2286" y="315468"/>
                </a:lnTo>
                <a:lnTo>
                  <a:pt x="2286" y="323850"/>
                </a:lnTo>
                <a:lnTo>
                  <a:pt x="3810" y="324612"/>
                </a:lnTo>
                <a:lnTo>
                  <a:pt x="5334" y="324612"/>
                </a:lnTo>
                <a:lnTo>
                  <a:pt x="6858" y="323850"/>
                </a:lnTo>
                <a:lnTo>
                  <a:pt x="9144" y="322520"/>
                </a:lnTo>
                <a:close/>
              </a:path>
              <a:path w="280670" h="325120">
                <a:moveTo>
                  <a:pt x="273558" y="166116"/>
                </a:moveTo>
                <a:lnTo>
                  <a:pt x="273558" y="158496"/>
                </a:lnTo>
                <a:lnTo>
                  <a:pt x="266973" y="162306"/>
                </a:lnTo>
                <a:lnTo>
                  <a:pt x="273558" y="16611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0"/>
          <p:cNvSpPr/>
          <p:nvPr/>
        </p:nvSpPr>
        <p:spPr>
          <a:xfrm>
            <a:off x="6668755" y="5978324"/>
            <a:ext cx="429895" cy="118110"/>
          </a:xfrm>
          <a:custGeom>
            <a:avLst/>
            <a:gdLst/>
            <a:ahLst/>
            <a:cxnLst/>
            <a:rect l="l" t="t" r="r" b="b"/>
            <a:pathLst>
              <a:path w="429895" h="118109">
                <a:moveTo>
                  <a:pt x="379638" y="59149"/>
                </a:moveTo>
                <a:lnTo>
                  <a:pt x="357798" y="46481"/>
                </a:lnTo>
                <a:lnTo>
                  <a:pt x="0" y="46481"/>
                </a:lnTo>
                <a:lnTo>
                  <a:pt x="0" y="72389"/>
                </a:lnTo>
                <a:lnTo>
                  <a:pt x="357197" y="72389"/>
                </a:lnTo>
                <a:lnTo>
                  <a:pt x="379638" y="59149"/>
                </a:lnTo>
                <a:close/>
              </a:path>
              <a:path w="429895" h="118109">
                <a:moveTo>
                  <a:pt x="429768" y="59435"/>
                </a:moveTo>
                <a:lnTo>
                  <a:pt x="335280" y="3809"/>
                </a:lnTo>
                <a:lnTo>
                  <a:pt x="329184" y="0"/>
                </a:lnTo>
                <a:lnTo>
                  <a:pt x="320802" y="2285"/>
                </a:lnTo>
                <a:lnTo>
                  <a:pt x="317754" y="8381"/>
                </a:lnTo>
                <a:lnTo>
                  <a:pt x="313944" y="14477"/>
                </a:lnTo>
                <a:lnTo>
                  <a:pt x="316230" y="22097"/>
                </a:lnTo>
                <a:lnTo>
                  <a:pt x="322326" y="25907"/>
                </a:lnTo>
                <a:lnTo>
                  <a:pt x="357798" y="46481"/>
                </a:lnTo>
                <a:lnTo>
                  <a:pt x="404622" y="46481"/>
                </a:lnTo>
                <a:lnTo>
                  <a:pt x="404622" y="74239"/>
                </a:lnTo>
                <a:lnTo>
                  <a:pt x="429768" y="59435"/>
                </a:lnTo>
                <a:close/>
              </a:path>
              <a:path w="429895" h="118109">
                <a:moveTo>
                  <a:pt x="404622" y="74239"/>
                </a:moveTo>
                <a:lnTo>
                  <a:pt x="404622" y="72389"/>
                </a:lnTo>
                <a:lnTo>
                  <a:pt x="357197" y="72389"/>
                </a:lnTo>
                <a:lnTo>
                  <a:pt x="322326" y="92963"/>
                </a:lnTo>
                <a:lnTo>
                  <a:pt x="316230" y="96011"/>
                </a:lnTo>
                <a:lnTo>
                  <a:pt x="313944" y="104393"/>
                </a:lnTo>
                <a:lnTo>
                  <a:pt x="317754" y="110489"/>
                </a:lnTo>
                <a:lnTo>
                  <a:pt x="320802" y="116585"/>
                </a:lnTo>
                <a:lnTo>
                  <a:pt x="329184" y="118109"/>
                </a:lnTo>
                <a:lnTo>
                  <a:pt x="335280" y="115061"/>
                </a:lnTo>
                <a:lnTo>
                  <a:pt x="404622" y="74239"/>
                </a:lnTo>
                <a:close/>
              </a:path>
              <a:path w="429895" h="118109">
                <a:moveTo>
                  <a:pt x="398526" y="72389"/>
                </a:moveTo>
                <a:lnTo>
                  <a:pt x="398526" y="70103"/>
                </a:lnTo>
                <a:lnTo>
                  <a:pt x="379638" y="59149"/>
                </a:lnTo>
                <a:lnTo>
                  <a:pt x="357197" y="72389"/>
                </a:lnTo>
                <a:lnTo>
                  <a:pt x="398526" y="72389"/>
                </a:lnTo>
                <a:close/>
              </a:path>
              <a:path w="429895" h="118109">
                <a:moveTo>
                  <a:pt x="404622" y="72389"/>
                </a:moveTo>
                <a:lnTo>
                  <a:pt x="404622" y="46481"/>
                </a:lnTo>
                <a:lnTo>
                  <a:pt x="357798" y="46481"/>
                </a:lnTo>
                <a:lnTo>
                  <a:pt x="379638" y="59149"/>
                </a:lnTo>
                <a:lnTo>
                  <a:pt x="398526" y="48005"/>
                </a:lnTo>
                <a:lnTo>
                  <a:pt x="398526" y="72389"/>
                </a:lnTo>
                <a:lnTo>
                  <a:pt x="404622" y="72389"/>
                </a:lnTo>
                <a:close/>
              </a:path>
              <a:path w="429895" h="118109">
                <a:moveTo>
                  <a:pt x="398526" y="70103"/>
                </a:moveTo>
                <a:lnTo>
                  <a:pt x="398526" y="48005"/>
                </a:lnTo>
                <a:lnTo>
                  <a:pt x="379638" y="59149"/>
                </a:lnTo>
                <a:lnTo>
                  <a:pt x="398526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1"/>
          <p:cNvSpPr/>
          <p:nvPr/>
        </p:nvSpPr>
        <p:spPr>
          <a:xfrm>
            <a:off x="6668755" y="5978324"/>
            <a:ext cx="429895" cy="118110"/>
          </a:xfrm>
          <a:custGeom>
            <a:avLst/>
            <a:gdLst/>
            <a:ahLst/>
            <a:cxnLst/>
            <a:rect l="l" t="t" r="r" b="b"/>
            <a:pathLst>
              <a:path w="429895" h="118109">
                <a:moveTo>
                  <a:pt x="379638" y="59149"/>
                </a:moveTo>
                <a:lnTo>
                  <a:pt x="357798" y="46481"/>
                </a:lnTo>
                <a:lnTo>
                  <a:pt x="0" y="46481"/>
                </a:lnTo>
                <a:lnTo>
                  <a:pt x="0" y="72389"/>
                </a:lnTo>
                <a:lnTo>
                  <a:pt x="357197" y="72389"/>
                </a:lnTo>
                <a:lnTo>
                  <a:pt x="379638" y="59149"/>
                </a:lnTo>
                <a:close/>
              </a:path>
              <a:path w="429895" h="118109">
                <a:moveTo>
                  <a:pt x="429768" y="59435"/>
                </a:moveTo>
                <a:lnTo>
                  <a:pt x="335280" y="3809"/>
                </a:lnTo>
                <a:lnTo>
                  <a:pt x="329184" y="0"/>
                </a:lnTo>
                <a:lnTo>
                  <a:pt x="320802" y="2285"/>
                </a:lnTo>
                <a:lnTo>
                  <a:pt x="317754" y="8381"/>
                </a:lnTo>
                <a:lnTo>
                  <a:pt x="313944" y="14477"/>
                </a:lnTo>
                <a:lnTo>
                  <a:pt x="316230" y="22097"/>
                </a:lnTo>
                <a:lnTo>
                  <a:pt x="322326" y="25907"/>
                </a:lnTo>
                <a:lnTo>
                  <a:pt x="357798" y="46481"/>
                </a:lnTo>
                <a:lnTo>
                  <a:pt x="404622" y="46481"/>
                </a:lnTo>
                <a:lnTo>
                  <a:pt x="404622" y="74239"/>
                </a:lnTo>
                <a:lnTo>
                  <a:pt x="429768" y="59435"/>
                </a:lnTo>
                <a:close/>
              </a:path>
              <a:path w="429895" h="118109">
                <a:moveTo>
                  <a:pt x="404622" y="74239"/>
                </a:moveTo>
                <a:lnTo>
                  <a:pt x="404622" y="72389"/>
                </a:lnTo>
                <a:lnTo>
                  <a:pt x="357197" y="72389"/>
                </a:lnTo>
                <a:lnTo>
                  <a:pt x="322326" y="92963"/>
                </a:lnTo>
                <a:lnTo>
                  <a:pt x="316230" y="96011"/>
                </a:lnTo>
                <a:lnTo>
                  <a:pt x="313944" y="104393"/>
                </a:lnTo>
                <a:lnTo>
                  <a:pt x="317754" y="110489"/>
                </a:lnTo>
                <a:lnTo>
                  <a:pt x="320802" y="116585"/>
                </a:lnTo>
                <a:lnTo>
                  <a:pt x="329184" y="118109"/>
                </a:lnTo>
                <a:lnTo>
                  <a:pt x="335280" y="115061"/>
                </a:lnTo>
                <a:lnTo>
                  <a:pt x="404622" y="74239"/>
                </a:lnTo>
                <a:close/>
              </a:path>
              <a:path w="429895" h="118109">
                <a:moveTo>
                  <a:pt x="398526" y="72389"/>
                </a:moveTo>
                <a:lnTo>
                  <a:pt x="398526" y="70103"/>
                </a:lnTo>
                <a:lnTo>
                  <a:pt x="379638" y="59149"/>
                </a:lnTo>
                <a:lnTo>
                  <a:pt x="357197" y="72389"/>
                </a:lnTo>
                <a:lnTo>
                  <a:pt x="398526" y="72389"/>
                </a:lnTo>
                <a:close/>
              </a:path>
              <a:path w="429895" h="118109">
                <a:moveTo>
                  <a:pt x="404622" y="72389"/>
                </a:moveTo>
                <a:lnTo>
                  <a:pt x="404622" y="46481"/>
                </a:lnTo>
                <a:lnTo>
                  <a:pt x="357798" y="46481"/>
                </a:lnTo>
                <a:lnTo>
                  <a:pt x="379638" y="59149"/>
                </a:lnTo>
                <a:lnTo>
                  <a:pt x="398526" y="48005"/>
                </a:lnTo>
                <a:lnTo>
                  <a:pt x="398526" y="72389"/>
                </a:lnTo>
                <a:lnTo>
                  <a:pt x="404622" y="72389"/>
                </a:lnTo>
                <a:close/>
              </a:path>
              <a:path w="429895" h="118109">
                <a:moveTo>
                  <a:pt x="398526" y="70103"/>
                </a:moveTo>
                <a:lnTo>
                  <a:pt x="398526" y="48005"/>
                </a:lnTo>
                <a:lnTo>
                  <a:pt x="379638" y="59149"/>
                </a:lnTo>
                <a:lnTo>
                  <a:pt x="398526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2"/>
          <p:cNvSpPr/>
          <p:nvPr/>
        </p:nvSpPr>
        <p:spPr>
          <a:xfrm>
            <a:off x="5754356" y="5339006"/>
            <a:ext cx="403225" cy="117475"/>
          </a:xfrm>
          <a:custGeom>
            <a:avLst/>
            <a:gdLst/>
            <a:ahLst/>
            <a:cxnLst/>
            <a:rect l="l" t="t" r="r" b="b"/>
            <a:pathLst>
              <a:path w="403225" h="117475">
                <a:moveTo>
                  <a:pt x="207264" y="41147"/>
                </a:moveTo>
                <a:lnTo>
                  <a:pt x="205740" y="40385"/>
                </a:lnTo>
                <a:lnTo>
                  <a:pt x="204978" y="40385"/>
                </a:lnTo>
                <a:lnTo>
                  <a:pt x="204215" y="39623"/>
                </a:lnTo>
                <a:lnTo>
                  <a:pt x="202692" y="39623"/>
                </a:lnTo>
                <a:lnTo>
                  <a:pt x="196760" y="38519"/>
                </a:lnTo>
                <a:lnTo>
                  <a:pt x="184133" y="37639"/>
                </a:lnTo>
                <a:lnTo>
                  <a:pt x="133451" y="35366"/>
                </a:lnTo>
                <a:lnTo>
                  <a:pt x="95325" y="34558"/>
                </a:lnTo>
                <a:lnTo>
                  <a:pt x="31749" y="33743"/>
                </a:lnTo>
                <a:lnTo>
                  <a:pt x="19050" y="33527"/>
                </a:lnTo>
                <a:lnTo>
                  <a:pt x="0" y="33527"/>
                </a:lnTo>
                <a:lnTo>
                  <a:pt x="0" y="59435"/>
                </a:lnTo>
                <a:lnTo>
                  <a:pt x="44812" y="59524"/>
                </a:lnTo>
                <a:lnTo>
                  <a:pt x="70234" y="59689"/>
                </a:lnTo>
                <a:lnTo>
                  <a:pt x="108575" y="60227"/>
                </a:lnTo>
                <a:lnTo>
                  <a:pt x="146881" y="61314"/>
                </a:lnTo>
                <a:lnTo>
                  <a:pt x="192024" y="63653"/>
                </a:lnTo>
                <a:lnTo>
                  <a:pt x="192024" y="61721"/>
                </a:lnTo>
                <a:lnTo>
                  <a:pt x="192786" y="61721"/>
                </a:lnTo>
                <a:lnTo>
                  <a:pt x="193548" y="62483"/>
                </a:lnTo>
                <a:lnTo>
                  <a:pt x="196479" y="63949"/>
                </a:lnTo>
                <a:lnTo>
                  <a:pt x="197358" y="64007"/>
                </a:lnTo>
                <a:lnTo>
                  <a:pt x="198120" y="64769"/>
                </a:lnTo>
                <a:lnTo>
                  <a:pt x="198120" y="65531"/>
                </a:lnTo>
                <a:lnTo>
                  <a:pt x="200406" y="65531"/>
                </a:lnTo>
                <a:lnTo>
                  <a:pt x="204978" y="66140"/>
                </a:lnTo>
                <a:lnTo>
                  <a:pt x="204978" y="41147"/>
                </a:lnTo>
                <a:lnTo>
                  <a:pt x="207264" y="41147"/>
                </a:lnTo>
                <a:close/>
              </a:path>
              <a:path w="403225" h="117475">
                <a:moveTo>
                  <a:pt x="195600" y="63891"/>
                </a:moveTo>
                <a:lnTo>
                  <a:pt x="194310" y="63245"/>
                </a:lnTo>
                <a:lnTo>
                  <a:pt x="193548" y="62483"/>
                </a:lnTo>
                <a:lnTo>
                  <a:pt x="192024" y="61721"/>
                </a:lnTo>
                <a:lnTo>
                  <a:pt x="192024" y="63653"/>
                </a:lnTo>
                <a:lnTo>
                  <a:pt x="195600" y="63891"/>
                </a:lnTo>
                <a:close/>
              </a:path>
              <a:path w="403225" h="117475">
                <a:moveTo>
                  <a:pt x="196479" y="63949"/>
                </a:moveTo>
                <a:lnTo>
                  <a:pt x="193548" y="62483"/>
                </a:lnTo>
                <a:lnTo>
                  <a:pt x="194310" y="63245"/>
                </a:lnTo>
                <a:lnTo>
                  <a:pt x="195600" y="63891"/>
                </a:lnTo>
                <a:lnTo>
                  <a:pt x="196479" y="63949"/>
                </a:lnTo>
                <a:close/>
              </a:path>
              <a:path w="403225" h="117475">
                <a:moveTo>
                  <a:pt x="198120" y="65531"/>
                </a:moveTo>
                <a:lnTo>
                  <a:pt x="198120" y="64769"/>
                </a:lnTo>
                <a:lnTo>
                  <a:pt x="195834" y="64007"/>
                </a:lnTo>
                <a:lnTo>
                  <a:pt x="197358" y="64769"/>
                </a:lnTo>
                <a:lnTo>
                  <a:pt x="198120" y="65531"/>
                </a:lnTo>
                <a:close/>
              </a:path>
              <a:path w="403225" h="117475">
                <a:moveTo>
                  <a:pt x="211074" y="66952"/>
                </a:moveTo>
                <a:lnTo>
                  <a:pt x="211074" y="44195"/>
                </a:lnTo>
                <a:lnTo>
                  <a:pt x="206502" y="41147"/>
                </a:lnTo>
                <a:lnTo>
                  <a:pt x="204978" y="41147"/>
                </a:lnTo>
                <a:lnTo>
                  <a:pt x="204978" y="66140"/>
                </a:lnTo>
                <a:lnTo>
                  <a:pt x="211074" y="66952"/>
                </a:lnTo>
                <a:close/>
              </a:path>
              <a:path w="403225" h="117475">
                <a:moveTo>
                  <a:pt x="211074" y="44195"/>
                </a:moveTo>
                <a:lnTo>
                  <a:pt x="208788" y="41909"/>
                </a:lnTo>
                <a:lnTo>
                  <a:pt x="207416" y="41224"/>
                </a:lnTo>
                <a:lnTo>
                  <a:pt x="206502" y="41147"/>
                </a:lnTo>
                <a:lnTo>
                  <a:pt x="211074" y="44195"/>
                </a:lnTo>
                <a:close/>
              </a:path>
              <a:path w="403225" h="117475">
                <a:moveTo>
                  <a:pt x="352968" y="58960"/>
                </a:moveTo>
                <a:lnTo>
                  <a:pt x="330341" y="45610"/>
                </a:lnTo>
                <a:lnTo>
                  <a:pt x="289560" y="44972"/>
                </a:lnTo>
                <a:lnTo>
                  <a:pt x="282458" y="44846"/>
                </a:lnTo>
                <a:lnTo>
                  <a:pt x="244105" y="43665"/>
                </a:lnTo>
                <a:lnTo>
                  <a:pt x="207416" y="41224"/>
                </a:lnTo>
                <a:lnTo>
                  <a:pt x="208788" y="41909"/>
                </a:lnTo>
                <a:lnTo>
                  <a:pt x="211074" y="44195"/>
                </a:lnTo>
                <a:lnTo>
                  <a:pt x="211074" y="66952"/>
                </a:lnTo>
                <a:lnTo>
                  <a:pt x="213352" y="67255"/>
                </a:lnTo>
                <a:lnTo>
                  <a:pt x="264010" y="69897"/>
                </a:lnTo>
                <a:lnTo>
                  <a:pt x="302514" y="70749"/>
                </a:lnTo>
                <a:lnTo>
                  <a:pt x="331979" y="71134"/>
                </a:lnTo>
                <a:lnTo>
                  <a:pt x="352968" y="58960"/>
                </a:lnTo>
                <a:close/>
              </a:path>
              <a:path w="403225" h="117475">
                <a:moveTo>
                  <a:pt x="403098" y="58673"/>
                </a:moveTo>
                <a:lnTo>
                  <a:pt x="308610" y="3047"/>
                </a:lnTo>
                <a:lnTo>
                  <a:pt x="302514" y="0"/>
                </a:lnTo>
                <a:lnTo>
                  <a:pt x="294894" y="1523"/>
                </a:lnTo>
                <a:lnTo>
                  <a:pt x="287274" y="13715"/>
                </a:lnTo>
                <a:lnTo>
                  <a:pt x="289560" y="21335"/>
                </a:lnTo>
                <a:lnTo>
                  <a:pt x="295656" y="25145"/>
                </a:lnTo>
                <a:lnTo>
                  <a:pt x="330341" y="45610"/>
                </a:lnTo>
                <a:lnTo>
                  <a:pt x="333651" y="45661"/>
                </a:lnTo>
                <a:lnTo>
                  <a:pt x="346300" y="45917"/>
                </a:lnTo>
                <a:lnTo>
                  <a:pt x="358843" y="46252"/>
                </a:lnTo>
                <a:lnTo>
                  <a:pt x="377952" y="46481"/>
                </a:lnTo>
                <a:lnTo>
                  <a:pt x="377952" y="73477"/>
                </a:lnTo>
                <a:lnTo>
                  <a:pt x="403098" y="58673"/>
                </a:lnTo>
                <a:close/>
              </a:path>
              <a:path w="403225" h="117475">
                <a:moveTo>
                  <a:pt x="377952" y="73477"/>
                </a:moveTo>
                <a:lnTo>
                  <a:pt x="377952" y="71627"/>
                </a:lnTo>
                <a:lnTo>
                  <a:pt x="358843" y="71508"/>
                </a:lnTo>
                <a:lnTo>
                  <a:pt x="353128" y="71410"/>
                </a:lnTo>
                <a:lnTo>
                  <a:pt x="331979" y="71134"/>
                </a:lnTo>
                <a:lnTo>
                  <a:pt x="295656" y="92201"/>
                </a:lnTo>
                <a:lnTo>
                  <a:pt x="289560" y="96011"/>
                </a:lnTo>
                <a:lnTo>
                  <a:pt x="287274" y="103631"/>
                </a:lnTo>
                <a:lnTo>
                  <a:pt x="291084" y="109727"/>
                </a:lnTo>
                <a:lnTo>
                  <a:pt x="294132" y="115823"/>
                </a:lnTo>
                <a:lnTo>
                  <a:pt x="302514" y="117347"/>
                </a:lnTo>
                <a:lnTo>
                  <a:pt x="308610" y="114299"/>
                </a:lnTo>
                <a:lnTo>
                  <a:pt x="377952" y="73477"/>
                </a:lnTo>
                <a:close/>
              </a:path>
              <a:path w="403225" h="117475">
                <a:moveTo>
                  <a:pt x="377952" y="71627"/>
                </a:moveTo>
                <a:lnTo>
                  <a:pt x="377952" y="46481"/>
                </a:lnTo>
                <a:lnTo>
                  <a:pt x="358843" y="46252"/>
                </a:lnTo>
                <a:lnTo>
                  <a:pt x="346300" y="45917"/>
                </a:lnTo>
                <a:lnTo>
                  <a:pt x="333651" y="45661"/>
                </a:lnTo>
                <a:lnTo>
                  <a:pt x="330341" y="45610"/>
                </a:lnTo>
                <a:lnTo>
                  <a:pt x="352968" y="58960"/>
                </a:lnTo>
                <a:lnTo>
                  <a:pt x="371856" y="48005"/>
                </a:lnTo>
                <a:lnTo>
                  <a:pt x="371856" y="71627"/>
                </a:lnTo>
                <a:lnTo>
                  <a:pt x="377952" y="71627"/>
                </a:lnTo>
                <a:close/>
              </a:path>
              <a:path w="403225" h="117475">
                <a:moveTo>
                  <a:pt x="371856" y="71627"/>
                </a:moveTo>
                <a:lnTo>
                  <a:pt x="371856" y="70103"/>
                </a:lnTo>
                <a:lnTo>
                  <a:pt x="352968" y="58960"/>
                </a:lnTo>
                <a:lnTo>
                  <a:pt x="331979" y="71134"/>
                </a:lnTo>
                <a:lnTo>
                  <a:pt x="353128" y="71410"/>
                </a:lnTo>
                <a:lnTo>
                  <a:pt x="358843" y="71508"/>
                </a:lnTo>
                <a:lnTo>
                  <a:pt x="371856" y="71627"/>
                </a:lnTo>
                <a:close/>
              </a:path>
              <a:path w="403225" h="117475">
                <a:moveTo>
                  <a:pt x="371856" y="70103"/>
                </a:moveTo>
                <a:lnTo>
                  <a:pt x="371856" y="48005"/>
                </a:lnTo>
                <a:lnTo>
                  <a:pt x="352968" y="58960"/>
                </a:lnTo>
                <a:lnTo>
                  <a:pt x="371856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3"/>
          <p:cNvSpPr/>
          <p:nvPr/>
        </p:nvSpPr>
        <p:spPr>
          <a:xfrm>
            <a:off x="5754356" y="5339006"/>
            <a:ext cx="403225" cy="117475"/>
          </a:xfrm>
          <a:custGeom>
            <a:avLst/>
            <a:gdLst/>
            <a:ahLst/>
            <a:cxnLst/>
            <a:rect l="l" t="t" r="r" b="b"/>
            <a:pathLst>
              <a:path w="403225" h="117475">
                <a:moveTo>
                  <a:pt x="207264" y="41147"/>
                </a:moveTo>
                <a:lnTo>
                  <a:pt x="205740" y="40385"/>
                </a:lnTo>
                <a:lnTo>
                  <a:pt x="204978" y="40385"/>
                </a:lnTo>
                <a:lnTo>
                  <a:pt x="204215" y="39623"/>
                </a:lnTo>
                <a:lnTo>
                  <a:pt x="202692" y="39623"/>
                </a:lnTo>
                <a:lnTo>
                  <a:pt x="196760" y="38519"/>
                </a:lnTo>
                <a:lnTo>
                  <a:pt x="184133" y="37639"/>
                </a:lnTo>
                <a:lnTo>
                  <a:pt x="133451" y="35366"/>
                </a:lnTo>
                <a:lnTo>
                  <a:pt x="95325" y="34558"/>
                </a:lnTo>
                <a:lnTo>
                  <a:pt x="31749" y="33743"/>
                </a:lnTo>
                <a:lnTo>
                  <a:pt x="19050" y="33527"/>
                </a:lnTo>
                <a:lnTo>
                  <a:pt x="0" y="33527"/>
                </a:lnTo>
                <a:lnTo>
                  <a:pt x="0" y="59435"/>
                </a:lnTo>
                <a:lnTo>
                  <a:pt x="44812" y="59524"/>
                </a:lnTo>
                <a:lnTo>
                  <a:pt x="70234" y="59689"/>
                </a:lnTo>
                <a:lnTo>
                  <a:pt x="108575" y="60227"/>
                </a:lnTo>
                <a:lnTo>
                  <a:pt x="146881" y="61314"/>
                </a:lnTo>
                <a:lnTo>
                  <a:pt x="192024" y="63653"/>
                </a:lnTo>
                <a:lnTo>
                  <a:pt x="192024" y="61721"/>
                </a:lnTo>
                <a:lnTo>
                  <a:pt x="192786" y="61721"/>
                </a:lnTo>
                <a:lnTo>
                  <a:pt x="193548" y="62483"/>
                </a:lnTo>
                <a:lnTo>
                  <a:pt x="196479" y="63949"/>
                </a:lnTo>
                <a:lnTo>
                  <a:pt x="197358" y="64007"/>
                </a:lnTo>
                <a:lnTo>
                  <a:pt x="198120" y="64769"/>
                </a:lnTo>
                <a:lnTo>
                  <a:pt x="198120" y="65531"/>
                </a:lnTo>
                <a:lnTo>
                  <a:pt x="200406" y="65531"/>
                </a:lnTo>
                <a:lnTo>
                  <a:pt x="204978" y="66140"/>
                </a:lnTo>
                <a:lnTo>
                  <a:pt x="204978" y="41147"/>
                </a:lnTo>
                <a:lnTo>
                  <a:pt x="207264" y="41147"/>
                </a:lnTo>
                <a:close/>
              </a:path>
              <a:path w="403225" h="117475">
                <a:moveTo>
                  <a:pt x="195600" y="63891"/>
                </a:moveTo>
                <a:lnTo>
                  <a:pt x="194310" y="63245"/>
                </a:lnTo>
                <a:lnTo>
                  <a:pt x="193548" y="62483"/>
                </a:lnTo>
                <a:lnTo>
                  <a:pt x="192024" y="61721"/>
                </a:lnTo>
                <a:lnTo>
                  <a:pt x="192024" y="63653"/>
                </a:lnTo>
                <a:lnTo>
                  <a:pt x="195600" y="63891"/>
                </a:lnTo>
                <a:close/>
              </a:path>
              <a:path w="403225" h="117475">
                <a:moveTo>
                  <a:pt x="196479" y="63949"/>
                </a:moveTo>
                <a:lnTo>
                  <a:pt x="193548" y="62483"/>
                </a:lnTo>
                <a:lnTo>
                  <a:pt x="194310" y="63245"/>
                </a:lnTo>
                <a:lnTo>
                  <a:pt x="195600" y="63891"/>
                </a:lnTo>
                <a:lnTo>
                  <a:pt x="196479" y="63949"/>
                </a:lnTo>
                <a:close/>
              </a:path>
              <a:path w="403225" h="117475">
                <a:moveTo>
                  <a:pt x="198120" y="65531"/>
                </a:moveTo>
                <a:lnTo>
                  <a:pt x="198120" y="64769"/>
                </a:lnTo>
                <a:lnTo>
                  <a:pt x="195834" y="64007"/>
                </a:lnTo>
                <a:lnTo>
                  <a:pt x="197358" y="64769"/>
                </a:lnTo>
                <a:lnTo>
                  <a:pt x="198120" y="65531"/>
                </a:lnTo>
                <a:close/>
              </a:path>
              <a:path w="403225" h="117475">
                <a:moveTo>
                  <a:pt x="211074" y="66952"/>
                </a:moveTo>
                <a:lnTo>
                  <a:pt x="211074" y="44195"/>
                </a:lnTo>
                <a:lnTo>
                  <a:pt x="206502" y="41147"/>
                </a:lnTo>
                <a:lnTo>
                  <a:pt x="204978" y="41147"/>
                </a:lnTo>
                <a:lnTo>
                  <a:pt x="204978" y="66140"/>
                </a:lnTo>
                <a:lnTo>
                  <a:pt x="211074" y="66952"/>
                </a:lnTo>
                <a:close/>
              </a:path>
              <a:path w="403225" h="117475">
                <a:moveTo>
                  <a:pt x="211074" y="44195"/>
                </a:moveTo>
                <a:lnTo>
                  <a:pt x="208788" y="41909"/>
                </a:lnTo>
                <a:lnTo>
                  <a:pt x="207416" y="41224"/>
                </a:lnTo>
                <a:lnTo>
                  <a:pt x="206502" y="41147"/>
                </a:lnTo>
                <a:lnTo>
                  <a:pt x="211074" y="44195"/>
                </a:lnTo>
                <a:close/>
              </a:path>
              <a:path w="403225" h="117475">
                <a:moveTo>
                  <a:pt x="352968" y="58960"/>
                </a:moveTo>
                <a:lnTo>
                  <a:pt x="330341" y="45610"/>
                </a:lnTo>
                <a:lnTo>
                  <a:pt x="289560" y="44972"/>
                </a:lnTo>
                <a:lnTo>
                  <a:pt x="282458" y="44846"/>
                </a:lnTo>
                <a:lnTo>
                  <a:pt x="244105" y="43665"/>
                </a:lnTo>
                <a:lnTo>
                  <a:pt x="207416" y="41224"/>
                </a:lnTo>
                <a:lnTo>
                  <a:pt x="208788" y="41909"/>
                </a:lnTo>
                <a:lnTo>
                  <a:pt x="211074" y="44195"/>
                </a:lnTo>
                <a:lnTo>
                  <a:pt x="211074" y="66952"/>
                </a:lnTo>
                <a:lnTo>
                  <a:pt x="213352" y="67255"/>
                </a:lnTo>
                <a:lnTo>
                  <a:pt x="264010" y="69897"/>
                </a:lnTo>
                <a:lnTo>
                  <a:pt x="302514" y="70749"/>
                </a:lnTo>
                <a:lnTo>
                  <a:pt x="331979" y="71134"/>
                </a:lnTo>
                <a:lnTo>
                  <a:pt x="352968" y="58960"/>
                </a:lnTo>
                <a:close/>
              </a:path>
              <a:path w="403225" h="117475">
                <a:moveTo>
                  <a:pt x="403098" y="58673"/>
                </a:moveTo>
                <a:lnTo>
                  <a:pt x="308610" y="3047"/>
                </a:lnTo>
                <a:lnTo>
                  <a:pt x="302514" y="0"/>
                </a:lnTo>
                <a:lnTo>
                  <a:pt x="294894" y="1523"/>
                </a:lnTo>
                <a:lnTo>
                  <a:pt x="287274" y="13715"/>
                </a:lnTo>
                <a:lnTo>
                  <a:pt x="289560" y="21335"/>
                </a:lnTo>
                <a:lnTo>
                  <a:pt x="295656" y="25145"/>
                </a:lnTo>
                <a:lnTo>
                  <a:pt x="330341" y="45610"/>
                </a:lnTo>
                <a:lnTo>
                  <a:pt x="333651" y="45661"/>
                </a:lnTo>
                <a:lnTo>
                  <a:pt x="346300" y="45917"/>
                </a:lnTo>
                <a:lnTo>
                  <a:pt x="358843" y="46252"/>
                </a:lnTo>
                <a:lnTo>
                  <a:pt x="377952" y="46481"/>
                </a:lnTo>
                <a:lnTo>
                  <a:pt x="377952" y="73477"/>
                </a:lnTo>
                <a:lnTo>
                  <a:pt x="403098" y="58673"/>
                </a:lnTo>
                <a:close/>
              </a:path>
              <a:path w="403225" h="117475">
                <a:moveTo>
                  <a:pt x="377952" y="73477"/>
                </a:moveTo>
                <a:lnTo>
                  <a:pt x="377952" y="71627"/>
                </a:lnTo>
                <a:lnTo>
                  <a:pt x="358843" y="71508"/>
                </a:lnTo>
                <a:lnTo>
                  <a:pt x="353128" y="71410"/>
                </a:lnTo>
                <a:lnTo>
                  <a:pt x="331979" y="71134"/>
                </a:lnTo>
                <a:lnTo>
                  <a:pt x="295656" y="92201"/>
                </a:lnTo>
                <a:lnTo>
                  <a:pt x="289560" y="96011"/>
                </a:lnTo>
                <a:lnTo>
                  <a:pt x="287274" y="103631"/>
                </a:lnTo>
                <a:lnTo>
                  <a:pt x="291084" y="109727"/>
                </a:lnTo>
                <a:lnTo>
                  <a:pt x="294132" y="115823"/>
                </a:lnTo>
                <a:lnTo>
                  <a:pt x="302514" y="117347"/>
                </a:lnTo>
                <a:lnTo>
                  <a:pt x="308610" y="114299"/>
                </a:lnTo>
                <a:lnTo>
                  <a:pt x="377952" y="73477"/>
                </a:lnTo>
                <a:close/>
              </a:path>
              <a:path w="403225" h="117475">
                <a:moveTo>
                  <a:pt x="377952" y="71627"/>
                </a:moveTo>
                <a:lnTo>
                  <a:pt x="377952" y="46481"/>
                </a:lnTo>
                <a:lnTo>
                  <a:pt x="358843" y="46252"/>
                </a:lnTo>
                <a:lnTo>
                  <a:pt x="346300" y="45917"/>
                </a:lnTo>
                <a:lnTo>
                  <a:pt x="333651" y="45661"/>
                </a:lnTo>
                <a:lnTo>
                  <a:pt x="330341" y="45610"/>
                </a:lnTo>
                <a:lnTo>
                  <a:pt x="352968" y="58960"/>
                </a:lnTo>
                <a:lnTo>
                  <a:pt x="371856" y="48005"/>
                </a:lnTo>
                <a:lnTo>
                  <a:pt x="371856" y="71627"/>
                </a:lnTo>
                <a:lnTo>
                  <a:pt x="377952" y="71627"/>
                </a:lnTo>
                <a:close/>
              </a:path>
              <a:path w="403225" h="117475">
                <a:moveTo>
                  <a:pt x="371856" y="71627"/>
                </a:moveTo>
                <a:lnTo>
                  <a:pt x="371856" y="70103"/>
                </a:lnTo>
                <a:lnTo>
                  <a:pt x="352968" y="58960"/>
                </a:lnTo>
                <a:lnTo>
                  <a:pt x="331979" y="71134"/>
                </a:lnTo>
                <a:lnTo>
                  <a:pt x="353128" y="71410"/>
                </a:lnTo>
                <a:lnTo>
                  <a:pt x="358843" y="71508"/>
                </a:lnTo>
                <a:lnTo>
                  <a:pt x="371856" y="71627"/>
                </a:lnTo>
                <a:close/>
              </a:path>
              <a:path w="403225" h="117475">
                <a:moveTo>
                  <a:pt x="371856" y="70103"/>
                </a:moveTo>
                <a:lnTo>
                  <a:pt x="371856" y="48005"/>
                </a:lnTo>
                <a:lnTo>
                  <a:pt x="352968" y="58960"/>
                </a:lnTo>
                <a:lnTo>
                  <a:pt x="371856" y="7010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4"/>
          <p:cNvSpPr/>
          <p:nvPr/>
        </p:nvSpPr>
        <p:spPr>
          <a:xfrm>
            <a:off x="5079224" y="5844212"/>
            <a:ext cx="403860" cy="118110"/>
          </a:xfrm>
          <a:custGeom>
            <a:avLst/>
            <a:gdLst/>
            <a:ahLst/>
            <a:cxnLst/>
            <a:rect l="l" t="t" r="r" b="b"/>
            <a:pathLst>
              <a:path w="403860" h="118109">
                <a:moveTo>
                  <a:pt x="208094" y="41216"/>
                </a:moveTo>
                <a:lnTo>
                  <a:pt x="206502" y="40385"/>
                </a:lnTo>
                <a:lnTo>
                  <a:pt x="204978" y="40385"/>
                </a:lnTo>
                <a:lnTo>
                  <a:pt x="204216" y="39623"/>
                </a:lnTo>
                <a:lnTo>
                  <a:pt x="200754" y="39526"/>
                </a:lnTo>
                <a:lnTo>
                  <a:pt x="197358" y="38722"/>
                </a:lnTo>
                <a:lnTo>
                  <a:pt x="184707" y="37769"/>
                </a:lnTo>
                <a:lnTo>
                  <a:pt x="170492" y="37052"/>
                </a:lnTo>
                <a:lnTo>
                  <a:pt x="159258" y="36575"/>
                </a:lnTo>
                <a:lnTo>
                  <a:pt x="153162" y="36575"/>
                </a:lnTo>
                <a:lnTo>
                  <a:pt x="139681" y="35630"/>
                </a:lnTo>
                <a:lnTo>
                  <a:pt x="126990" y="35318"/>
                </a:lnTo>
                <a:lnTo>
                  <a:pt x="114296" y="35047"/>
                </a:lnTo>
                <a:lnTo>
                  <a:pt x="63476" y="34101"/>
                </a:lnTo>
                <a:lnTo>
                  <a:pt x="50801" y="33834"/>
                </a:lnTo>
                <a:lnTo>
                  <a:pt x="38100" y="33527"/>
                </a:lnTo>
                <a:lnTo>
                  <a:pt x="762" y="33527"/>
                </a:lnTo>
                <a:lnTo>
                  <a:pt x="0" y="59435"/>
                </a:lnTo>
                <a:lnTo>
                  <a:pt x="63502" y="59492"/>
                </a:lnTo>
                <a:lnTo>
                  <a:pt x="76187" y="59647"/>
                </a:lnTo>
                <a:lnTo>
                  <a:pt x="114361" y="60503"/>
                </a:lnTo>
                <a:lnTo>
                  <a:pt x="170492" y="62327"/>
                </a:lnTo>
                <a:lnTo>
                  <a:pt x="183160" y="63267"/>
                </a:lnTo>
                <a:lnTo>
                  <a:pt x="192786" y="63829"/>
                </a:lnTo>
                <a:lnTo>
                  <a:pt x="192786" y="61721"/>
                </a:lnTo>
                <a:lnTo>
                  <a:pt x="196596" y="64261"/>
                </a:lnTo>
                <a:lnTo>
                  <a:pt x="196596" y="64007"/>
                </a:lnTo>
                <a:lnTo>
                  <a:pt x="198120" y="64769"/>
                </a:lnTo>
                <a:lnTo>
                  <a:pt x="198120" y="65531"/>
                </a:lnTo>
                <a:lnTo>
                  <a:pt x="201168" y="65797"/>
                </a:lnTo>
                <a:lnTo>
                  <a:pt x="206502" y="66356"/>
                </a:lnTo>
                <a:lnTo>
                  <a:pt x="206502" y="41147"/>
                </a:lnTo>
                <a:lnTo>
                  <a:pt x="208094" y="41216"/>
                </a:lnTo>
                <a:close/>
              </a:path>
              <a:path w="403860" h="118109">
                <a:moveTo>
                  <a:pt x="195072" y="63245"/>
                </a:moveTo>
                <a:lnTo>
                  <a:pt x="192786" y="61721"/>
                </a:lnTo>
                <a:lnTo>
                  <a:pt x="193548" y="62483"/>
                </a:lnTo>
                <a:lnTo>
                  <a:pt x="195072" y="63245"/>
                </a:lnTo>
                <a:close/>
              </a:path>
              <a:path w="403860" h="118109">
                <a:moveTo>
                  <a:pt x="195834" y="64007"/>
                </a:moveTo>
                <a:lnTo>
                  <a:pt x="195072" y="63245"/>
                </a:lnTo>
                <a:lnTo>
                  <a:pt x="193548" y="62483"/>
                </a:lnTo>
                <a:lnTo>
                  <a:pt x="192786" y="61721"/>
                </a:lnTo>
                <a:lnTo>
                  <a:pt x="192786" y="63829"/>
                </a:lnTo>
                <a:lnTo>
                  <a:pt x="195834" y="64007"/>
                </a:lnTo>
                <a:close/>
              </a:path>
              <a:path w="403860" h="118109">
                <a:moveTo>
                  <a:pt x="197358" y="64769"/>
                </a:moveTo>
                <a:lnTo>
                  <a:pt x="195072" y="63245"/>
                </a:lnTo>
                <a:lnTo>
                  <a:pt x="195834" y="64007"/>
                </a:lnTo>
                <a:lnTo>
                  <a:pt x="197358" y="64769"/>
                </a:lnTo>
                <a:close/>
              </a:path>
              <a:path w="403860" h="118109">
                <a:moveTo>
                  <a:pt x="198120" y="65531"/>
                </a:moveTo>
                <a:lnTo>
                  <a:pt x="198120" y="64769"/>
                </a:lnTo>
                <a:lnTo>
                  <a:pt x="197325" y="64753"/>
                </a:lnTo>
                <a:lnTo>
                  <a:pt x="195834" y="64007"/>
                </a:lnTo>
                <a:lnTo>
                  <a:pt x="196596" y="64769"/>
                </a:lnTo>
                <a:lnTo>
                  <a:pt x="198120" y="65531"/>
                </a:lnTo>
                <a:close/>
              </a:path>
              <a:path w="403860" h="118109">
                <a:moveTo>
                  <a:pt x="198120" y="64769"/>
                </a:moveTo>
                <a:lnTo>
                  <a:pt x="196596" y="64007"/>
                </a:lnTo>
                <a:lnTo>
                  <a:pt x="197325" y="64737"/>
                </a:lnTo>
                <a:lnTo>
                  <a:pt x="198120" y="64769"/>
                </a:lnTo>
                <a:close/>
              </a:path>
              <a:path w="403860" h="118109">
                <a:moveTo>
                  <a:pt x="197358" y="64769"/>
                </a:moveTo>
                <a:lnTo>
                  <a:pt x="196596" y="64007"/>
                </a:lnTo>
                <a:lnTo>
                  <a:pt x="196596" y="64261"/>
                </a:lnTo>
                <a:lnTo>
                  <a:pt x="197358" y="64769"/>
                </a:lnTo>
                <a:close/>
              </a:path>
              <a:path w="403860" h="118109">
                <a:moveTo>
                  <a:pt x="211074" y="44195"/>
                </a:moveTo>
                <a:lnTo>
                  <a:pt x="211074" y="43433"/>
                </a:lnTo>
                <a:lnTo>
                  <a:pt x="209550" y="42671"/>
                </a:lnTo>
                <a:lnTo>
                  <a:pt x="208094" y="41216"/>
                </a:lnTo>
                <a:lnTo>
                  <a:pt x="206502" y="41147"/>
                </a:lnTo>
                <a:lnTo>
                  <a:pt x="211074" y="44195"/>
                </a:lnTo>
                <a:close/>
              </a:path>
              <a:path w="403860" h="118109">
                <a:moveTo>
                  <a:pt x="211074" y="66835"/>
                </a:moveTo>
                <a:lnTo>
                  <a:pt x="211074" y="44195"/>
                </a:lnTo>
                <a:lnTo>
                  <a:pt x="206502" y="41147"/>
                </a:lnTo>
                <a:lnTo>
                  <a:pt x="206502" y="66356"/>
                </a:lnTo>
                <a:lnTo>
                  <a:pt x="211074" y="66835"/>
                </a:lnTo>
                <a:close/>
              </a:path>
              <a:path w="403860" h="118109">
                <a:moveTo>
                  <a:pt x="353346" y="59072"/>
                </a:moveTo>
                <a:lnTo>
                  <a:pt x="331109" y="45820"/>
                </a:lnTo>
                <a:lnTo>
                  <a:pt x="296418" y="45277"/>
                </a:lnTo>
                <a:lnTo>
                  <a:pt x="283177" y="45007"/>
                </a:lnTo>
                <a:lnTo>
                  <a:pt x="244831" y="43700"/>
                </a:lnTo>
                <a:lnTo>
                  <a:pt x="208094" y="41216"/>
                </a:lnTo>
                <a:lnTo>
                  <a:pt x="209550" y="42671"/>
                </a:lnTo>
                <a:lnTo>
                  <a:pt x="211074" y="43433"/>
                </a:lnTo>
                <a:lnTo>
                  <a:pt x="211074" y="66835"/>
                </a:lnTo>
                <a:lnTo>
                  <a:pt x="212821" y="67019"/>
                </a:lnTo>
                <a:lnTo>
                  <a:pt x="263640" y="70021"/>
                </a:lnTo>
                <a:lnTo>
                  <a:pt x="303276" y="70855"/>
                </a:lnTo>
                <a:lnTo>
                  <a:pt x="332302" y="71157"/>
                </a:lnTo>
                <a:lnTo>
                  <a:pt x="353346" y="59072"/>
                </a:lnTo>
                <a:close/>
              </a:path>
              <a:path w="403860" h="118109">
                <a:moveTo>
                  <a:pt x="403860" y="59435"/>
                </a:moveTo>
                <a:lnTo>
                  <a:pt x="309372" y="3809"/>
                </a:lnTo>
                <a:lnTo>
                  <a:pt x="303276" y="0"/>
                </a:lnTo>
                <a:lnTo>
                  <a:pt x="294894" y="2285"/>
                </a:lnTo>
                <a:lnTo>
                  <a:pt x="291846" y="7619"/>
                </a:lnTo>
                <a:lnTo>
                  <a:pt x="288036" y="13715"/>
                </a:lnTo>
                <a:lnTo>
                  <a:pt x="290322" y="22097"/>
                </a:lnTo>
                <a:lnTo>
                  <a:pt x="296418" y="25145"/>
                </a:lnTo>
                <a:lnTo>
                  <a:pt x="331109" y="45820"/>
                </a:lnTo>
                <a:lnTo>
                  <a:pt x="347081" y="46070"/>
                </a:lnTo>
                <a:lnTo>
                  <a:pt x="359648" y="46319"/>
                </a:lnTo>
                <a:lnTo>
                  <a:pt x="378714" y="46481"/>
                </a:lnTo>
                <a:lnTo>
                  <a:pt x="378714" y="73920"/>
                </a:lnTo>
                <a:lnTo>
                  <a:pt x="403860" y="59435"/>
                </a:lnTo>
                <a:close/>
              </a:path>
              <a:path w="403860" h="118109">
                <a:moveTo>
                  <a:pt x="378714" y="73920"/>
                </a:moveTo>
                <a:lnTo>
                  <a:pt x="378714" y="71627"/>
                </a:lnTo>
                <a:lnTo>
                  <a:pt x="359648" y="71517"/>
                </a:lnTo>
                <a:lnTo>
                  <a:pt x="353685" y="71410"/>
                </a:lnTo>
                <a:lnTo>
                  <a:pt x="341300" y="71250"/>
                </a:lnTo>
                <a:lnTo>
                  <a:pt x="332302" y="71157"/>
                </a:lnTo>
                <a:lnTo>
                  <a:pt x="295656" y="92201"/>
                </a:lnTo>
                <a:lnTo>
                  <a:pt x="289560" y="96011"/>
                </a:lnTo>
                <a:lnTo>
                  <a:pt x="288036" y="103631"/>
                </a:lnTo>
                <a:lnTo>
                  <a:pt x="291084" y="109727"/>
                </a:lnTo>
                <a:lnTo>
                  <a:pt x="294894" y="115823"/>
                </a:lnTo>
                <a:lnTo>
                  <a:pt x="302514" y="118109"/>
                </a:lnTo>
                <a:lnTo>
                  <a:pt x="308610" y="114299"/>
                </a:lnTo>
                <a:lnTo>
                  <a:pt x="378714" y="73920"/>
                </a:lnTo>
                <a:close/>
              </a:path>
              <a:path w="403860" h="118109">
                <a:moveTo>
                  <a:pt x="378714" y="71627"/>
                </a:moveTo>
                <a:lnTo>
                  <a:pt x="378714" y="46481"/>
                </a:lnTo>
                <a:lnTo>
                  <a:pt x="359648" y="46319"/>
                </a:lnTo>
                <a:lnTo>
                  <a:pt x="347081" y="46070"/>
                </a:lnTo>
                <a:lnTo>
                  <a:pt x="331109" y="45820"/>
                </a:lnTo>
                <a:lnTo>
                  <a:pt x="353346" y="59072"/>
                </a:lnTo>
                <a:lnTo>
                  <a:pt x="372618" y="48005"/>
                </a:lnTo>
                <a:lnTo>
                  <a:pt x="372618" y="71627"/>
                </a:lnTo>
                <a:lnTo>
                  <a:pt x="378714" y="71627"/>
                </a:lnTo>
                <a:close/>
              </a:path>
              <a:path w="403860" h="118109">
                <a:moveTo>
                  <a:pt x="372618" y="71627"/>
                </a:moveTo>
                <a:lnTo>
                  <a:pt x="372618" y="48005"/>
                </a:lnTo>
                <a:lnTo>
                  <a:pt x="371856" y="70103"/>
                </a:lnTo>
                <a:lnTo>
                  <a:pt x="353346" y="59072"/>
                </a:lnTo>
                <a:lnTo>
                  <a:pt x="332302" y="71157"/>
                </a:lnTo>
                <a:lnTo>
                  <a:pt x="353685" y="71410"/>
                </a:lnTo>
                <a:lnTo>
                  <a:pt x="359648" y="71517"/>
                </a:lnTo>
                <a:lnTo>
                  <a:pt x="372618" y="71627"/>
                </a:lnTo>
                <a:close/>
              </a:path>
              <a:path w="403860" h="118109">
                <a:moveTo>
                  <a:pt x="372618" y="48005"/>
                </a:moveTo>
                <a:lnTo>
                  <a:pt x="353346" y="59072"/>
                </a:lnTo>
                <a:lnTo>
                  <a:pt x="371856" y="70103"/>
                </a:lnTo>
                <a:lnTo>
                  <a:pt x="372618" y="480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5"/>
          <p:cNvSpPr/>
          <p:nvPr/>
        </p:nvSpPr>
        <p:spPr>
          <a:xfrm>
            <a:off x="5079224" y="5844212"/>
            <a:ext cx="403860" cy="118110"/>
          </a:xfrm>
          <a:custGeom>
            <a:avLst/>
            <a:gdLst/>
            <a:ahLst/>
            <a:cxnLst/>
            <a:rect l="l" t="t" r="r" b="b"/>
            <a:pathLst>
              <a:path w="403860" h="118109">
                <a:moveTo>
                  <a:pt x="208094" y="41216"/>
                </a:moveTo>
                <a:lnTo>
                  <a:pt x="206502" y="40385"/>
                </a:lnTo>
                <a:lnTo>
                  <a:pt x="204978" y="40385"/>
                </a:lnTo>
                <a:lnTo>
                  <a:pt x="204216" y="39623"/>
                </a:lnTo>
                <a:lnTo>
                  <a:pt x="200754" y="39526"/>
                </a:lnTo>
                <a:lnTo>
                  <a:pt x="197358" y="38722"/>
                </a:lnTo>
                <a:lnTo>
                  <a:pt x="184707" y="37769"/>
                </a:lnTo>
                <a:lnTo>
                  <a:pt x="170492" y="37052"/>
                </a:lnTo>
                <a:lnTo>
                  <a:pt x="159258" y="36575"/>
                </a:lnTo>
                <a:lnTo>
                  <a:pt x="153162" y="36575"/>
                </a:lnTo>
                <a:lnTo>
                  <a:pt x="139681" y="35630"/>
                </a:lnTo>
                <a:lnTo>
                  <a:pt x="126990" y="35318"/>
                </a:lnTo>
                <a:lnTo>
                  <a:pt x="114296" y="35047"/>
                </a:lnTo>
                <a:lnTo>
                  <a:pt x="63476" y="34101"/>
                </a:lnTo>
                <a:lnTo>
                  <a:pt x="50801" y="33834"/>
                </a:lnTo>
                <a:lnTo>
                  <a:pt x="38100" y="33527"/>
                </a:lnTo>
                <a:lnTo>
                  <a:pt x="762" y="33527"/>
                </a:lnTo>
                <a:lnTo>
                  <a:pt x="0" y="59435"/>
                </a:lnTo>
                <a:lnTo>
                  <a:pt x="63502" y="59492"/>
                </a:lnTo>
                <a:lnTo>
                  <a:pt x="76187" y="59647"/>
                </a:lnTo>
                <a:lnTo>
                  <a:pt x="114361" y="60503"/>
                </a:lnTo>
                <a:lnTo>
                  <a:pt x="170492" y="62327"/>
                </a:lnTo>
                <a:lnTo>
                  <a:pt x="183160" y="63267"/>
                </a:lnTo>
                <a:lnTo>
                  <a:pt x="192786" y="63829"/>
                </a:lnTo>
                <a:lnTo>
                  <a:pt x="192786" y="61721"/>
                </a:lnTo>
                <a:lnTo>
                  <a:pt x="196596" y="64261"/>
                </a:lnTo>
                <a:lnTo>
                  <a:pt x="196596" y="64007"/>
                </a:lnTo>
                <a:lnTo>
                  <a:pt x="198120" y="64769"/>
                </a:lnTo>
                <a:lnTo>
                  <a:pt x="198120" y="65531"/>
                </a:lnTo>
                <a:lnTo>
                  <a:pt x="201168" y="65797"/>
                </a:lnTo>
                <a:lnTo>
                  <a:pt x="206502" y="66356"/>
                </a:lnTo>
                <a:lnTo>
                  <a:pt x="206502" y="41147"/>
                </a:lnTo>
                <a:lnTo>
                  <a:pt x="208094" y="41216"/>
                </a:lnTo>
                <a:close/>
              </a:path>
              <a:path w="403860" h="118109">
                <a:moveTo>
                  <a:pt x="195072" y="63245"/>
                </a:moveTo>
                <a:lnTo>
                  <a:pt x="192786" y="61721"/>
                </a:lnTo>
                <a:lnTo>
                  <a:pt x="193548" y="62483"/>
                </a:lnTo>
                <a:lnTo>
                  <a:pt x="195072" y="63245"/>
                </a:lnTo>
                <a:close/>
              </a:path>
              <a:path w="403860" h="118109">
                <a:moveTo>
                  <a:pt x="195834" y="64007"/>
                </a:moveTo>
                <a:lnTo>
                  <a:pt x="195072" y="63245"/>
                </a:lnTo>
                <a:lnTo>
                  <a:pt x="193548" y="62483"/>
                </a:lnTo>
                <a:lnTo>
                  <a:pt x="192786" y="61721"/>
                </a:lnTo>
                <a:lnTo>
                  <a:pt x="192786" y="63829"/>
                </a:lnTo>
                <a:lnTo>
                  <a:pt x="195834" y="64007"/>
                </a:lnTo>
                <a:close/>
              </a:path>
              <a:path w="403860" h="118109">
                <a:moveTo>
                  <a:pt x="197358" y="64769"/>
                </a:moveTo>
                <a:lnTo>
                  <a:pt x="195072" y="63245"/>
                </a:lnTo>
                <a:lnTo>
                  <a:pt x="195834" y="64007"/>
                </a:lnTo>
                <a:lnTo>
                  <a:pt x="197358" y="64769"/>
                </a:lnTo>
                <a:close/>
              </a:path>
              <a:path w="403860" h="118109">
                <a:moveTo>
                  <a:pt x="198120" y="65531"/>
                </a:moveTo>
                <a:lnTo>
                  <a:pt x="198120" y="64769"/>
                </a:lnTo>
                <a:lnTo>
                  <a:pt x="197325" y="64753"/>
                </a:lnTo>
                <a:lnTo>
                  <a:pt x="195834" y="64007"/>
                </a:lnTo>
                <a:lnTo>
                  <a:pt x="196596" y="64769"/>
                </a:lnTo>
                <a:lnTo>
                  <a:pt x="198120" y="65531"/>
                </a:lnTo>
                <a:close/>
              </a:path>
              <a:path w="403860" h="118109">
                <a:moveTo>
                  <a:pt x="198120" y="64769"/>
                </a:moveTo>
                <a:lnTo>
                  <a:pt x="196596" y="64007"/>
                </a:lnTo>
                <a:lnTo>
                  <a:pt x="197325" y="64737"/>
                </a:lnTo>
                <a:lnTo>
                  <a:pt x="198120" y="64769"/>
                </a:lnTo>
                <a:close/>
              </a:path>
              <a:path w="403860" h="118109">
                <a:moveTo>
                  <a:pt x="197358" y="64769"/>
                </a:moveTo>
                <a:lnTo>
                  <a:pt x="196596" y="64007"/>
                </a:lnTo>
                <a:lnTo>
                  <a:pt x="196596" y="64261"/>
                </a:lnTo>
                <a:lnTo>
                  <a:pt x="197358" y="64769"/>
                </a:lnTo>
                <a:close/>
              </a:path>
              <a:path w="403860" h="118109">
                <a:moveTo>
                  <a:pt x="211074" y="44195"/>
                </a:moveTo>
                <a:lnTo>
                  <a:pt x="211074" y="43433"/>
                </a:lnTo>
                <a:lnTo>
                  <a:pt x="209550" y="42671"/>
                </a:lnTo>
                <a:lnTo>
                  <a:pt x="208094" y="41216"/>
                </a:lnTo>
                <a:lnTo>
                  <a:pt x="206502" y="41147"/>
                </a:lnTo>
                <a:lnTo>
                  <a:pt x="211074" y="44195"/>
                </a:lnTo>
                <a:close/>
              </a:path>
              <a:path w="403860" h="118109">
                <a:moveTo>
                  <a:pt x="211074" y="66835"/>
                </a:moveTo>
                <a:lnTo>
                  <a:pt x="211074" y="44195"/>
                </a:lnTo>
                <a:lnTo>
                  <a:pt x="206502" y="41147"/>
                </a:lnTo>
                <a:lnTo>
                  <a:pt x="206502" y="66356"/>
                </a:lnTo>
                <a:lnTo>
                  <a:pt x="211074" y="66835"/>
                </a:lnTo>
                <a:close/>
              </a:path>
              <a:path w="403860" h="118109">
                <a:moveTo>
                  <a:pt x="353346" y="59072"/>
                </a:moveTo>
                <a:lnTo>
                  <a:pt x="331109" y="45820"/>
                </a:lnTo>
                <a:lnTo>
                  <a:pt x="296418" y="45277"/>
                </a:lnTo>
                <a:lnTo>
                  <a:pt x="283177" y="45007"/>
                </a:lnTo>
                <a:lnTo>
                  <a:pt x="244831" y="43700"/>
                </a:lnTo>
                <a:lnTo>
                  <a:pt x="208094" y="41216"/>
                </a:lnTo>
                <a:lnTo>
                  <a:pt x="209550" y="42671"/>
                </a:lnTo>
                <a:lnTo>
                  <a:pt x="211074" y="43433"/>
                </a:lnTo>
                <a:lnTo>
                  <a:pt x="211074" y="66835"/>
                </a:lnTo>
                <a:lnTo>
                  <a:pt x="212821" y="67019"/>
                </a:lnTo>
                <a:lnTo>
                  <a:pt x="263640" y="70021"/>
                </a:lnTo>
                <a:lnTo>
                  <a:pt x="303276" y="70855"/>
                </a:lnTo>
                <a:lnTo>
                  <a:pt x="332302" y="71157"/>
                </a:lnTo>
                <a:lnTo>
                  <a:pt x="353346" y="59072"/>
                </a:lnTo>
                <a:close/>
              </a:path>
              <a:path w="403860" h="118109">
                <a:moveTo>
                  <a:pt x="403860" y="59435"/>
                </a:moveTo>
                <a:lnTo>
                  <a:pt x="309372" y="3809"/>
                </a:lnTo>
                <a:lnTo>
                  <a:pt x="303276" y="0"/>
                </a:lnTo>
                <a:lnTo>
                  <a:pt x="294894" y="2285"/>
                </a:lnTo>
                <a:lnTo>
                  <a:pt x="291846" y="7619"/>
                </a:lnTo>
                <a:lnTo>
                  <a:pt x="288036" y="13715"/>
                </a:lnTo>
                <a:lnTo>
                  <a:pt x="290322" y="22097"/>
                </a:lnTo>
                <a:lnTo>
                  <a:pt x="296418" y="25145"/>
                </a:lnTo>
                <a:lnTo>
                  <a:pt x="331109" y="45820"/>
                </a:lnTo>
                <a:lnTo>
                  <a:pt x="347081" y="46070"/>
                </a:lnTo>
                <a:lnTo>
                  <a:pt x="359648" y="46319"/>
                </a:lnTo>
                <a:lnTo>
                  <a:pt x="378714" y="46481"/>
                </a:lnTo>
                <a:lnTo>
                  <a:pt x="378714" y="73920"/>
                </a:lnTo>
                <a:lnTo>
                  <a:pt x="403860" y="59435"/>
                </a:lnTo>
                <a:close/>
              </a:path>
              <a:path w="403860" h="118109">
                <a:moveTo>
                  <a:pt x="378714" y="73920"/>
                </a:moveTo>
                <a:lnTo>
                  <a:pt x="378714" y="71627"/>
                </a:lnTo>
                <a:lnTo>
                  <a:pt x="359648" y="71517"/>
                </a:lnTo>
                <a:lnTo>
                  <a:pt x="353685" y="71410"/>
                </a:lnTo>
                <a:lnTo>
                  <a:pt x="341300" y="71250"/>
                </a:lnTo>
                <a:lnTo>
                  <a:pt x="332302" y="71157"/>
                </a:lnTo>
                <a:lnTo>
                  <a:pt x="295656" y="92201"/>
                </a:lnTo>
                <a:lnTo>
                  <a:pt x="289560" y="96011"/>
                </a:lnTo>
                <a:lnTo>
                  <a:pt x="288036" y="103631"/>
                </a:lnTo>
                <a:lnTo>
                  <a:pt x="291084" y="109727"/>
                </a:lnTo>
                <a:lnTo>
                  <a:pt x="294894" y="115823"/>
                </a:lnTo>
                <a:lnTo>
                  <a:pt x="302514" y="118109"/>
                </a:lnTo>
                <a:lnTo>
                  <a:pt x="308610" y="114299"/>
                </a:lnTo>
                <a:lnTo>
                  <a:pt x="378714" y="73920"/>
                </a:lnTo>
                <a:close/>
              </a:path>
              <a:path w="403860" h="118109">
                <a:moveTo>
                  <a:pt x="378714" y="71627"/>
                </a:moveTo>
                <a:lnTo>
                  <a:pt x="378714" y="46481"/>
                </a:lnTo>
                <a:lnTo>
                  <a:pt x="359648" y="46319"/>
                </a:lnTo>
                <a:lnTo>
                  <a:pt x="347081" y="46070"/>
                </a:lnTo>
                <a:lnTo>
                  <a:pt x="331109" y="45820"/>
                </a:lnTo>
                <a:lnTo>
                  <a:pt x="353346" y="59072"/>
                </a:lnTo>
                <a:lnTo>
                  <a:pt x="372618" y="48005"/>
                </a:lnTo>
                <a:lnTo>
                  <a:pt x="372618" y="71627"/>
                </a:lnTo>
                <a:lnTo>
                  <a:pt x="378714" y="71627"/>
                </a:lnTo>
                <a:close/>
              </a:path>
              <a:path w="403860" h="118109">
                <a:moveTo>
                  <a:pt x="372618" y="71627"/>
                </a:moveTo>
                <a:lnTo>
                  <a:pt x="372618" y="48005"/>
                </a:lnTo>
                <a:lnTo>
                  <a:pt x="371856" y="70103"/>
                </a:lnTo>
                <a:lnTo>
                  <a:pt x="353346" y="59072"/>
                </a:lnTo>
                <a:lnTo>
                  <a:pt x="332302" y="71157"/>
                </a:lnTo>
                <a:lnTo>
                  <a:pt x="353685" y="71410"/>
                </a:lnTo>
                <a:lnTo>
                  <a:pt x="359648" y="71517"/>
                </a:lnTo>
                <a:lnTo>
                  <a:pt x="372618" y="71627"/>
                </a:lnTo>
                <a:close/>
              </a:path>
              <a:path w="403860" h="118109">
                <a:moveTo>
                  <a:pt x="372618" y="48005"/>
                </a:moveTo>
                <a:lnTo>
                  <a:pt x="353346" y="59072"/>
                </a:lnTo>
                <a:lnTo>
                  <a:pt x="371856" y="70103"/>
                </a:lnTo>
                <a:lnTo>
                  <a:pt x="372618" y="48005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6"/>
          <p:cNvSpPr txBox="1"/>
          <p:nvPr/>
        </p:nvSpPr>
        <p:spPr>
          <a:xfrm>
            <a:off x="5519151" y="5205757"/>
            <a:ext cx="1879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14" dirty="0">
                <a:latin typeface="Cambria"/>
                <a:cs typeface="Cambria"/>
              </a:rPr>
              <a:t>x</a:t>
            </a:r>
            <a:endParaRPr sz="2400" i="1" dirty="0">
              <a:latin typeface="Cambria"/>
              <a:cs typeface="Cambria"/>
            </a:endParaRPr>
          </a:p>
        </p:txBody>
      </p:sp>
      <p:sp>
        <p:nvSpPr>
          <p:cNvPr id="63" name="object 57"/>
          <p:cNvSpPr txBox="1"/>
          <p:nvPr/>
        </p:nvSpPr>
        <p:spPr>
          <a:xfrm>
            <a:off x="4829541" y="5734585"/>
            <a:ext cx="1962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130" dirty="0">
                <a:latin typeface="Cambria"/>
                <a:cs typeface="Cambria"/>
              </a:rPr>
              <a:t>y</a:t>
            </a:r>
            <a:endParaRPr sz="2400" i="1" dirty="0">
              <a:latin typeface="Cambria"/>
              <a:cs typeface="Cambria"/>
            </a:endParaRPr>
          </a:p>
        </p:txBody>
      </p:sp>
      <p:sp>
        <p:nvSpPr>
          <p:cNvPr id="64" name="object 67"/>
          <p:cNvSpPr/>
          <p:nvPr/>
        </p:nvSpPr>
        <p:spPr>
          <a:xfrm>
            <a:off x="5169901" y="5251375"/>
            <a:ext cx="271271" cy="2324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8"/>
          <p:cNvSpPr/>
          <p:nvPr/>
        </p:nvSpPr>
        <p:spPr>
          <a:xfrm>
            <a:off x="6691034" y="5063162"/>
            <a:ext cx="224609" cy="1644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9"/>
          <p:cNvSpPr/>
          <p:nvPr/>
        </p:nvSpPr>
        <p:spPr>
          <a:xfrm>
            <a:off x="6843434" y="5591990"/>
            <a:ext cx="213941" cy="1933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0"/>
          <p:cNvSpPr/>
          <p:nvPr/>
        </p:nvSpPr>
        <p:spPr>
          <a:xfrm>
            <a:off x="7807183" y="5289475"/>
            <a:ext cx="211074" cy="1895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1"/>
          <p:cNvSpPr/>
          <p:nvPr/>
        </p:nvSpPr>
        <p:spPr>
          <a:xfrm>
            <a:off x="7812406" y="5929555"/>
            <a:ext cx="182991" cy="1805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72"/>
          <p:cNvSpPr/>
          <p:nvPr/>
        </p:nvSpPr>
        <p:spPr>
          <a:xfrm>
            <a:off x="8681029" y="5505883"/>
            <a:ext cx="227244" cy="1918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4"/>
          <p:cNvSpPr/>
          <p:nvPr/>
        </p:nvSpPr>
        <p:spPr>
          <a:xfrm>
            <a:off x="4483339" y="5898314"/>
            <a:ext cx="165354" cy="24371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0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 marR="55244" lvl="0" eaLnBrk="1" fontAlgn="auto" hangingPunct="1">
              <a:lnSpc>
                <a:spcPts val="3070"/>
              </a:lnSpc>
              <a:spcBef>
                <a:spcPts val="740"/>
              </a:spcBef>
              <a:spcAft>
                <a:spcPts val="0"/>
              </a:spcAft>
              <a:buClrTx/>
              <a:buSzTx/>
              <a:buNone/>
              <a:tabLst>
                <a:tab pos="119063" algn="l"/>
              </a:tabLst>
            </a:pPr>
            <a:r>
              <a:rPr lang="en-US" b="1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NP-Completeness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Computational problems</a:t>
            </a: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Class NP</a:t>
            </a: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NP-completeness</a:t>
            </a: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Polynomial-time reduction</a:t>
            </a: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Cook theorem</a:t>
            </a:r>
          </a:p>
          <a:p>
            <a:pPr lvl="0" eaLnBrk="1" fontAlgn="auto" hangingPunct="1">
              <a:lnSpc>
                <a:spcPts val="3835"/>
              </a:lnSpc>
              <a:spcBef>
                <a:spcPts val="25"/>
              </a:spcBef>
              <a:spcAft>
                <a:spcPts val="0"/>
              </a:spcAft>
              <a:buClr>
                <a:srgbClr val="CC0000"/>
              </a:buClr>
              <a:buSzTx/>
              <a:buFont typeface="Times New Roman"/>
              <a:buChar char="•"/>
              <a:tabLst>
                <a:tab pos="119063" algn="l"/>
              </a:tabLst>
            </a:pPr>
            <a:r>
              <a:rPr lang="en-US" spc="-20" dirty="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Proof of </a:t>
            </a:r>
            <a:r>
              <a:rPr lang="en-US" spc="-20">
                <a:solidFill>
                  <a:schemeClr val="bg2">
                    <a:lumMod val="25000"/>
                  </a:schemeClr>
                </a:solidFill>
                <a:latin typeface="Times New Roman"/>
                <a:cs typeface="Times New Roman"/>
              </a:rPr>
              <a:t>NP-complete problems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5A3DE8-D8B3-439D-AA76-537D1803B87C}" type="datetime1">
              <a:rPr lang="en-US" smtClean="0"/>
              <a:t>12/3/2017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Erik </a:t>
            </a:r>
            <a:r>
              <a:rPr lang="en-US" dirty="0" err="1"/>
              <a:t>Demaine</a:t>
            </a:r>
            <a:r>
              <a:rPr lang="en-US" dirty="0"/>
              <a:t> and Charles </a:t>
            </a:r>
            <a:r>
              <a:rPr lang="en-US" dirty="0" err="1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of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Garey</a:t>
            </a:r>
            <a:r>
              <a:rPr lang="en-US" altLang="en-US" dirty="0"/>
              <a:t> and Johnson’s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pic>
        <p:nvPicPr>
          <p:cNvPr id="7" name="Picture 3" descr="gj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3190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6189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Independent Set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5027477" y="3007934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5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5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5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0290" y="2998504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854" y="1914192"/>
            <a:ext cx="6667500" cy="187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Font typeface="Arial"/>
              <a:buChar char="•"/>
              <a:tabLst>
                <a:tab pos="319115" algn="l"/>
              </a:tabLst>
            </a:pPr>
            <a:r>
              <a:rPr sz="2900" b="1" i="1" spc="-22" dirty="0">
                <a:latin typeface="Cambria"/>
                <a:cs typeface="Cambria"/>
              </a:rPr>
              <a:t>Independen</a:t>
            </a:r>
            <a:r>
              <a:rPr sz="2900" b="1" i="1" spc="-13" dirty="0">
                <a:latin typeface="Cambria"/>
                <a:cs typeface="Cambria"/>
              </a:rPr>
              <a:t>t</a:t>
            </a:r>
            <a:r>
              <a:rPr sz="2900" b="1" i="1" spc="22" dirty="0">
                <a:latin typeface="Cambria"/>
                <a:cs typeface="Cambria"/>
              </a:rPr>
              <a:t> </a:t>
            </a:r>
            <a:r>
              <a:rPr sz="2900" b="1" i="1" spc="-13" dirty="0">
                <a:latin typeface="Cambria"/>
                <a:cs typeface="Cambria"/>
              </a:rPr>
              <a:t>set</a:t>
            </a:r>
            <a:r>
              <a:rPr sz="2900" b="1" i="1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=</a:t>
            </a:r>
            <a:endParaRPr sz="2900" dirty="0">
              <a:latin typeface="Cambria"/>
              <a:cs typeface="Cambria"/>
            </a:endParaRPr>
          </a:p>
          <a:p>
            <a:pPr marL="319115"/>
            <a:r>
              <a:rPr sz="2900" spc="-13" dirty="0">
                <a:latin typeface="Cambria"/>
                <a:cs typeface="Cambria"/>
              </a:rPr>
              <a:t>subset of 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ertices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inducing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no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lang="en-US" sz="2900" dirty="0">
                <a:latin typeface="Cambria"/>
                <a:cs typeface="Cambria"/>
              </a:rPr>
              <a:t>edge</a:t>
            </a:r>
            <a:r>
              <a:rPr sz="2900" spc="-13" dirty="0">
                <a:latin typeface="Cambria"/>
                <a:cs typeface="Cambria"/>
              </a:rPr>
              <a:t>s</a:t>
            </a:r>
            <a:endParaRPr sz="2900" dirty="0">
              <a:latin typeface="Cambria"/>
              <a:cs typeface="Cambria"/>
            </a:endParaRPr>
          </a:p>
          <a:p>
            <a:pPr marL="319115" marR="4559" indent="-307718">
              <a:spcBef>
                <a:spcPts val="687"/>
              </a:spcBef>
              <a:buFont typeface="Arial"/>
              <a:buChar char="•"/>
              <a:tabLst>
                <a:tab pos="319115" algn="l"/>
                <a:tab pos="1901016" algn="l"/>
                <a:tab pos="4426017" algn="l"/>
                <a:tab pos="6495139" algn="l"/>
              </a:tabLst>
            </a:pPr>
            <a:r>
              <a:rPr sz="2900" u="heavy" spc="-22" dirty="0">
                <a:latin typeface="Cambria"/>
                <a:cs typeface="Cambria"/>
              </a:rPr>
              <a:t>P</a:t>
            </a:r>
            <a:r>
              <a:rPr sz="2900" u="heavy" spc="-63" dirty="0">
                <a:latin typeface="Cambria"/>
                <a:cs typeface="Cambria"/>
              </a:rPr>
              <a:t>r</a:t>
            </a:r>
            <a:r>
              <a:rPr sz="2900" u="heavy" spc="-22" dirty="0">
                <a:latin typeface="Cambria"/>
                <a:cs typeface="Cambria"/>
              </a:rPr>
              <a:t>oblem</a:t>
            </a:r>
            <a:r>
              <a:rPr sz="2900" u="heavy" spc="-9" dirty="0">
                <a:latin typeface="Cambria"/>
                <a:cs typeface="Cambria"/>
              </a:rPr>
              <a:t>: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22" dirty="0">
                <a:latin typeface="Cambria"/>
                <a:cs typeface="Cambria"/>
              </a:rPr>
              <a:t>G</a:t>
            </a:r>
            <a:r>
              <a:rPr sz="2900" spc="-72" dirty="0">
                <a:latin typeface="Cambria"/>
                <a:cs typeface="Cambria"/>
              </a:rPr>
              <a:t>iv</a:t>
            </a:r>
            <a:r>
              <a:rPr sz="2900" spc="-18" dirty="0">
                <a:latin typeface="Cambria"/>
                <a:cs typeface="Cambria"/>
              </a:rPr>
              <a:t>en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g</a:t>
            </a:r>
            <a:r>
              <a:rPr sz="2900" spc="-67" dirty="0">
                <a:latin typeface="Cambria"/>
                <a:cs typeface="Cambria"/>
              </a:rPr>
              <a:t>r</a:t>
            </a:r>
            <a:r>
              <a:rPr sz="2900" spc="-22" dirty="0">
                <a:latin typeface="Cambria"/>
                <a:cs typeface="Cambria"/>
              </a:rPr>
              <a:t>ap</a:t>
            </a:r>
            <a:r>
              <a:rPr sz="2900" spc="-18" dirty="0">
                <a:latin typeface="Cambria"/>
                <a:cs typeface="Cambria"/>
              </a:rPr>
              <a:t>h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22" dirty="0">
                <a:latin typeface="Cambria"/>
                <a:cs typeface="Cambria"/>
              </a:rPr>
              <a:t>an</a:t>
            </a:r>
            <a:r>
              <a:rPr sz="2900" spc="-18" dirty="0">
                <a:latin typeface="Cambria"/>
                <a:cs typeface="Cambria"/>
              </a:rPr>
              <a:t>d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in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r>
              <a:rPr sz="2900" spc="-22" dirty="0">
                <a:latin typeface="Cambria"/>
                <a:cs typeface="Cambria"/>
              </a:rPr>
              <a:t>ge</a:t>
            </a:r>
            <a:r>
              <a:rPr sz="2900" spc="-13" dirty="0">
                <a:latin typeface="Cambria"/>
                <a:cs typeface="Cambria"/>
              </a:rPr>
              <a:t>r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9" dirty="0">
                <a:latin typeface="Cambria"/>
                <a:cs typeface="Cambria"/>
              </a:rPr>
              <a:t>, 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the</a:t>
            </a:r>
            <a:r>
              <a:rPr sz="2900" spc="-63" dirty="0">
                <a:latin typeface="Cambria"/>
                <a:cs typeface="Cambria"/>
              </a:rPr>
              <a:t>r</a:t>
            </a:r>
            <a:r>
              <a:rPr sz="2900" spc="-18" dirty="0">
                <a:latin typeface="Cambria"/>
                <a:cs typeface="Cambria"/>
              </a:rPr>
              <a:t>e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an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independent</a:t>
            </a:r>
            <a:r>
              <a:rPr sz="2900" spc="22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set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size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34544" y="3455705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122682"/>
                </a:moveTo>
                <a:lnTo>
                  <a:pt x="245364" y="95250"/>
                </a:lnTo>
                <a:lnTo>
                  <a:pt x="0" y="0"/>
                </a:lnTo>
                <a:lnTo>
                  <a:pt x="0" y="29718"/>
                </a:lnTo>
                <a:lnTo>
                  <a:pt x="212597" y="108966"/>
                </a:lnTo>
                <a:lnTo>
                  <a:pt x="212597" y="135401"/>
                </a:lnTo>
                <a:lnTo>
                  <a:pt x="245364" y="122682"/>
                </a:lnTo>
                <a:close/>
              </a:path>
              <a:path w="245745" h="276225">
                <a:moveTo>
                  <a:pt x="212597" y="135401"/>
                </a:moveTo>
                <a:lnTo>
                  <a:pt x="212597" y="108966"/>
                </a:lnTo>
                <a:lnTo>
                  <a:pt x="0" y="188214"/>
                </a:lnTo>
                <a:lnTo>
                  <a:pt x="0" y="217932"/>
                </a:lnTo>
                <a:lnTo>
                  <a:pt x="212597" y="135401"/>
                </a:lnTo>
                <a:close/>
              </a:path>
              <a:path w="245745" h="276225">
                <a:moveTo>
                  <a:pt x="244602" y="275844"/>
                </a:moveTo>
                <a:lnTo>
                  <a:pt x="244602" y="249174"/>
                </a:lnTo>
                <a:lnTo>
                  <a:pt x="0" y="249174"/>
                </a:lnTo>
                <a:lnTo>
                  <a:pt x="0" y="275844"/>
                </a:lnTo>
                <a:lnTo>
                  <a:pt x="244602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4461" y="3428810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1034" y="3377939"/>
            <a:ext cx="17895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13" dirty="0">
                <a:latin typeface="Cambria"/>
                <a:cs typeface="Cambria"/>
              </a:rPr>
              <a:t>?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16085" y="4047565"/>
            <a:ext cx="2715491" cy="1789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AB5A5-95BC-4848-9A94-0D952EDAE68A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10" dirty="0">
                <a:latin typeface="Cambria"/>
                <a:cs typeface="Cambria"/>
              </a:rPr>
              <a:t>V</a:t>
            </a:r>
            <a:r>
              <a:rPr lang="en-US" dirty="0">
                <a:latin typeface="Cambria"/>
                <a:cs typeface="Cambria"/>
              </a:rPr>
              <a:t>er</a:t>
            </a:r>
            <a:r>
              <a:rPr lang="en-US" spc="-58" dirty="0">
                <a:latin typeface="Cambria"/>
                <a:cs typeface="Cambria"/>
              </a:rPr>
              <a:t>t</a:t>
            </a:r>
            <a:r>
              <a:rPr lang="en-US" spc="-10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x</a:t>
            </a:r>
            <a:r>
              <a:rPr lang="en-US" spc="-18" dirty="0">
                <a:latin typeface="Cambria"/>
                <a:cs typeface="Cambria"/>
              </a:rPr>
              <a:t> </a:t>
            </a:r>
            <a:r>
              <a:rPr lang="en-US" spc="-31" dirty="0">
                <a:latin typeface="Cambria"/>
                <a:cs typeface="Cambria"/>
              </a:rPr>
              <a:t>C</a:t>
            </a:r>
            <a:r>
              <a:rPr lang="en-US" spc="-90" dirty="0">
                <a:latin typeface="Cambria"/>
                <a:cs typeface="Cambria"/>
              </a:rPr>
              <a:t>o</a:t>
            </a:r>
            <a:r>
              <a:rPr lang="en-US" spc="-139" dirty="0">
                <a:latin typeface="Cambria"/>
                <a:cs typeface="Cambria"/>
              </a:rPr>
              <a:t>v</a:t>
            </a:r>
            <a:r>
              <a:rPr lang="en-US" spc="-2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r        </a:t>
            </a:r>
            <a:r>
              <a:rPr lang="en-US" spc="-22" dirty="0">
                <a:latin typeface="Cambria"/>
                <a:cs typeface="Cambria"/>
              </a:rPr>
              <a:t>Independent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9" dirty="0">
                <a:latin typeface="Cambria"/>
                <a:cs typeface="Cambria"/>
              </a:rPr>
              <a:t>S</a:t>
            </a:r>
            <a:r>
              <a:rPr lang="en-US" spc="-2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t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045954" y="379210"/>
            <a:ext cx="496071" cy="342340"/>
            <a:chOff x="2991524" y="303007"/>
            <a:chExt cx="596784" cy="417531"/>
          </a:xfrm>
        </p:grpSpPr>
        <p:sp>
          <p:nvSpPr>
            <p:cNvPr id="2" name="object 2"/>
            <p:cNvSpPr/>
            <p:nvPr/>
          </p:nvSpPr>
          <p:spPr>
            <a:xfrm>
              <a:off x="2991524" y="303007"/>
              <a:ext cx="314036" cy="342340"/>
            </a:xfrm>
            <a:custGeom>
              <a:avLst/>
              <a:gdLst/>
              <a:ahLst/>
              <a:cxnLst/>
              <a:rect l="l" t="t" r="r" b="b"/>
              <a:pathLst>
                <a:path w="345440" h="387984">
                  <a:moveTo>
                    <a:pt x="345186" y="41910"/>
                  </a:moveTo>
                  <a:lnTo>
                    <a:pt x="345186" y="0"/>
                  </a:lnTo>
                  <a:lnTo>
                    <a:pt x="0" y="133350"/>
                  </a:lnTo>
                  <a:lnTo>
                    <a:pt x="0" y="172974"/>
                  </a:lnTo>
                  <a:lnTo>
                    <a:pt x="45719" y="190737"/>
                  </a:lnTo>
                  <a:lnTo>
                    <a:pt x="45720" y="153162"/>
                  </a:lnTo>
                  <a:lnTo>
                    <a:pt x="345186" y="41910"/>
                  </a:lnTo>
                  <a:close/>
                </a:path>
                <a:path w="345440" h="387984">
                  <a:moveTo>
                    <a:pt x="345186" y="307086"/>
                  </a:moveTo>
                  <a:lnTo>
                    <a:pt x="345186" y="265176"/>
                  </a:lnTo>
                  <a:lnTo>
                    <a:pt x="45720" y="153162"/>
                  </a:lnTo>
                  <a:lnTo>
                    <a:pt x="45719" y="190737"/>
                  </a:lnTo>
                  <a:lnTo>
                    <a:pt x="345186" y="307086"/>
                  </a:lnTo>
                  <a:close/>
                </a:path>
                <a:path w="345440" h="387984">
                  <a:moveTo>
                    <a:pt x="345186" y="387858"/>
                  </a:moveTo>
                  <a:lnTo>
                    <a:pt x="345186" y="350520"/>
                  </a:lnTo>
                  <a:lnTo>
                    <a:pt x="1524" y="350520"/>
                  </a:lnTo>
                  <a:lnTo>
                    <a:pt x="1524" y="387858"/>
                  </a:lnTo>
                  <a:lnTo>
                    <a:pt x="345186" y="387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3354513" y="475129"/>
              <a:ext cx="233795" cy="245409"/>
            </a:xfrm>
            <a:custGeom>
              <a:avLst/>
              <a:gdLst/>
              <a:ahLst/>
              <a:cxnLst/>
              <a:rect l="l" t="t" r="r" b="b"/>
              <a:pathLst>
                <a:path w="257175" h="278130">
                  <a:moveTo>
                    <a:pt x="70103" y="278130"/>
                  </a:moveTo>
                  <a:lnTo>
                    <a:pt x="70103" y="38862"/>
                  </a:lnTo>
                  <a:lnTo>
                    <a:pt x="69341" y="47244"/>
                  </a:lnTo>
                  <a:lnTo>
                    <a:pt x="67055" y="54864"/>
                  </a:lnTo>
                  <a:lnTo>
                    <a:pt x="28129" y="231239"/>
                  </a:lnTo>
                  <a:lnTo>
                    <a:pt x="3047" y="264414"/>
                  </a:lnTo>
                  <a:lnTo>
                    <a:pt x="0" y="278130"/>
                  </a:lnTo>
                  <a:lnTo>
                    <a:pt x="70103" y="278130"/>
                  </a:lnTo>
                  <a:close/>
                </a:path>
                <a:path w="257175" h="278130">
                  <a:moveTo>
                    <a:pt x="256769" y="61992"/>
                  </a:moveTo>
                  <a:lnTo>
                    <a:pt x="235626" y="16885"/>
                  </a:lnTo>
                  <a:lnTo>
                    <a:pt x="200354" y="2457"/>
                  </a:lnTo>
                  <a:lnTo>
                    <a:pt x="55625" y="0"/>
                  </a:lnTo>
                  <a:lnTo>
                    <a:pt x="53339" y="13716"/>
                  </a:lnTo>
                  <a:lnTo>
                    <a:pt x="58673" y="14478"/>
                  </a:lnTo>
                  <a:lnTo>
                    <a:pt x="63245" y="16002"/>
                  </a:lnTo>
                  <a:lnTo>
                    <a:pt x="66293" y="18288"/>
                  </a:lnTo>
                  <a:lnTo>
                    <a:pt x="68579" y="21336"/>
                  </a:lnTo>
                  <a:lnTo>
                    <a:pt x="70103" y="25146"/>
                  </a:lnTo>
                  <a:lnTo>
                    <a:pt x="70103" y="278130"/>
                  </a:lnTo>
                  <a:lnTo>
                    <a:pt x="88391" y="278130"/>
                  </a:lnTo>
                  <a:lnTo>
                    <a:pt x="88391" y="236982"/>
                  </a:lnTo>
                  <a:lnTo>
                    <a:pt x="89153" y="233934"/>
                  </a:lnTo>
                  <a:lnTo>
                    <a:pt x="89153" y="230886"/>
                  </a:lnTo>
                  <a:lnTo>
                    <a:pt x="89915" y="227076"/>
                  </a:lnTo>
                  <a:lnTo>
                    <a:pt x="90677" y="222504"/>
                  </a:lnTo>
                  <a:lnTo>
                    <a:pt x="104393" y="160782"/>
                  </a:lnTo>
                  <a:lnTo>
                    <a:pt x="109727" y="161448"/>
                  </a:lnTo>
                  <a:lnTo>
                    <a:pt x="109727" y="138684"/>
                  </a:lnTo>
                  <a:lnTo>
                    <a:pt x="134873" y="23622"/>
                  </a:lnTo>
                  <a:lnTo>
                    <a:pt x="178593" y="29955"/>
                  </a:lnTo>
                  <a:lnTo>
                    <a:pt x="194262" y="67589"/>
                  </a:lnTo>
                  <a:lnTo>
                    <a:pt x="194262" y="152443"/>
                  </a:lnTo>
                  <a:lnTo>
                    <a:pt x="195396" y="152130"/>
                  </a:lnTo>
                  <a:lnTo>
                    <a:pt x="228185" y="132112"/>
                  </a:lnTo>
                  <a:lnTo>
                    <a:pt x="250212" y="100228"/>
                  </a:lnTo>
                  <a:lnTo>
                    <a:pt x="256015" y="76316"/>
                  </a:lnTo>
                  <a:lnTo>
                    <a:pt x="256769" y="61992"/>
                  </a:lnTo>
                  <a:close/>
                </a:path>
                <a:path w="257175" h="278130">
                  <a:moveTo>
                    <a:pt x="108203" y="264414"/>
                  </a:moveTo>
                  <a:lnTo>
                    <a:pt x="88391" y="252984"/>
                  </a:lnTo>
                  <a:lnTo>
                    <a:pt x="88391" y="278130"/>
                  </a:lnTo>
                  <a:lnTo>
                    <a:pt x="105155" y="278130"/>
                  </a:lnTo>
                  <a:lnTo>
                    <a:pt x="108203" y="264414"/>
                  </a:lnTo>
                  <a:close/>
                </a:path>
                <a:path w="257175" h="278130">
                  <a:moveTo>
                    <a:pt x="194262" y="152443"/>
                  </a:moveTo>
                  <a:lnTo>
                    <a:pt x="194262" y="67589"/>
                  </a:lnTo>
                  <a:lnTo>
                    <a:pt x="193198" y="80514"/>
                  </a:lnTo>
                  <a:lnTo>
                    <a:pt x="190572" y="92922"/>
                  </a:lnTo>
                  <a:lnTo>
                    <a:pt x="159075" y="131714"/>
                  </a:lnTo>
                  <a:lnTo>
                    <a:pt x="120395" y="138684"/>
                  </a:lnTo>
                  <a:lnTo>
                    <a:pt x="109727" y="138684"/>
                  </a:lnTo>
                  <a:lnTo>
                    <a:pt x="109727" y="161448"/>
                  </a:lnTo>
                  <a:lnTo>
                    <a:pt x="117347" y="162306"/>
                  </a:lnTo>
                  <a:lnTo>
                    <a:pt x="135375" y="162212"/>
                  </a:lnTo>
                  <a:lnTo>
                    <a:pt x="144022" y="161938"/>
                  </a:lnTo>
                  <a:lnTo>
                    <a:pt x="155621" y="160887"/>
                  </a:lnTo>
                  <a:lnTo>
                    <a:pt x="167769" y="159000"/>
                  </a:lnTo>
                  <a:lnTo>
                    <a:pt x="180887" y="156131"/>
                  </a:lnTo>
                  <a:lnTo>
                    <a:pt x="194262" y="152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50433" y="1473931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3986" y="1491395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29718"/>
                </a:moveTo>
                <a:lnTo>
                  <a:pt x="245364" y="0"/>
                </a:lnTo>
                <a:lnTo>
                  <a:pt x="0" y="95250"/>
                </a:lnTo>
                <a:lnTo>
                  <a:pt x="0" y="122682"/>
                </a:lnTo>
                <a:lnTo>
                  <a:pt x="32765" y="135503"/>
                </a:lnTo>
                <a:lnTo>
                  <a:pt x="32766" y="108966"/>
                </a:lnTo>
                <a:lnTo>
                  <a:pt x="245364" y="29718"/>
                </a:lnTo>
                <a:close/>
              </a:path>
              <a:path w="245745" h="276225">
                <a:moveTo>
                  <a:pt x="245364" y="218694"/>
                </a:moveTo>
                <a:lnTo>
                  <a:pt x="245364" y="188976"/>
                </a:lnTo>
                <a:lnTo>
                  <a:pt x="32766" y="108966"/>
                </a:lnTo>
                <a:lnTo>
                  <a:pt x="32765" y="135503"/>
                </a:lnTo>
                <a:lnTo>
                  <a:pt x="245364" y="218694"/>
                </a:lnTo>
                <a:close/>
              </a:path>
              <a:path w="245745" h="276225">
                <a:moveTo>
                  <a:pt x="245364" y="275844"/>
                </a:moveTo>
                <a:lnTo>
                  <a:pt x="245364" y="249174"/>
                </a:lnTo>
                <a:lnTo>
                  <a:pt x="762" y="249174"/>
                </a:lnTo>
                <a:lnTo>
                  <a:pt x="762" y="275844"/>
                </a:lnTo>
                <a:lnTo>
                  <a:pt x="2453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3902" y="1464502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5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5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5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5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5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0433" y="2248481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854" y="1424836"/>
            <a:ext cx="538364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812035">
              <a:lnSpc>
                <a:spcPts val="3105"/>
              </a:lnSpc>
              <a:tabLst>
                <a:tab pos="645069" algn="l"/>
              </a:tabLst>
            </a:pPr>
            <a:r>
              <a:rPr lang="en-US" sz="2900" spc="-18" dirty="0">
                <a:latin typeface="Cambria"/>
                <a:cs typeface="Cambria"/>
              </a:rPr>
              <a:t>         </a:t>
            </a:r>
            <a:r>
              <a:rPr sz="2900" spc="-18" dirty="0">
                <a:latin typeface="Cambria"/>
                <a:cs typeface="Cambria"/>
              </a:rPr>
              <a:t>has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54" dirty="0">
                <a:latin typeface="Cambria"/>
                <a:cs typeface="Cambria"/>
              </a:rPr>
              <a:t>e</a:t>
            </a:r>
            <a:r>
              <a:rPr sz="2900" spc="-18" dirty="0">
                <a:latin typeface="Cambria"/>
                <a:cs typeface="Cambria"/>
              </a:rPr>
              <a:t>x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c</a:t>
            </a:r>
            <a:r>
              <a:rPr sz="2900" spc="-63" dirty="0">
                <a:latin typeface="Cambria"/>
                <a:cs typeface="Cambria"/>
              </a:rPr>
              <a:t>o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size</a:t>
            </a:r>
            <a:r>
              <a:rPr sz="2900" spc="-9" dirty="0">
                <a:latin typeface="Cambria"/>
                <a:cs typeface="Cambria"/>
              </a:rPr>
              <a:t> </a:t>
            </a:r>
            <a:r>
              <a:rPr lang="en-US" sz="2900" spc="-9" dirty="0">
                <a:latin typeface="Cambria"/>
                <a:cs typeface="Cambria"/>
              </a:rPr>
              <a:t>             			</a:t>
            </a:r>
            <a:r>
              <a:rPr sz="2900" spc="-9" dirty="0">
                <a:latin typeface="Cambria"/>
                <a:cs typeface="Cambria"/>
              </a:rPr>
              <a:t>if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and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on</a:t>
            </a:r>
            <a:r>
              <a:rPr sz="2900" spc="-67" dirty="0">
                <a:latin typeface="Cambria"/>
                <a:cs typeface="Cambria"/>
              </a:rPr>
              <a:t>l</a:t>
            </a:r>
            <a:r>
              <a:rPr sz="2900" spc="-18" dirty="0">
                <a:latin typeface="Cambria"/>
                <a:cs typeface="Cambria"/>
              </a:rPr>
              <a:t>y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9" dirty="0">
                <a:latin typeface="Cambria"/>
                <a:cs typeface="Cambria"/>
              </a:rPr>
              <a:t>if</a:t>
            </a:r>
            <a:endParaRPr sz="2900" dirty="0">
              <a:latin typeface="Cambria"/>
              <a:cs typeface="Cambria"/>
            </a:endParaRPr>
          </a:p>
          <a:p>
            <a:pPr marL="644499">
              <a:lnSpc>
                <a:spcPts val="3024"/>
              </a:lnSpc>
            </a:pPr>
            <a:r>
              <a:rPr sz="2900" spc="-22" dirty="0">
                <a:latin typeface="Cambria"/>
                <a:cs typeface="Cambria"/>
              </a:rPr>
              <a:t>ha</a:t>
            </a:r>
            <a:r>
              <a:rPr sz="2900" spc="-13" dirty="0">
                <a:latin typeface="Cambria"/>
                <a:cs typeface="Cambria"/>
              </a:rPr>
              <a:t>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a</a:t>
            </a:r>
            <a:r>
              <a:rPr sz="2900" spc="-18" dirty="0">
                <a:latin typeface="Cambria"/>
                <a:cs typeface="Cambria"/>
              </a:rPr>
              <a:t>n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independen</a:t>
            </a:r>
            <a:r>
              <a:rPr sz="2900" spc="-13" dirty="0">
                <a:latin typeface="Cambria"/>
                <a:cs typeface="Cambria"/>
              </a:rPr>
              <a:t>t</a:t>
            </a:r>
            <a:r>
              <a:rPr sz="2900" spc="18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se</a:t>
            </a:r>
            <a:r>
              <a:rPr sz="2900" spc="-13" dirty="0">
                <a:latin typeface="Cambria"/>
                <a:cs typeface="Cambria"/>
              </a:rPr>
              <a:t>t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o</a:t>
            </a:r>
            <a:r>
              <a:rPr sz="2900" spc="-9" dirty="0">
                <a:latin typeface="Cambria"/>
                <a:cs typeface="Cambria"/>
              </a:rPr>
              <a:t>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size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4123" y="2265945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122682"/>
                </a:moveTo>
                <a:lnTo>
                  <a:pt x="245364" y="95250"/>
                </a:lnTo>
                <a:lnTo>
                  <a:pt x="0" y="0"/>
                </a:lnTo>
                <a:lnTo>
                  <a:pt x="0" y="29718"/>
                </a:lnTo>
                <a:lnTo>
                  <a:pt x="212597" y="108966"/>
                </a:lnTo>
                <a:lnTo>
                  <a:pt x="212597" y="135401"/>
                </a:lnTo>
                <a:lnTo>
                  <a:pt x="245364" y="122682"/>
                </a:lnTo>
                <a:close/>
              </a:path>
              <a:path w="245745" h="276225">
                <a:moveTo>
                  <a:pt x="212597" y="135401"/>
                </a:moveTo>
                <a:lnTo>
                  <a:pt x="212597" y="108966"/>
                </a:lnTo>
                <a:lnTo>
                  <a:pt x="0" y="188214"/>
                </a:lnTo>
                <a:lnTo>
                  <a:pt x="0" y="217932"/>
                </a:lnTo>
                <a:lnTo>
                  <a:pt x="212597" y="135401"/>
                </a:lnTo>
                <a:close/>
              </a:path>
              <a:path w="245745" h="276225">
                <a:moveTo>
                  <a:pt x="244602" y="275844"/>
                </a:moveTo>
                <a:lnTo>
                  <a:pt x="244602" y="249174"/>
                </a:lnTo>
                <a:lnTo>
                  <a:pt x="0" y="249174"/>
                </a:lnTo>
                <a:lnTo>
                  <a:pt x="0" y="275844"/>
                </a:lnTo>
                <a:lnTo>
                  <a:pt x="244602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55820" y="2225605"/>
            <a:ext cx="0" cy="325531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6294" y="2225605"/>
            <a:ext cx="0" cy="325531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7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71110" y="2251154"/>
            <a:ext cx="211282" cy="241487"/>
          </a:xfrm>
          <a:custGeom>
            <a:avLst/>
            <a:gdLst/>
            <a:ahLst/>
            <a:cxnLst/>
            <a:rect l="l" t="t" r="r" b="b"/>
            <a:pathLst>
              <a:path w="232409" h="273685">
                <a:moveTo>
                  <a:pt x="84581" y="0"/>
                </a:moveTo>
                <a:lnTo>
                  <a:pt x="2285" y="0"/>
                </a:lnTo>
                <a:lnTo>
                  <a:pt x="0" y="9906"/>
                </a:lnTo>
                <a:lnTo>
                  <a:pt x="6857" y="10668"/>
                </a:lnTo>
                <a:lnTo>
                  <a:pt x="11429" y="12954"/>
                </a:lnTo>
                <a:lnTo>
                  <a:pt x="14477" y="16002"/>
                </a:lnTo>
                <a:lnTo>
                  <a:pt x="17525" y="19812"/>
                </a:lnTo>
                <a:lnTo>
                  <a:pt x="19811" y="24384"/>
                </a:lnTo>
                <a:lnTo>
                  <a:pt x="20573" y="30480"/>
                </a:lnTo>
                <a:lnTo>
                  <a:pt x="22097" y="36576"/>
                </a:lnTo>
                <a:lnTo>
                  <a:pt x="23621" y="44196"/>
                </a:lnTo>
                <a:lnTo>
                  <a:pt x="23621" y="52577"/>
                </a:lnTo>
                <a:lnTo>
                  <a:pt x="37337" y="273558"/>
                </a:lnTo>
                <a:lnTo>
                  <a:pt x="60197" y="273558"/>
                </a:lnTo>
                <a:lnTo>
                  <a:pt x="60197" y="31242"/>
                </a:lnTo>
                <a:lnTo>
                  <a:pt x="61721" y="26670"/>
                </a:lnTo>
                <a:lnTo>
                  <a:pt x="76199" y="9906"/>
                </a:lnTo>
                <a:lnTo>
                  <a:pt x="82295" y="9906"/>
                </a:lnTo>
                <a:lnTo>
                  <a:pt x="84581" y="0"/>
                </a:lnTo>
                <a:close/>
              </a:path>
              <a:path w="232409" h="273685">
                <a:moveTo>
                  <a:pt x="169163" y="90993"/>
                </a:moveTo>
                <a:lnTo>
                  <a:pt x="169163" y="34290"/>
                </a:lnTo>
                <a:lnTo>
                  <a:pt x="167639" y="40386"/>
                </a:lnTo>
                <a:lnTo>
                  <a:pt x="165129" y="47144"/>
                </a:lnTo>
                <a:lnTo>
                  <a:pt x="160597" y="57812"/>
                </a:lnTo>
                <a:lnTo>
                  <a:pt x="153923" y="70104"/>
                </a:lnTo>
                <a:lnTo>
                  <a:pt x="67817" y="224790"/>
                </a:lnTo>
                <a:lnTo>
                  <a:pt x="66293" y="224790"/>
                </a:lnTo>
                <a:lnTo>
                  <a:pt x="66293" y="208788"/>
                </a:lnTo>
                <a:lnTo>
                  <a:pt x="60197" y="64008"/>
                </a:lnTo>
                <a:lnTo>
                  <a:pt x="60197" y="273558"/>
                </a:lnTo>
                <a:lnTo>
                  <a:pt x="63245" y="273558"/>
                </a:lnTo>
                <a:lnTo>
                  <a:pt x="169163" y="90993"/>
                </a:lnTo>
                <a:close/>
              </a:path>
              <a:path w="232409" h="273685">
                <a:moveTo>
                  <a:pt x="232409" y="0"/>
                </a:moveTo>
                <a:lnTo>
                  <a:pt x="151637" y="0"/>
                </a:lnTo>
                <a:lnTo>
                  <a:pt x="152823" y="10472"/>
                </a:lnTo>
                <a:lnTo>
                  <a:pt x="165007" y="17064"/>
                </a:lnTo>
                <a:lnTo>
                  <a:pt x="169163" y="29717"/>
                </a:lnTo>
                <a:lnTo>
                  <a:pt x="169163" y="90993"/>
                </a:lnTo>
                <a:lnTo>
                  <a:pt x="196834" y="43299"/>
                </a:lnTo>
                <a:lnTo>
                  <a:pt x="203719" y="32024"/>
                </a:lnTo>
                <a:lnTo>
                  <a:pt x="208787" y="24383"/>
                </a:lnTo>
                <a:lnTo>
                  <a:pt x="213359" y="19811"/>
                </a:lnTo>
                <a:lnTo>
                  <a:pt x="216407" y="16001"/>
                </a:lnTo>
                <a:lnTo>
                  <a:pt x="220217" y="13715"/>
                </a:lnTo>
                <a:lnTo>
                  <a:pt x="223265" y="11429"/>
                </a:lnTo>
                <a:lnTo>
                  <a:pt x="226313" y="9905"/>
                </a:lnTo>
                <a:lnTo>
                  <a:pt x="230123" y="9905"/>
                </a:lnTo>
                <a:lnTo>
                  <a:pt x="232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2075" y="2387305"/>
            <a:ext cx="222827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69824" y="2239051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854" y="2661517"/>
            <a:ext cx="71408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Font typeface="Arial"/>
              <a:buChar char="•"/>
              <a:tabLst>
                <a:tab pos="319115" algn="l"/>
              </a:tabLst>
            </a:pPr>
            <a:r>
              <a:rPr sz="2900" spc="-22" dirty="0">
                <a:latin typeface="Cambria"/>
                <a:cs typeface="Cambria"/>
              </a:rPr>
              <a:t>So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9468" y="2727566"/>
            <a:ext cx="842818" cy="332254"/>
          </a:xfrm>
          <a:custGeom>
            <a:avLst/>
            <a:gdLst/>
            <a:ahLst/>
            <a:cxnLst/>
            <a:rect l="l" t="t" r="r" b="b"/>
            <a:pathLst>
              <a:path w="927100" h="376554">
                <a:moveTo>
                  <a:pt x="892898" y="314957"/>
                </a:moveTo>
                <a:lnTo>
                  <a:pt x="892898" y="192029"/>
                </a:lnTo>
                <a:lnTo>
                  <a:pt x="892447" y="206439"/>
                </a:lnTo>
                <a:lnTo>
                  <a:pt x="891471" y="220297"/>
                </a:lnTo>
                <a:lnTo>
                  <a:pt x="885353" y="258730"/>
                </a:lnTo>
                <a:lnTo>
                  <a:pt x="869640" y="303270"/>
                </a:lnTo>
                <a:lnTo>
                  <a:pt x="846073" y="334988"/>
                </a:lnTo>
                <a:lnTo>
                  <a:pt x="814537" y="356436"/>
                </a:lnTo>
                <a:lnTo>
                  <a:pt x="802254" y="361188"/>
                </a:lnTo>
                <a:lnTo>
                  <a:pt x="809653" y="375681"/>
                </a:lnTo>
                <a:lnTo>
                  <a:pt x="854814" y="354631"/>
                </a:lnTo>
                <a:lnTo>
                  <a:pt x="883025" y="328163"/>
                </a:lnTo>
                <a:lnTo>
                  <a:pt x="891499" y="317088"/>
                </a:lnTo>
                <a:lnTo>
                  <a:pt x="892898" y="314957"/>
                </a:lnTo>
                <a:close/>
              </a:path>
              <a:path w="927100" h="376554">
                <a:moveTo>
                  <a:pt x="927099" y="179541"/>
                </a:moveTo>
                <a:lnTo>
                  <a:pt x="923262" y="141453"/>
                </a:lnTo>
                <a:lnTo>
                  <a:pt x="908950" y="93288"/>
                </a:lnTo>
                <a:lnTo>
                  <a:pt x="890501" y="57943"/>
                </a:lnTo>
                <a:lnTo>
                  <a:pt x="864500" y="29493"/>
                </a:lnTo>
                <a:lnTo>
                  <a:pt x="832046" y="9109"/>
                </a:lnTo>
                <a:lnTo>
                  <a:pt x="806826" y="0"/>
                </a:lnTo>
                <a:lnTo>
                  <a:pt x="807537" y="17460"/>
                </a:lnTo>
                <a:lnTo>
                  <a:pt x="819176" y="22732"/>
                </a:lnTo>
                <a:lnTo>
                  <a:pt x="829969" y="29066"/>
                </a:lnTo>
                <a:lnTo>
                  <a:pt x="865345" y="66170"/>
                </a:lnTo>
                <a:lnTo>
                  <a:pt x="883707" y="109959"/>
                </a:lnTo>
                <a:lnTo>
                  <a:pt x="890590" y="147441"/>
                </a:lnTo>
                <a:lnTo>
                  <a:pt x="892898" y="192029"/>
                </a:lnTo>
                <a:lnTo>
                  <a:pt x="892898" y="314957"/>
                </a:lnTo>
                <a:lnTo>
                  <a:pt x="899552" y="304819"/>
                </a:lnTo>
                <a:lnTo>
                  <a:pt x="917159" y="262070"/>
                </a:lnTo>
                <a:lnTo>
                  <a:pt x="924646" y="223981"/>
                </a:lnTo>
                <a:lnTo>
                  <a:pt x="926848" y="195126"/>
                </a:lnTo>
                <a:lnTo>
                  <a:pt x="927099" y="179541"/>
                </a:lnTo>
                <a:close/>
              </a:path>
              <a:path w="927100" h="376554">
                <a:moveTo>
                  <a:pt x="125598" y="15240"/>
                </a:moveTo>
                <a:lnTo>
                  <a:pt x="120264" y="0"/>
                </a:lnTo>
                <a:lnTo>
                  <a:pt x="117209" y="867"/>
                </a:lnTo>
                <a:lnTo>
                  <a:pt x="105066" y="4940"/>
                </a:lnTo>
                <a:lnTo>
                  <a:pt x="62301" y="30282"/>
                </a:lnTo>
                <a:lnTo>
                  <a:pt x="35661" y="59969"/>
                </a:lnTo>
                <a:lnTo>
                  <a:pt x="13585" y="103462"/>
                </a:lnTo>
                <a:lnTo>
                  <a:pt x="2458" y="153001"/>
                </a:lnTo>
                <a:lnTo>
                  <a:pt x="0" y="197336"/>
                </a:lnTo>
                <a:lnTo>
                  <a:pt x="679" y="210417"/>
                </a:lnTo>
                <a:lnTo>
                  <a:pt x="9597" y="260092"/>
                </a:lnTo>
                <a:lnTo>
                  <a:pt x="29488" y="307234"/>
                </a:lnTo>
                <a:lnTo>
                  <a:pt x="34163" y="315187"/>
                </a:lnTo>
                <a:lnTo>
                  <a:pt x="34163" y="184673"/>
                </a:lnTo>
                <a:lnTo>
                  <a:pt x="34514" y="170258"/>
                </a:lnTo>
                <a:lnTo>
                  <a:pt x="38949" y="130168"/>
                </a:lnTo>
                <a:lnTo>
                  <a:pt x="53090" y="83636"/>
                </a:lnTo>
                <a:lnTo>
                  <a:pt x="81214" y="41689"/>
                </a:lnTo>
                <a:lnTo>
                  <a:pt x="113040" y="20227"/>
                </a:lnTo>
                <a:lnTo>
                  <a:pt x="125598" y="15240"/>
                </a:lnTo>
                <a:close/>
              </a:path>
              <a:path w="927100" h="376554">
                <a:moveTo>
                  <a:pt x="120264" y="376428"/>
                </a:moveTo>
                <a:lnTo>
                  <a:pt x="119913" y="359470"/>
                </a:lnTo>
                <a:lnTo>
                  <a:pt x="108312" y="354389"/>
                </a:lnTo>
                <a:lnTo>
                  <a:pt x="97526" y="348106"/>
                </a:lnTo>
                <a:lnTo>
                  <a:pt x="69945" y="321787"/>
                </a:lnTo>
                <a:lnTo>
                  <a:pt x="50950" y="287728"/>
                </a:lnTo>
                <a:lnTo>
                  <a:pt x="38357" y="241453"/>
                </a:lnTo>
                <a:lnTo>
                  <a:pt x="34424" y="199905"/>
                </a:lnTo>
                <a:lnTo>
                  <a:pt x="34163" y="184673"/>
                </a:lnTo>
                <a:lnTo>
                  <a:pt x="34163" y="315187"/>
                </a:lnTo>
                <a:lnTo>
                  <a:pt x="62390" y="347470"/>
                </a:lnTo>
                <a:lnTo>
                  <a:pt x="94946" y="367687"/>
                </a:lnTo>
                <a:lnTo>
                  <a:pt x="107243" y="372536"/>
                </a:lnTo>
                <a:lnTo>
                  <a:pt x="120264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64189" y="2754476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3422" y="2955493"/>
            <a:ext cx="53686" cy="86846"/>
          </a:xfrm>
          <a:custGeom>
            <a:avLst/>
            <a:gdLst/>
            <a:ahLst/>
            <a:cxnLst/>
            <a:rect l="l" t="t" r="r" b="b"/>
            <a:pathLst>
              <a:path w="59055" h="98425">
                <a:moveTo>
                  <a:pt x="22859" y="90513"/>
                </a:moveTo>
                <a:lnTo>
                  <a:pt x="22859" y="38862"/>
                </a:lnTo>
                <a:lnTo>
                  <a:pt x="22097" y="47244"/>
                </a:lnTo>
                <a:lnTo>
                  <a:pt x="20573" y="54102"/>
                </a:lnTo>
                <a:lnTo>
                  <a:pt x="6095" y="81534"/>
                </a:lnTo>
                <a:lnTo>
                  <a:pt x="0" y="88392"/>
                </a:lnTo>
                <a:lnTo>
                  <a:pt x="13544" y="98271"/>
                </a:lnTo>
                <a:lnTo>
                  <a:pt x="22859" y="90513"/>
                </a:lnTo>
                <a:close/>
              </a:path>
              <a:path w="59055" h="98425">
                <a:moveTo>
                  <a:pt x="58661" y="25311"/>
                </a:moveTo>
                <a:lnTo>
                  <a:pt x="57627" y="12897"/>
                </a:lnTo>
                <a:lnTo>
                  <a:pt x="55625" y="0"/>
                </a:lnTo>
                <a:lnTo>
                  <a:pt x="21668" y="4065"/>
                </a:lnTo>
                <a:lnTo>
                  <a:pt x="22502" y="16475"/>
                </a:lnTo>
                <a:lnTo>
                  <a:pt x="22859" y="29718"/>
                </a:lnTo>
                <a:lnTo>
                  <a:pt x="22859" y="90513"/>
                </a:lnTo>
                <a:lnTo>
                  <a:pt x="23402" y="90061"/>
                </a:lnTo>
                <a:lnTo>
                  <a:pt x="32628" y="81636"/>
                </a:lnTo>
                <a:lnTo>
                  <a:pt x="41396" y="72495"/>
                </a:lnTo>
                <a:lnTo>
                  <a:pt x="48562" y="62182"/>
                </a:lnTo>
                <a:lnTo>
                  <a:pt x="54107" y="50596"/>
                </a:lnTo>
                <a:lnTo>
                  <a:pt x="57384" y="39153"/>
                </a:lnTo>
                <a:lnTo>
                  <a:pt x="58661" y="2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2358" y="2745047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80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80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80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80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80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8652" y="2821022"/>
            <a:ext cx="269586" cy="144556"/>
          </a:xfrm>
          <a:custGeom>
            <a:avLst/>
            <a:gdLst/>
            <a:ahLst/>
            <a:cxnLst/>
            <a:rect l="l" t="t" r="r" b="b"/>
            <a:pathLst>
              <a:path w="296545" h="163829">
                <a:moveTo>
                  <a:pt x="28956" y="150875"/>
                </a:moveTo>
                <a:lnTo>
                  <a:pt x="28956" y="12953"/>
                </a:lnTo>
                <a:lnTo>
                  <a:pt x="0" y="12953"/>
                </a:lnTo>
                <a:lnTo>
                  <a:pt x="0" y="150875"/>
                </a:lnTo>
                <a:lnTo>
                  <a:pt x="28956" y="150875"/>
                </a:lnTo>
                <a:close/>
              </a:path>
              <a:path w="296545" h="163829">
                <a:moveTo>
                  <a:pt x="251460" y="95249"/>
                </a:moveTo>
                <a:lnTo>
                  <a:pt x="251460" y="68579"/>
                </a:lnTo>
                <a:lnTo>
                  <a:pt x="28956" y="68579"/>
                </a:lnTo>
                <a:lnTo>
                  <a:pt x="28956" y="95249"/>
                </a:lnTo>
                <a:lnTo>
                  <a:pt x="251460" y="95249"/>
                </a:lnTo>
                <a:close/>
              </a:path>
              <a:path w="296545" h="163829">
                <a:moveTo>
                  <a:pt x="296418" y="87629"/>
                </a:moveTo>
                <a:lnTo>
                  <a:pt x="296418" y="75437"/>
                </a:lnTo>
                <a:lnTo>
                  <a:pt x="217932" y="0"/>
                </a:lnTo>
                <a:lnTo>
                  <a:pt x="206502" y="10667"/>
                </a:lnTo>
                <a:lnTo>
                  <a:pt x="251460" y="68579"/>
                </a:lnTo>
                <a:lnTo>
                  <a:pt x="251460" y="131278"/>
                </a:lnTo>
                <a:lnTo>
                  <a:pt x="296418" y="87629"/>
                </a:lnTo>
                <a:close/>
              </a:path>
              <a:path w="296545" h="163829">
                <a:moveTo>
                  <a:pt x="251460" y="131278"/>
                </a:moveTo>
                <a:lnTo>
                  <a:pt x="251460" y="95249"/>
                </a:lnTo>
                <a:lnTo>
                  <a:pt x="206502" y="152399"/>
                </a:lnTo>
                <a:lnTo>
                  <a:pt x="217932" y="163829"/>
                </a:lnTo>
                <a:lnTo>
                  <a:pt x="251460" y="131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54107" y="2727566"/>
            <a:ext cx="1759527" cy="332254"/>
          </a:xfrm>
          <a:custGeom>
            <a:avLst/>
            <a:gdLst/>
            <a:ahLst/>
            <a:cxnLst/>
            <a:rect l="l" t="t" r="r" b="b"/>
            <a:pathLst>
              <a:path w="1935479" h="376554">
                <a:moveTo>
                  <a:pt x="1901024" y="314957"/>
                </a:moveTo>
                <a:lnTo>
                  <a:pt x="1901024" y="192029"/>
                </a:lnTo>
                <a:lnTo>
                  <a:pt x="1900573" y="206439"/>
                </a:lnTo>
                <a:lnTo>
                  <a:pt x="1899597" y="220297"/>
                </a:lnTo>
                <a:lnTo>
                  <a:pt x="1893479" y="258730"/>
                </a:lnTo>
                <a:lnTo>
                  <a:pt x="1877766" y="303270"/>
                </a:lnTo>
                <a:lnTo>
                  <a:pt x="1854199" y="334988"/>
                </a:lnTo>
                <a:lnTo>
                  <a:pt x="1822663" y="356436"/>
                </a:lnTo>
                <a:lnTo>
                  <a:pt x="1810380" y="361188"/>
                </a:lnTo>
                <a:lnTo>
                  <a:pt x="1817779" y="375681"/>
                </a:lnTo>
                <a:lnTo>
                  <a:pt x="1862940" y="354631"/>
                </a:lnTo>
                <a:lnTo>
                  <a:pt x="1891151" y="328163"/>
                </a:lnTo>
                <a:lnTo>
                  <a:pt x="1899625" y="317088"/>
                </a:lnTo>
                <a:lnTo>
                  <a:pt x="1901024" y="314957"/>
                </a:lnTo>
                <a:close/>
              </a:path>
              <a:path w="1935479" h="376554">
                <a:moveTo>
                  <a:pt x="1935225" y="179541"/>
                </a:moveTo>
                <a:lnTo>
                  <a:pt x="1931388" y="141453"/>
                </a:lnTo>
                <a:lnTo>
                  <a:pt x="1917076" y="93288"/>
                </a:lnTo>
                <a:lnTo>
                  <a:pt x="1898627" y="57943"/>
                </a:lnTo>
                <a:lnTo>
                  <a:pt x="1872626" y="29493"/>
                </a:lnTo>
                <a:lnTo>
                  <a:pt x="1840172" y="9109"/>
                </a:lnTo>
                <a:lnTo>
                  <a:pt x="1814952" y="0"/>
                </a:lnTo>
                <a:lnTo>
                  <a:pt x="1815663" y="17460"/>
                </a:lnTo>
                <a:lnTo>
                  <a:pt x="1827302" y="22732"/>
                </a:lnTo>
                <a:lnTo>
                  <a:pt x="1838095" y="29066"/>
                </a:lnTo>
                <a:lnTo>
                  <a:pt x="1873471" y="66170"/>
                </a:lnTo>
                <a:lnTo>
                  <a:pt x="1891833" y="109959"/>
                </a:lnTo>
                <a:lnTo>
                  <a:pt x="1898716" y="147441"/>
                </a:lnTo>
                <a:lnTo>
                  <a:pt x="1901024" y="192029"/>
                </a:lnTo>
                <a:lnTo>
                  <a:pt x="1901024" y="314957"/>
                </a:lnTo>
                <a:lnTo>
                  <a:pt x="1907678" y="304819"/>
                </a:lnTo>
                <a:lnTo>
                  <a:pt x="1925285" y="262070"/>
                </a:lnTo>
                <a:lnTo>
                  <a:pt x="1932772" y="223981"/>
                </a:lnTo>
                <a:lnTo>
                  <a:pt x="1934974" y="195126"/>
                </a:lnTo>
                <a:lnTo>
                  <a:pt x="1935225" y="179541"/>
                </a:lnTo>
                <a:close/>
              </a:path>
              <a:path w="1935479" h="376554">
                <a:moveTo>
                  <a:pt x="125598" y="15240"/>
                </a:moveTo>
                <a:lnTo>
                  <a:pt x="120264" y="0"/>
                </a:lnTo>
                <a:lnTo>
                  <a:pt x="117209" y="867"/>
                </a:lnTo>
                <a:lnTo>
                  <a:pt x="105066" y="4940"/>
                </a:lnTo>
                <a:lnTo>
                  <a:pt x="62301" y="30282"/>
                </a:lnTo>
                <a:lnTo>
                  <a:pt x="35661" y="59969"/>
                </a:lnTo>
                <a:lnTo>
                  <a:pt x="13585" y="103462"/>
                </a:lnTo>
                <a:lnTo>
                  <a:pt x="2458" y="153001"/>
                </a:lnTo>
                <a:lnTo>
                  <a:pt x="0" y="197336"/>
                </a:lnTo>
                <a:lnTo>
                  <a:pt x="679" y="210417"/>
                </a:lnTo>
                <a:lnTo>
                  <a:pt x="9597" y="260092"/>
                </a:lnTo>
                <a:lnTo>
                  <a:pt x="29488" y="307234"/>
                </a:lnTo>
                <a:lnTo>
                  <a:pt x="34163" y="315187"/>
                </a:lnTo>
                <a:lnTo>
                  <a:pt x="34163" y="184673"/>
                </a:lnTo>
                <a:lnTo>
                  <a:pt x="34514" y="170258"/>
                </a:lnTo>
                <a:lnTo>
                  <a:pt x="38949" y="130168"/>
                </a:lnTo>
                <a:lnTo>
                  <a:pt x="53090" y="83636"/>
                </a:lnTo>
                <a:lnTo>
                  <a:pt x="81214" y="41689"/>
                </a:lnTo>
                <a:lnTo>
                  <a:pt x="113040" y="20227"/>
                </a:lnTo>
                <a:lnTo>
                  <a:pt x="125598" y="15240"/>
                </a:lnTo>
                <a:close/>
              </a:path>
              <a:path w="1935479" h="376554">
                <a:moveTo>
                  <a:pt x="120264" y="376428"/>
                </a:moveTo>
                <a:lnTo>
                  <a:pt x="119913" y="359470"/>
                </a:lnTo>
                <a:lnTo>
                  <a:pt x="108312" y="354389"/>
                </a:lnTo>
                <a:lnTo>
                  <a:pt x="97526" y="348106"/>
                </a:lnTo>
                <a:lnTo>
                  <a:pt x="69945" y="321787"/>
                </a:lnTo>
                <a:lnTo>
                  <a:pt x="50950" y="287728"/>
                </a:lnTo>
                <a:lnTo>
                  <a:pt x="38357" y="241453"/>
                </a:lnTo>
                <a:lnTo>
                  <a:pt x="34424" y="199905"/>
                </a:lnTo>
                <a:lnTo>
                  <a:pt x="34163" y="184673"/>
                </a:lnTo>
                <a:lnTo>
                  <a:pt x="34163" y="315187"/>
                </a:lnTo>
                <a:lnTo>
                  <a:pt x="62390" y="347470"/>
                </a:lnTo>
                <a:lnTo>
                  <a:pt x="94946" y="367687"/>
                </a:lnTo>
                <a:lnTo>
                  <a:pt x="107243" y="372536"/>
                </a:lnTo>
                <a:lnTo>
                  <a:pt x="120264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8827" y="2754476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5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5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5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8060" y="2955493"/>
            <a:ext cx="53686" cy="86846"/>
          </a:xfrm>
          <a:custGeom>
            <a:avLst/>
            <a:gdLst/>
            <a:ahLst/>
            <a:cxnLst/>
            <a:rect l="l" t="t" r="r" b="b"/>
            <a:pathLst>
              <a:path w="59054" h="98425">
                <a:moveTo>
                  <a:pt x="22859" y="90513"/>
                </a:moveTo>
                <a:lnTo>
                  <a:pt x="22859" y="38862"/>
                </a:lnTo>
                <a:lnTo>
                  <a:pt x="22097" y="47244"/>
                </a:lnTo>
                <a:lnTo>
                  <a:pt x="20573" y="54102"/>
                </a:lnTo>
                <a:lnTo>
                  <a:pt x="6095" y="81534"/>
                </a:lnTo>
                <a:lnTo>
                  <a:pt x="0" y="88392"/>
                </a:lnTo>
                <a:lnTo>
                  <a:pt x="13544" y="98271"/>
                </a:lnTo>
                <a:lnTo>
                  <a:pt x="22859" y="90513"/>
                </a:lnTo>
                <a:close/>
              </a:path>
              <a:path w="59054" h="98425">
                <a:moveTo>
                  <a:pt x="58661" y="25311"/>
                </a:moveTo>
                <a:lnTo>
                  <a:pt x="57627" y="12897"/>
                </a:lnTo>
                <a:lnTo>
                  <a:pt x="55625" y="0"/>
                </a:lnTo>
                <a:lnTo>
                  <a:pt x="21668" y="4065"/>
                </a:lnTo>
                <a:lnTo>
                  <a:pt x="22502" y="16475"/>
                </a:lnTo>
                <a:lnTo>
                  <a:pt x="22859" y="29718"/>
                </a:lnTo>
                <a:lnTo>
                  <a:pt x="22859" y="90513"/>
                </a:lnTo>
                <a:lnTo>
                  <a:pt x="23402" y="90061"/>
                </a:lnTo>
                <a:lnTo>
                  <a:pt x="32628" y="81636"/>
                </a:lnTo>
                <a:lnTo>
                  <a:pt x="41396" y="72495"/>
                </a:lnTo>
                <a:lnTo>
                  <a:pt x="48562" y="62182"/>
                </a:lnTo>
                <a:lnTo>
                  <a:pt x="54107" y="50596"/>
                </a:lnTo>
                <a:lnTo>
                  <a:pt x="57384" y="39153"/>
                </a:lnTo>
                <a:lnTo>
                  <a:pt x="58661" y="2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9470" y="2731599"/>
            <a:ext cx="0" cy="325531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8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9945" y="2731599"/>
            <a:ext cx="0" cy="325531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808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9" y="2757148"/>
            <a:ext cx="211282" cy="241487"/>
          </a:xfrm>
          <a:custGeom>
            <a:avLst/>
            <a:gdLst/>
            <a:ahLst/>
            <a:cxnLst/>
            <a:rect l="l" t="t" r="r" b="b"/>
            <a:pathLst>
              <a:path w="232410" h="273685">
                <a:moveTo>
                  <a:pt x="84582" y="0"/>
                </a:moveTo>
                <a:lnTo>
                  <a:pt x="2286" y="0"/>
                </a:lnTo>
                <a:lnTo>
                  <a:pt x="0" y="9906"/>
                </a:lnTo>
                <a:lnTo>
                  <a:pt x="6858" y="10668"/>
                </a:lnTo>
                <a:lnTo>
                  <a:pt x="11430" y="12954"/>
                </a:lnTo>
                <a:lnTo>
                  <a:pt x="14478" y="16002"/>
                </a:lnTo>
                <a:lnTo>
                  <a:pt x="17526" y="19812"/>
                </a:lnTo>
                <a:lnTo>
                  <a:pt x="19812" y="24384"/>
                </a:lnTo>
                <a:lnTo>
                  <a:pt x="20574" y="30480"/>
                </a:lnTo>
                <a:lnTo>
                  <a:pt x="22098" y="36576"/>
                </a:lnTo>
                <a:lnTo>
                  <a:pt x="23622" y="44196"/>
                </a:lnTo>
                <a:lnTo>
                  <a:pt x="23622" y="52577"/>
                </a:lnTo>
                <a:lnTo>
                  <a:pt x="37338" y="273558"/>
                </a:lnTo>
                <a:lnTo>
                  <a:pt x="60198" y="273558"/>
                </a:lnTo>
                <a:lnTo>
                  <a:pt x="60198" y="31242"/>
                </a:lnTo>
                <a:lnTo>
                  <a:pt x="61722" y="26670"/>
                </a:lnTo>
                <a:lnTo>
                  <a:pt x="76200" y="9906"/>
                </a:lnTo>
                <a:lnTo>
                  <a:pt x="82296" y="9906"/>
                </a:lnTo>
                <a:lnTo>
                  <a:pt x="84582" y="0"/>
                </a:lnTo>
                <a:close/>
              </a:path>
              <a:path w="232410" h="273685">
                <a:moveTo>
                  <a:pt x="169164" y="90993"/>
                </a:moveTo>
                <a:lnTo>
                  <a:pt x="169164" y="34290"/>
                </a:lnTo>
                <a:lnTo>
                  <a:pt x="167640" y="40386"/>
                </a:lnTo>
                <a:lnTo>
                  <a:pt x="165129" y="47144"/>
                </a:lnTo>
                <a:lnTo>
                  <a:pt x="160597" y="57812"/>
                </a:lnTo>
                <a:lnTo>
                  <a:pt x="153924" y="70104"/>
                </a:lnTo>
                <a:lnTo>
                  <a:pt x="67818" y="224790"/>
                </a:lnTo>
                <a:lnTo>
                  <a:pt x="66294" y="224790"/>
                </a:lnTo>
                <a:lnTo>
                  <a:pt x="66294" y="208788"/>
                </a:lnTo>
                <a:lnTo>
                  <a:pt x="60198" y="64008"/>
                </a:lnTo>
                <a:lnTo>
                  <a:pt x="60198" y="273558"/>
                </a:lnTo>
                <a:lnTo>
                  <a:pt x="63246" y="273558"/>
                </a:lnTo>
                <a:lnTo>
                  <a:pt x="169164" y="90993"/>
                </a:lnTo>
                <a:close/>
              </a:path>
              <a:path w="232410" h="273685">
                <a:moveTo>
                  <a:pt x="232410" y="0"/>
                </a:moveTo>
                <a:lnTo>
                  <a:pt x="151638" y="0"/>
                </a:lnTo>
                <a:lnTo>
                  <a:pt x="152823" y="10472"/>
                </a:lnTo>
                <a:lnTo>
                  <a:pt x="165007" y="17064"/>
                </a:lnTo>
                <a:lnTo>
                  <a:pt x="169164" y="29717"/>
                </a:lnTo>
                <a:lnTo>
                  <a:pt x="169164" y="90993"/>
                </a:lnTo>
                <a:lnTo>
                  <a:pt x="196834" y="43299"/>
                </a:lnTo>
                <a:lnTo>
                  <a:pt x="203719" y="32024"/>
                </a:lnTo>
                <a:lnTo>
                  <a:pt x="208788" y="24383"/>
                </a:lnTo>
                <a:lnTo>
                  <a:pt x="213360" y="19811"/>
                </a:lnTo>
                <a:lnTo>
                  <a:pt x="216408" y="16001"/>
                </a:lnTo>
                <a:lnTo>
                  <a:pt x="220218" y="13715"/>
                </a:lnTo>
                <a:lnTo>
                  <a:pt x="223266" y="11429"/>
                </a:lnTo>
                <a:lnTo>
                  <a:pt x="226314" y="9905"/>
                </a:lnTo>
                <a:lnTo>
                  <a:pt x="230124" y="9905"/>
                </a:lnTo>
                <a:lnTo>
                  <a:pt x="232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6417" y="2893299"/>
            <a:ext cx="222827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3474" y="2745047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7" y="186689"/>
                </a:moveTo>
                <a:lnTo>
                  <a:pt x="56387" y="30479"/>
                </a:lnTo>
                <a:lnTo>
                  <a:pt x="55625" y="34289"/>
                </a:lnTo>
                <a:lnTo>
                  <a:pt x="54101" y="43433"/>
                </a:lnTo>
                <a:lnTo>
                  <a:pt x="53339" y="48767"/>
                </a:lnTo>
                <a:lnTo>
                  <a:pt x="51053" y="56387"/>
                </a:lnTo>
                <a:lnTo>
                  <a:pt x="0" y="284225"/>
                </a:lnTo>
                <a:lnTo>
                  <a:pt x="34289" y="284225"/>
                </a:lnTo>
                <a:lnTo>
                  <a:pt x="55625" y="186689"/>
                </a:lnTo>
                <a:lnTo>
                  <a:pt x="56387" y="186689"/>
                </a:lnTo>
                <a:close/>
              </a:path>
              <a:path w="195579" h="287654">
                <a:moveTo>
                  <a:pt x="96773" y="0"/>
                </a:moveTo>
                <a:lnTo>
                  <a:pt x="83819" y="69"/>
                </a:lnTo>
                <a:lnTo>
                  <a:pt x="35051" y="2285"/>
                </a:lnTo>
                <a:lnTo>
                  <a:pt x="32765" y="12191"/>
                </a:lnTo>
                <a:lnTo>
                  <a:pt x="41909" y="12191"/>
                </a:lnTo>
                <a:lnTo>
                  <a:pt x="48005" y="13715"/>
                </a:lnTo>
                <a:lnTo>
                  <a:pt x="54101" y="18287"/>
                </a:lnTo>
                <a:lnTo>
                  <a:pt x="56387" y="22097"/>
                </a:lnTo>
                <a:lnTo>
                  <a:pt x="56387" y="186689"/>
                </a:lnTo>
                <a:lnTo>
                  <a:pt x="57911" y="186689"/>
                </a:lnTo>
                <a:lnTo>
                  <a:pt x="57911" y="173735"/>
                </a:lnTo>
                <a:lnTo>
                  <a:pt x="96773" y="0"/>
                </a:lnTo>
                <a:close/>
              </a:path>
              <a:path w="195579" h="287654">
                <a:moveTo>
                  <a:pt x="138683" y="150022"/>
                </a:moveTo>
                <a:lnTo>
                  <a:pt x="138683" y="108203"/>
                </a:lnTo>
                <a:lnTo>
                  <a:pt x="138178" y="119241"/>
                </a:lnTo>
                <a:lnTo>
                  <a:pt x="133349" y="128794"/>
                </a:lnTo>
                <a:lnTo>
                  <a:pt x="102727" y="156616"/>
                </a:lnTo>
                <a:lnTo>
                  <a:pt x="64769" y="173735"/>
                </a:lnTo>
                <a:lnTo>
                  <a:pt x="57911" y="173735"/>
                </a:lnTo>
                <a:lnTo>
                  <a:pt x="57911" y="186689"/>
                </a:lnTo>
                <a:lnTo>
                  <a:pt x="76199" y="186689"/>
                </a:lnTo>
                <a:lnTo>
                  <a:pt x="77723" y="187451"/>
                </a:lnTo>
                <a:lnTo>
                  <a:pt x="80009" y="188213"/>
                </a:lnTo>
                <a:lnTo>
                  <a:pt x="81533" y="189737"/>
                </a:lnTo>
                <a:lnTo>
                  <a:pt x="82295" y="191261"/>
                </a:lnTo>
                <a:lnTo>
                  <a:pt x="83819" y="193547"/>
                </a:lnTo>
                <a:lnTo>
                  <a:pt x="85343" y="196595"/>
                </a:lnTo>
                <a:lnTo>
                  <a:pt x="86867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1" y="278563"/>
                </a:lnTo>
                <a:lnTo>
                  <a:pt x="111251" y="171449"/>
                </a:lnTo>
                <a:lnTo>
                  <a:pt x="138683" y="150022"/>
                </a:lnTo>
                <a:close/>
              </a:path>
              <a:path w="195579" h="287654">
                <a:moveTo>
                  <a:pt x="185927" y="254507"/>
                </a:moveTo>
                <a:lnTo>
                  <a:pt x="174497" y="243839"/>
                </a:lnTo>
                <a:lnTo>
                  <a:pt x="168401" y="250697"/>
                </a:lnTo>
                <a:lnTo>
                  <a:pt x="163067" y="256031"/>
                </a:lnTo>
                <a:lnTo>
                  <a:pt x="158495" y="259079"/>
                </a:lnTo>
                <a:lnTo>
                  <a:pt x="153161" y="262889"/>
                </a:lnTo>
                <a:lnTo>
                  <a:pt x="149351" y="265175"/>
                </a:lnTo>
                <a:lnTo>
                  <a:pt x="143255" y="265175"/>
                </a:lnTo>
                <a:lnTo>
                  <a:pt x="140969" y="264413"/>
                </a:lnTo>
                <a:lnTo>
                  <a:pt x="136397" y="259841"/>
                </a:lnTo>
                <a:lnTo>
                  <a:pt x="133349" y="253745"/>
                </a:lnTo>
                <a:lnTo>
                  <a:pt x="132587" y="249935"/>
                </a:lnTo>
                <a:lnTo>
                  <a:pt x="130301" y="243077"/>
                </a:lnTo>
                <a:lnTo>
                  <a:pt x="111251" y="171449"/>
                </a:lnTo>
                <a:lnTo>
                  <a:pt x="111251" y="278563"/>
                </a:lnTo>
                <a:lnTo>
                  <a:pt x="112013" y="279653"/>
                </a:lnTo>
                <a:lnTo>
                  <a:pt x="117347" y="284225"/>
                </a:lnTo>
                <a:lnTo>
                  <a:pt x="124967" y="287273"/>
                </a:lnTo>
                <a:lnTo>
                  <a:pt x="140969" y="287273"/>
                </a:lnTo>
                <a:lnTo>
                  <a:pt x="148589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7" y="254507"/>
                </a:lnTo>
                <a:close/>
              </a:path>
              <a:path w="195579" h="287654">
                <a:moveTo>
                  <a:pt x="195071" y="103631"/>
                </a:moveTo>
                <a:lnTo>
                  <a:pt x="191261" y="94487"/>
                </a:lnTo>
                <a:lnTo>
                  <a:pt x="127253" y="94487"/>
                </a:lnTo>
                <a:lnTo>
                  <a:pt x="124967" y="103631"/>
                </a:lnTo>
                <a:lnTo>
                  <a:pt x="134111" y="104393"/>
                </a:lnTo>
                <a:lnTo>
                  <a:pt x="138683" y="108203"/>
                </a:lnTo>
                <a:lnTo>
                  <a:pt x="138683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1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49538" y="2787159"/>
            <a:ext cx="407554" cy="244288"/>
          </a:xfrm>
          <a:custGeom>
            <a:avLst/>
            <a:gdLst/>
            <a:ahLst/>
            <a:cxnLst/>
            <a:rect l="l" t="t" r="r" b="b"/>
            <a:pathLst>
              <a:path w="448309" h="276860">
                <a:moveTo>
                  <a:pt x="89153" y="12906"/>
                </a:moveTo>
                <a:lnTo>
                  <a:pt x="89153" y="3000"/>
                </a:lnTo>
                <a:lnTo>
                  <a:pt x="0" y="3000"/>
                </a:lnTo>
                <a:lnTo>
                  <a:pt x="0" y="12906"/>
                </a:lnTo>
                <a:lnTo>
                  <a:pt x="5333" y="13668"/>
                </a:lnTo>
                <a:lnTo>
                  <a:pt x="9905" y="15954"/>
                </a:lnTo>
                <a:lnTo>
                  <a:pt x="31241" y="55578"/>
                </a:lnTo>
                <a:lnTo>
                  <a:pt x="66293" y="172418"/>
                </a:lnTo>
                <a:lnTo>
                  <a:pt x="66293" y="29670"/>
                </a:lnTo>
                <a:lnTo>
                  <a:pt x="67055" y="25860"/>
                </a:lnTo>
                <a:lnTo>
                  <a:pt x="68579" y="23574"/>
                </a:lnTo>
                <a:lnTo>
                  <a:pt x="70103" y="20526"/>
                </a:lnTo>
                <a:lnTo>
                  <a:pt x="72389" y="18240"/>
                </a:lnTo>
                <a:lnTo>
                  <a:pt x="78485" y="15192"/>
                </a:lnTo>
                <a:lnTo>
                  <a:pt x="83057" y="13668"/>
                </a:lnTo>
                <a:lnTo>
                  <a:pt x="89153" y="12906"/>
                </a:lnTo>
                <a:close/>
              </a:path>
              <a:path w="448309" h="276860">
                <a:moveTo>
                  <a:pt x="181355" y="122159"/>
                </a:moveTo>
                <a:lnTo>
                  <a:pt x="181355" y="38814"/>
                </a:lnTo>
                <a:lnTo>
                  <a:pt x="180593" y="41100"/>
                </a:lnTo>
                <a:lnTo>
                  <a:pt x="180593" y="44910"/>
                </a:lnTo>
                <a:lnTo>
                  <a:pt x="179831" y="47196"/>
                </a:lnTo>
                <a:lnTo>
                  <a:pt x="179831" y="49482"/>
                </a:lnTo>
                <a:lnTo>
                  <a:pt x="179069" y="52530"/>
                </a:lnTo>
                <a:lnTo>
                  <a:pt x="178307" y="54816"/>
                </a:lnTo>
                <a:lnTo>
                  <a:pt x="176783" y="60912"/>
                </a:lnTo>
                <a:lnTo>
                  <a:pt x="175259" y="65484"/>
                </a:lnTo>
                <a:lnTo>
                  <a:pt x="118109" y="228552"/>
                </a:lnTo>
                <a:lnTo>
                  <a:pt x="72389" y="67008"/>
                </a:lnTo>
                <a:lnTo>
                  <a:pt x="70103" y="60150"/>
                </a:lnTo>
                <a:lnTo>
                  <a:pt x="68579" y="54816"/>
                </a:lnTo>
                <a:lnTo>
                  <a:pt x="67817" y="49482"/>
                </a:lnTo>
                <a:lnTo>
                  <a:pt x="66293" y="44148"/>
                </a:lnTo>
                <a:lnTo>
                  <a:pt x="66293" y="172418"/>
                </a:lnTo>
                <a:lnTo>
                  <a:pt x="97535" y="276558"/>
                </a:lnTo>
                <a:lnTo>
                  <a:pt x="123443" y="276558"/>
                </a:lnTo>
                <a:lnTo>
                  <a:pt x="181355" y="122159"/>
                </a:lnTo>
                <a:close/>
              </a:path>
              <a:path w="448309" h="276860">
                <a:moveTo>
                  <a:pt x="240029" y="12906"/>
                </a:moveTo>
                <a:lnTo>
                  <a:pt x="240029" y="3000"/>
                </a:lnTo>
                <a:lnTo>
                  <a:pt x="156971" y="3000"/>
                </a:lnTo>
                <a:lnTo>
                  <a:pt x="156971" y="12906"/>
                </a:lnTo>
                <a:lnTo>
                  <a:pt x="165353" y="13668"/>
                </a:lnTo>
                <a:lnTo>
                  <a:pt x="172211" y="16716"/>
                </a:lnTo>
                <a:lnTo>
                  <a:pt x="179069" y="23574"/>
                </a:lnTo>
                <a:lnTo>
                  <a:pt x="181355" y="29670"/>
                </a:lnTo>
                <a:lnTo>
                  <a:pt x="181355" y="122159"/>
                </a:lnTo>
                <a:lnTo>
                  <a:pt x="207413" y="52687"/>
                </a:lnTo>
                <a:lnTo>
                  <a:pt x="230123" y="15954"/>
                </a:lnTo>
                <a:lnTo>
                  <a:pt x="234695" y="13668"/>
                </a:lnTo>
                <a:lnTo>
                  <a:pt x="240029" y="12906"/>
                </a:lnTo>
                <a:close/>
              </a:path>
              <a:path w="448309" h="276860">
                <a:moveTo>
                  <a:pt x="448055" y="63960"/>
                </a:moveTo>
                <a:lnTo>
                  <a:pt x="448055" y="8334"/>
                </a:lnTo>
                <a:lnTo>
                  <a:pt x="440728" y="6740"/>
                </a:lnTo>
                <a:lnTo>
                  <a:pt x="402160" y="432"/>
                </a:lnTo>
                <a:lnTo>
                  <a:pt x="374903" y="0"/>
                </a:lnTo>
                <a:lnTo>
                  <a:pt x="361925" y="947"/>
                </a:lnTo>
                <a:lnTo>
                  <a:pt x="314256" y="18677"/>
                </a:lnTo>
                <a:lnTo>
                  <a:pt x="282221" y="56530"/>
                </a:lnTo>
                <a:lnTo>
                  <a:pt x="267139" y="103728"/>
                </a:lnTo>
                <a:lnTo>
                  <a:pt x="264446" y="145711"/>
                </a:lnTo>
                <a:lnTo>
                  <a:pt x="265031" y="161178"/>
                </a:lnTo>
                <a:lnTo>
                  <a:pt x="271248" y="201798"/>
                </a:lnTo>
                <a:lnTo>
                  <a:pt x="290201" y="243094"/>
                </a:lnTo>
                <a:lnTo>
                  <a:pt x="304043" y="256757"/>
                </a:lnTo>
                <a:lnTo>
                  <a:pt x="304043" y="135158"/>
                </a:lnTo>
                <a:lnTo>
                  <a:pt x="304389" y="122920"/>
                </a:lnTo>
                <a:lnTo>
                  <a:pt x="313027" y="74006"/>
                </a:lnTo>
                <a:lnTo>
                  <a:pt x="330716" y="38296"/>
                </a:lnTo>
                <a:lnTo>
                  <a:pt x="374903" y="17478"/>
                </a:lnTo>
                <a:lnTo>
                  <a:pt x="384047" y="17478"/>
                </a:lnTo>
                <a:lnTo>
                  <a:pt x="418111" y="39856"/>
                </a:lnTo>
                <a:lnTo>
                  <a:pt x="428243" y="63960"/>
                </a:lnTo>
                <a:lnTo>
                  <a:pt x="448055" y="63960"/>
                </a:lnTo>
                <a:close/>
              </a:path>
              <a:path w="448309" h="276860">
                <a:moveTo>
                  <a:pt x="448055" y="266652"/>
                </a:moveTo>
                <a:lnTo>
                  <a:pt x="448055" y="210264"/>
                </a:lnTo>
                <a:lnTo>
                  <a:pt x="425328" y="218103"/>
                </a:lnTo>
                <a:lnTo>
                  <a:pt x="419901" y="230333"/>
                </a:lnTo>
                <a:lnTo>
                  <a:pt x="414407" y="239399"/>
                </a:lnTo>
                <a:lnTo>
                  <a:pt x="406244" y="248457"/>
                </a:lnTo>
                <a:lnTo>
                  <a:pt x="394664" y="255407"/>
                </a:lnTo>
                <a:lnTo>
                  <a:pt x="383353" y="258123"/>
                </a:lnTo>
                <a:lnTo>
                  <a:pt x="368847" y="259015"/>
                </a:lnTo>
                <a:lnTo>
                  <a:pt x="355725" y="257253"/>
                </a:lnTo>
                <a:lnTo>
                  <a:pt x="320526" y="226814"/>
                </a:lnTo>
                <a:lnTo>
                  <a:pt x="308099" y="188318"/>
                </a:lnTo>
                <a:lnTo>
                  <a:pt x="304280" y="150037"/>
                </a:lnTo>
                <a:lnTo>
                  <a:pt x="304043" y="135158"/>
                </a:lnTo>
                <a:lnTo>
                  <a:pt x="304043" y="256757"/>
                </a:lnTo>
                <a:lnTo>
                  <a:pt x="342265" y="273796"/>
                </a:lnTo>
                <a:lnTo>
                  <a:pt x="372728" y="276476"/>
                </a:lnTo>
                <a:lnTo>
                  <a:pt x="385559" y="275838"/>
                </a:lnTo>
                <a:lnTo>
                  <a:pt x="398134" y="274731"/>
                </a:lnTo>
                <a:lnTo>
                  <a:pt x="410535" y="273349"/>
                </a:lnTo>
                <a:lnTo>
                  <a:pt x="423350" y="271535"/>
                </a:lnTo>
                <a:lnTo>
                  <a:pt x="435549" y="269358"/>
                </a:lnTo>
                <a:lnTo>
                  <a:pt x="448055" y="266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9563" y="2853680"/>
            <a:ext cx="268432" cy="144556"/>
          </a:xfrm>
          <a:custGeom>
            <a:avLst/>
            <a:gdLst/>
            <a:ahLst/>
            <a:cxnLst/>
            <a:rect l="l" t="t" r="r" b="b"/>
            <a:pathLst>
              <a:path w="295275" h="163829">
                <a:moveTo>
                  <a:pt x="250697" y="95249"/>
                </a:moveTo>
                <a:lnTo>
                  <a:pt x="250697" y="68579"/>
                </a:lnTo>
                <a:lnTo>
                  <a:pt x="0" y="68579"/>
                </a:lnTo>
                <a:lnTo>
                  <a:pt x="0" y="95249"/>
                </a:lnTo>
                <a:lnTo>
                  <a:pt x="250697" y="95249"/>
                </a:lnTo>
                <a:close/>
              </a:path>
              <a:path w="295275" h="163829">
                <a:moveTo>
                  <a:pt x="294894" y="88391"/>
                </a:moveTo>
                <a:lnTo>
                  <a:pt x="294894" y="75437"/>
                </a:lnTo>
                <a:lnTo>
                  <a:pt x="217170" y="0"/>
                </a:lnTo>
                <a:lnTo>
                  <a:pt x="205740" y="10667"/>
                </a:lnTo>
                <a:lnTo>
                  <a:pt x="250697" y="68579"/>
                </a:lnTo>
                <a:lnTo>
                  <a:pt x="250697" y="131288"/>
                </a:lnTo>
                <a:lnTo>
                  <a:pt x="294894" y="88391"/>
                </a:lnTo>
                <a:close/>
              </a:path>
              <a:path w="295275" h="163829">
                <a:moveTo>
                  <a:pt x="250697" y="131288"/>
                </a:moveTo>
                <a:lnTo>
                  <a:pt x="250697" y="95249"/>
                </a:lnTo>
                <a:lnTo>
                  <a:pt x="205740" y="152399"/>
                </a:lnTo>
                <a:lnTo>
                  <a:pt x="217170" y="163829"/>
                </a:lnTo>
                <a:lnTo>
                  <a:pt x="250697" y="131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3814" y="2787135"/>
            <a:ext cx="263236" cy="244288"/>
          </a:xfrm>
          <a:custGeom>
            <a:avLst/>
            <a:gdLst/>
            <a:ahLst/>
            <a:cxnLst/>
            <a:rect l="l" t="t" r="r" b="b"/>
            <a:pathLst>
              <a:path w="289559" h="276860">
                <a:moveTo>
                  <a:pt x="83819" y="12933"/>
                </a:moveTo>
                <a:lnTo>
                  <a:pt x="83819" y="3027"/>
                </a:lnTo>
                <a:lnTo>
                  <a:pt x="0" y="3027"/>
                </a:lnTo>
                <a:lnTo>
                  <a:pt x="0" y="12933"/>
                </a:lnTo>
                <a:lnTo>
                  <a:pt x="6095" y="14457"/>
                </a:lnTo>
                <a:lnTo>
                  <a:pt x="10667" y="15981"/>
                </a:lnTo>
                <a:lnTo>
                  <a:pt x="17525" y="20553"/>
                </a:lnTo>
                <a:lnTo>
                  <a:pt x="20573" y="25125"/>
                </a:lnTo>
                <a:lnTo>
                  <a:pt x="21335" y="28173"/>
                </a:lnTo>
                <a:lnTo>
                  <a:pt x="22097" y="32745"/>
                </a:lnTo>
                <a:lnTo>
                  <a:pt x="22859" y="36555"/>
                </a:lnTo>
                <a:lnTo>
                  <a:pt x="23621" y="43413"/>
                </a:lnTo>
                <a:lnTo>
                  <a:pt x="23621" y="273537"/>
                </a:lnTo>
                <a:lnTo>
                  <a:pt x="60959" y="273537"/>
                </a:lnTo>
                <a:lnTo>
                  <a:pt x="60959" y="36555"/>
                </a:lnTo>
                <a:lnTo>
                  <a:pt x="77723" y="14457"/>
                </a:lnTo>
                <a:lnTo>
                  <a:pt x="83819" y="12933"/>
                </a:lnTo>
                <a:close/>
              </a:path>
              <a:path w="289559" h="276860">
                <a:moveTo>
                  <a:pt x="23621" y="273537"/>
                </a:moveTo>
                <a:lnTo>
                  <a:pt x="23621" y="233151"/>
                </a:lnTo>
                <a:lnTo>
                  <a:pt x="22859" y="240771"/>
                </a:lnTo>
                <a:lnTo>
                  <a:pt x="21335" y="249915"/>
                </a:lnTo>
                <a:lnTo>
                  <a:pt x="19049" y="253725"/>
                </a:lnTo>
                <a:lnTo>
                  <a:pt x="13715" y="259059"/>
                </a:lnTo>
                <a:lnTo>
                  <a:pt x="8381" y="261345"/>
                </a:lnTo>
                <a:lnTo>
                  <a:pt x="0" y="263631"/>
                </a:lnTo>
                <a:lnTo>
                  <a:pt x="0" y="273537"/>
                </a:lnTo>
                <a:lnTo>
                  <a:pt x="23621" y="273537"/>
                </a:lnTo>
                <a:close/>
              </a:path>
              <a:path w="289559" h="276860">
                <a:moveTo>
                  <a:pt x="83819" y="273537"/>
                </a:moveTo>
                <a:lnTo>
                  <a:pt x="83819" y="263631"/>
                </a:lnTo>
                <a:lnTo>
                  <a:pt x="77723" y="262107"/>
                </a:lnTo>
                <a:lnTo>
                  <a:pt x="73151" y="260583"/>
                </a:lnTo>
                <a:lnTo>
                  <a:pt x="70865" y="258297"/>
                </a:lnTo>
                <a:lnTo>
                  <a:pt x="67817" y="256773"/>
                </a:lnTo>
                <a:lnTo>
                  <a:pt x="65531" y="255249"/>
                </a:lnTo>
                <a:lnTo>
                  <a:pt x="64769" y="252963"/>
                </a:lnTo>
                <a:lnTo>
                  <a:pt x="61721" y="246867"/>
                </a:lnTo>
                <a:lnTo>
                  <a:pt x="61721" y="243057"/>
                </a:lnTo>
                <a:lnTo>
                  <a:pt x="60959" y="239247"/>
                </a:lnTo>
                <a:lnTo>
                  <a:pt x="60959" y="273537"/>
                </a:lnTo>
                <a:lnTo>
                  <a:pt x="83819" y="273537"/>
                </a:lnTo>
                <a:close/>
              </a:path>
              <a:path w="289559" h="276860">
                <a:moveTo>
                  <a:pt x="253711" y="265393"/>
                </a:moveTo>
                <a:lnTo>
                  <a:pt x="253711" y="213423"/>
                </a:lnTo>
                <a:lnTo>
                  <a:pt x="251853" y="226963"/>
                </a:lnTo>
                <a:lnTo>
                  <a:pt x="247027" y="238420"/>
                </a:lnTo>
                <a:lnTo>
                  <a:pt x="204215" y="258783"/>
                </a:lnTo>
                <a:lnTo>
                  <a:pt x="201013" y="258859"/>
                </a:lnTo>
                <a:lnTo>
                  <a:pt x="188581" y="257180"/>
                </a:lnTo>
                <a:lnTo>
                  <a:pt x="153863" y="225334"/>
                </a:lnTo>
                <a:lnTo>
                  <a:pt x="150113" y="211815"/>
                </a:lnTo>
                <a:lnTo>
                  <a:pt x="130301" y="211815"/>
                </a:lnTo>
                <a:lnTo>
                  <a:pt x="132751" y="266541"/>
                </a:lnTo>
                <a:lnTo>
                  <a:pt x="182442" y="275366"/>
                </a:lnTo>
                <a:lnTo>
                  <a:pt x="208509" y="276385"/>
                </a:lnTo>
                <a:lnTo>
                  <a:pt x="219198" y="275357"/>
                </a:lnTo>
                <a:lnTo>
                  <a:pt x="231775" y="272989"/>
                </a:lnTo>
                <a:lnTo>
                  <a:pt x="247032" y="268938"/>
                </a:lnTo>
                <a:lnTo>
                  <a:pt x="253711" y="265393"/>
                </a:lnTo>
                <a:close/>
              </a:path>
              <a:path w="289559" h="276860">
                <a:moveTo>
                  <a:pt x="284987" y="61701"/>
                </a:moveTo>
                <a:lnTo>
                  <a:pt x="280456" y="7201"/>
                </a:lnTo>
                <a:lnTo>
                  <a:pt x="230897" y="84"/>
                </a:lnTo>
                <a:lnTo>
                  <a:pt x="217018" y="0"/>
                </a:lnTo>
                <a:lnTo>
                  <a:pt x="204882" y="771"/>
                </a:lnTo>
                <a:lnTo>
                  <a:pt x="167372" y="11232"/>
                </a:lnTo>
                <a:lnTo>
                  <a:pt x="139845" y="38390"/>
                </a:lnTo>
                <a:lnTo>
                  <a:pt x="132688" y="76637"/>
                </a:lnTo>
                <a:lnTo>
                  <a:pt x="134445" y="89217"/>
                </a:lnTo>
                <a:lnTo>
                  <a:pt x="165493" y="129248"/>
                </a:lnTo>
                <a:lnTo>
                  <a:pt x="168401" y="131180"/>
                </a:lnTo>
                <a:lnTo>
                  <a:pt x="168401" y="50271"/>
                </a:lnTo>
                <a:lnTo>
                  <a:pt x="169925" y="42651"/>
                </a:lnTo>
                <a:lnTo>
                  <a:pt x="173735" y="36555"/>
                </a:lnTo>
                <a:lnTo>
                  <a:pt x="177545" y="29697"/>
                </a:lnTo>
                <a:lnTo>
                  <a:pt x="183641" y="25125"/>
                </a:lnTo>
                <a:lnTo>
                  <a:pt x="189737" y="22077"/>
                </a:lnTo>
                <a:lnTo>
                  <a:pt x="196595" y="19029"/>
                </a:lnTo>
                <a:lnTo>
                  <a:pt x="204215" y="17505"/>
                </a:lnTo>
                <a:lnTo>
                  <a:pt x="223787" y="17558"/>
                </a:lnTo>
                <a:lnTo>
                  <a:pt x="230897" y="18273"/>
                </a:lnTo>
                <a:lnTo>
                  <a:pt x="236981" y="21315"/>
                </a:lnTo>
                <a:lnTo>
                  <a:pt x="243077" y="23601"/>
                </a:lnTo>
                <a:lnTo>
                  <a:pt x="248411" y="28173"/>
                </a:lnTo>
                <a:lnTo>
                  <a:pt x="255340" y="37552"/>
                </a:lnTo>
                <a:lnTo>
                  <a:pt x="260840" y="48100"/>
                </a:lnTo>
                <a:lnTo>
                  <a:pt x="265175" y="61701"/>
                </a:lnTo>
                <a:lnTo>
                  <a:pt x="284987" y="61701"/>
                </a:lnTo>
                <a:close/>
              </a:path>
              <a:path w="289559" h="276860">
                <a:moveTo>
                  <a:pt x="289062" y="192025"/>
                </a:moveTo>
                <a:lnTo>
                  <a:pt x="266951" y="149583"/>
                </a:lnTo>
                <a:lnTo>
                  <a:pt x="224868" y="121939"/>
                </a:lnTo>
                <a:lnTo>
                  <a:pt x="208509" y="113513"/>
                </a:lnTo>
                <a:lnTo>
                  <a:pt x="197461" y="106943"/>
                </a:lnTo>
                <a:lnTo>
                  <a:pt x="188975" y="100563"/>
                </a:lnTo>
                <a:lnTo>
                  <a:pt x="181355" y="95229"/>
                </a:lnTo>
                <a:lnTo>
                  <a:pt x="176783" y="89133"/>
                </a:lnTo>
                <a:lnTo>
                  <a:pt x="172973" y="83037"/>
                </a:lnTo>
                <a:lnTo>
                  <a:pt x="169925" y="76179"/>
                </a:lnTo>
                <a:lnTo>
                  <a:pt x="168401" y="68559"/>
                </a:lnTo>
                <a:lnTo>
                  <a:pt x="168401" y="131180"/>
                </a:lnTo>
                <a:lnTo>
                  <a:pt x="174815" y="135441"/>
                </a:lnTo>
                <a:lnTo>
                  <a:pt x="186554" y="142125"/>
                </a:lnTo>
                <a:lnTo>
                  <a:pt x="201013" y="149564"/>
                </a:lnTo>
                <a:lnTo>
                  <a:pt x="213308" y="156051"/>
                </a:lnTo>
                <a:lnTo>
                  <a:pt x="249032" y="188115"/>
                </a:lnTo>
                <a:lnTo>
                  <a:pt x="253711" y="213423"/>
                </a:lnTo>
                <a:lnTo>
                  <a:pt x="253711" y="265393"/>
                </a:lnTo>
                <a:lnTo>
                  <a:pt x="257752" y="263248"/>
                </a:lnTo>
                <a:lnTo>
                  <a:pt x="284423" y="231559"/>
                </a:lnTo>
                <a:lnTo>
                  <a:pt x="288810" y="208825"/>
                </a:lnTo>
                <a:lnTo>
                  <a:pt x="289062" y="192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89316" y="3297305"/>
            <a:ext cx="277091" cy="183216"/>
          </a:xfrm>
          <a:custGeom>
            <a:avLst/>
            <a:gdLst/>
            <a:ahLst/>
            <a:cxnLst/>
            <a:rect l="l" t="t" r="r" b="b"/>
            <a:pathLst>
              <a:path w="304800" h="207645">
                <a:moveTo>
                  <a:pt x="226314" y="75437"/>
                </a:moveTo>
                <a:lnTo>
                  <a:pt x="226314" y="48767"/>
                </a:lnTo>
                <a:lnTo>
                  <a:pt x="0" y="48767"/>
                </a:lnTo>
                <a:lnTo>
                  <a:pt x="0" y="75437"/>
                </a:lnTo>
                <a:lnTo>
                  <a:pt x="226314" y="75437"/>
                </a:lnTo>
                <a:close/>
              </a:path>
              <a:path w="304800" h="207645">
                <a:moveTo>
                  <a:pt x="269748" y="145055"/>
                </a:moveTo>
                <a:lnTo>
                  <a:pt x="269748" y="103631"/>
                </a:lnTo>
                <a:lnTo>
                  <a:pt x="247650" y="131825"/>
                </a:lnTo>
                <a:lnTo>
                  <a:pt x="0" y="131825"/>
                </a:lnTo>
                <a:lnTo>
                  <a:pt x="0" y="158495"/>
                </a:lnTo>
                <a:lnTo>
                  <a:pt x="227076" y="158495"/>
                </a:lnTo>
                <a:lnTo>
                  <a:pt x="227076" y="188063"/>
                </a:lnTo>
                <a:lnTo>
                  <a:pt x="269748" y="145055"/>
                </a:lnTo>
                <a:close/>
              </a:path>
              <a:path w="304800" h="207645">
                <a:moveTo>
                  <a:pt x="304800" y="109727"/>
                </a:moveTo>
                <a:lnTo>
                  <a:pt x="304800" y="96773"/>
                </a:lnTo>
                <a:lnTo>
                  <a:pt x="208026" y="0"/>
                </a:lnTo>
                <a:lnTo>
                  <a:pt x="195072" y="10667"/>
                </a:lnTo>
                <a:lnTo>
                  <a:pt x="226314" y="48767"/>
                </a:lnTo>
                <a:lnTo>
                  <a:pt x="226314" y="75437"/>
                </a:lnTo>
                <a:lnTo>
                  <a:pt x="246888" y="75437"/>
                </a:lnTo>
                <a:lnTo>
                  <a:pt x="269748" y="103631"/>
                </a:lnTo>
                <a:lnTo>
                  <a:pt x="269748" y="145055"/>
                </a:lnTo>
                <a:lnTo>
                  <a:pt x="304800" y="109727"/>
                </a:lnTo>
                <a:close/>
              </a:path>
              <a:path w="304800" h="207645">
                <a:moveTo>
                  <a:pt x="227076" y="188063"/>
                </a:moveTo>
                <a:lnTo>
                  <a:pt x="227076" y="158495"/>
                </a:lnTo>
                <a:lnTo>
                  <a:pt x="195072" y="196595"/>
                </a:lnTo>
                <a:lnTo>
                  <a:pt x="208026" y="207263"/>
                </a:lnTo>
                <a:lnTo>
                  <a:pt x="227076" y="18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9157" y="2661517"/>
            <a:ext cx="2785918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493"/>
            <a:r>
              <a:rPr sz="2900" spc="-63" dirty="0">
                <a:latin typeface="Cambria"/>
                <a:cs typeface="Cambria"/>
              </a:rPr>
              <a:t>r</a:t>
            </a:r>
            <a:r>
              <a:rPr sz="2900" spc="-18" dirty="0">
                <a:latin typeface="Cambria"/>
                <a:cs typeface="Cambria"/>
              </a:rPr>
              <a:t>educes</a:t>
            </a:r>
            <a:endParaRPr sz="2900">
              <a:latin typeface="Cambria"/>
              <a:cs typeface="Cambria"/>
            </a:endParaRPr>
          </a:p>
          <a:p>
            <a:pPr marL="11397">
              <a:spcBef>
                <a:spcPts val="341"/>
              </a:spcBef>
            </a:pPr>
            <a:r>
              <a:rPr sz="2900" spc="-18" dirty="0">
                <a:latin typeface="Cambria"/>
                <a:cs typeface="Cambria"/>
              </a:rPr>
              <a:t>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NP‐comple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2854" y="3134853"/>
            <a:ext cx="3215986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Font typeface="Arial"/>
              <a:buChar char="•"/>
              <a:tabLst>
                <a:tab pos="319115" algn="l"/>
              </a:tabLst>
            </a:pPr>
            <a:r>
              <a:rPr sz="2900" spc="-102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C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NP‐comple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24495" y="3602584"/>
            <a:ext cx="2836025" cy="184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8582" y="3607289"/>
            <a:ext cx="2761903" cy="1844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3454" y="4394319"/>
            <a:ext cx="693882" cy="301999"/>
          </a:xfrm>
          <a:custGeom>
            <a:avLst/>
            <a:gdLst/>
            <a:ahLst/>
            <a:cxnLst/>
            <a:rect l="l" t="t" r="r" b="b"/>
            <a:pathLst>
              <a:path w="763270" h="342264">
                <a:moveTo>
                  <a:pt x="611609" y="171179"/>
                </a:moveTo>
                <a:lnTo>
                  <a:pt x="546027" y="132923"/>
                </a:lnTo>
                <a:lnTo>
                  <a:pt x="0" y="132923"/>
                </a:lnTo>
                <a:lnTo>
                  <a:pt x="0" y="209123"/>
                </a:lnTo>
                <a:lnTo>
                  <a:pt x="547178" y="209123"/>
                </a:lnTo>
                <a:lnTo>
                  <a:pt x="611609" y="171179"/>
                </a:lnTo>
                <a:close/>
              </a:path>
              <a:path w="763270" h="342264">
                <a:moveTo>
                  <a:pt x="762762" y="171023"/>
                </a:moveTo>
                <a:lnTo>
                  <a:pt x="477774" y="4907"/>
                </a:lnTo>
                <a:lnTo>
                  <a:pt x="470391" y="1607"/>
                </a:lnTo>
                <a:lnTo>
                  <a:pt x="460001" y="0"/>
                </a:lnTo>
                <a:lnTo>
                  <a:pt x="449417" y="1777"/>
                </a:lnTo>
                <a:lnTo>
                  <a:pt x="439081" y="7136"/>
                </a:lnTo>
                <a:lnTo>
                  <a:pt x="429437" y="16269"/>
                </a:lnTo>
                <a:lnTo>
                  <a:pt x="420926" y="29374"/>
                </a:lnTo>
                <a:lnTo>
                  <a:pt x="420097" y="41381"/>
                </a:lnTo>
                <a:lnTo>
                  <a:pt x="422971" y="52865"/>
                </a:lnTo>
                <a:lnTo>
                  <a:pt x="429319" y="62870"/>
                </a:lnTo>
                <a:lnTo>
                  <a:pt x="438912" y="70439"/>
                </a:lnTo>
                <a:lnTo>
                  <a:pt x="546027" y="132923"/>
                </a:lnTo>
                <a:lnTo>
                  <a:pt x="686562" y="132923"/>
                </a:lnTo>
                <a:lnTo>
                  <a:pt x="686562" y="215439"/>
                </a:lnTo>
                <a:lnTo>
                  <a:pt x="762762" y="171023"/>
                </a:lnTo>
                <a:close/>
              </a:path>
              <a:path w="763270" h="342264">
                <a:moveTo>
                  <a:pt x="686562" y="215439"/>
                </a:moveTo>
                <a:lnTo>
                  <a:pt x="686562" y="209123"/>
                </a:lnTo>
                <a:lnTo>
                  <a:pt x="547178" y="209123"/>
                </a:lnTo>
                <a:lnTo>
                  <a:pt x="431618" y="277178"/>
                </a:lnTo>
                <a:lnTo>
                  <a:pt x="425537" y="285437"/>
                </a:lnTo>
                <a:lnTo>
                  <a:pt x="422256" y="295412"/>
                </a:lnTo>
                <a:lnTo>
                  <a:pt x="422136" y="306813"/>
                </a:lnTo>
                <a:lnTo>
                  <a:pt x="425539" y="319352"/>
                </a:lnTo>
                <a:lnTo>
                  <a:pt x="432827" y="332741"/>
                </a:lnTo>
                <a:lnTo>
                  <a:pt x="442885" y="339155"/>
                </a:lnTo>
                <a:lnTo>
                  <a:pt x="454323" y="342175"/>
                </a:lnTo>
                <a:lnTo>
                  <a:pt x="466249" y="341577"/>
                </a:lnTo>
                <a:lnTo>
                  <a:pt x="477774" y="337139"/>
                </a:lnTo>
                <a:lnTo>
                  <a:pt x="686562" y="215439"/>
                </a:lnTo>
                <a:close/>
              </a:path>
              <a:path w="763270" h="342264">
                <a:moveTo>
                  <a:pt x="686562" y="209123"/>
                </a:moveTo>
                <a:lnTo>
                  <a:pt x="686562" y="132923"/>
                </a:lnTo>
                <a:lnTo>
                  <a:pt x="546027" y="132923"/>
                </a:lnTo>
                <a:lnTo>
                  <a:pt x="611609" y="171179"/>
                </a:lnTo>
                <a:lnTo>
                  <a:pt x="667512" y="138257"/>
                </a:lnTo>
                <a:lnTo>
                  <a:pt x="667512" y="209123"/>
                </a:lnTo>
                <a:lnTo>
                  <a:pt x="686562" y="209123"/>
                </a:lnTo>
                <a:close/>
              </a:path>
              <a:path w="763270" h="342264">
                <a:moveTo>
                  <a:pt x="667512" y="209123"/>
                </a:moveTo>
                <a:lnTo>
                  <a:pt x="667512" y="203789"/>
                </a:lnTo>
                <a:lnTo>
                  <a:pt x="611609" y="171179"/>
                </a:lnTo>
                <a:lnTo>
                  <a:pt x="547178" y="209123"/>
                </a:lnTo>
                <a:lnTo>
                  <a:pt x="667512" y="209123"/>
                </a:lnTo>
                <a:close/>
              </a:path>
              <a:path w="763270" h="342264">
                <a:moveTo>
                  <a:pt x="667512" y="203789"/>
                </a:moveTo>
                <a:lnTo>
                  <a:pt x="667512" y="138257"/>
                </a:lnTo>
                <a:lnTo>
                  <a:pt x="611609" y="171179"/>
                </a:lnTo>
                <a:lnTo>
                  <a:pt x="667512" y="20378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3454" y="4394319"/>
            <a:ext cx="693882" cy="301999"/>
          </a:xfrm>
          <a:custGeom>
            <a:avLst/>
            <a:gdLst/>
            <a:ahLst/>
            <a:cxnLst/>
            <a:rect l="l" t="t" r="r" b="b"/>
            <a:pathLst>
              <a:path w="763270" h="342264">
                <a:moveTo>
                  <a:pt x="611609" y="171179"/>
                </a:moveTo>
                <a:lnTo>
                  <a:pt x="546027" y="132923"/>
                </a:lnTo>
                <a:lnTo>
                  <a:pt x="0" y="132923"/>
                </a:lnTo>
                <a:lnTo>
                  <a:pt x="0" y="209123"/>
                </a:lnTo>
                <a:lnTo>
                  <a:pt x="547178" y="209123"/>
                </a:lnTo>
                <a:lnTo>
                  <a:pt x="611609" y="171179"/>
                </a:lnTo>
                <a:close/>
              </a:path>
              <a:path w="763270" h="342264">
                <a:moveTo>
                  <a:pt x="762762" y="171023"/>
                </a:moveTo>
                <a:lnTo>
                  <a:pt x="477774" y="4907"/>
                </a:lnTo>
                <a:lnTo>
                  <a:pt x="470391" y="1607"/>
                </a:lnTo>
                <a:lnTo>
                  <a:pt x="460001" y="0"/>
                </a:lnTo>
                <a:lnTo>
                  <a:pt x="449417" y="1777"/>
                </a:lnTo>
                <a:lnTo>
                  <a:pt x="439081" y="7136"/>
                </a:lnTo>
                <a:lnTo>
                  <a:pt x="429437" y="16269"/>
                </a:lnTo>
                <a:lnTo>
                  <a:pt x="420926" y="29374"/>
                </a:lnTo>
                <a:lnTo>
                  <a:pt x="420097" y="41381"/>
                </a:lnTo>
                <a:lnTo>
                  <a:pt x="422971" y="52865"/>
                </a:lnTo>
                <a:lnTo>
                  <a:pt x="429319" y="62870"/>
                </a:lnTo>
                <a:lnTo>
                  <a:pt x="438912" y="70439"/>
                </a:lnTo>
                <a:lnTo>
                  <a:pt x="546027" y="132923"/>
                </a:lnTo>
                <a:lnTo>
                  <a:pt x="686562" y="132923"/>
                </a:lnTo>
                <a:lnTo>
                  <a:pt x="686562" y="215439"/>
                </a:lnTo>
                <a:lnTo>
                  <a:pt x="762762" y="171023"/>
                </a:lnTo>
                <a:close/>
              </a:path>
              <a:path w="763270" h="342264">
                <a:moveTo>
                  <a:pt x="686562" y="215439"/>
                </a:moveTo>
                <a:lnTo>
                  <a:pt x="686562" y="209123"/>
                </a:lnTo>
                <a:lnTo>
                  <a:pt x="547178" y="209123"/>
                </a:lnTo>
                <a:lnTo>
                  <a:pt x="431618" y="277178"/>
                </a:lnTo>
                <a:lnTo>
                  <a:pt x="425537" y="285437"/>
                </a:lnTo>
                <a:lnTo>
                  <a:pt x="422256" y="295412"/>
                </a:lnTo>
                <a:lnTo>
                  <a:pt x="422136" y="306813"/>
                </a:lnTo>
                <a:lnTo>
                  <a:pt x="425539" y="319352"/>
                </a:lnTo>
                <a:lnTo>
                  <a:pt x="432827" y="332741"/>
                </a:lnTo>
                <a:lnTo>
                  <a:pt x="442885" y="339155"/>
                </a:lnTo>
                <a:lnTo>
                  <a:pt x="454323" y="342175"/>
                </a:lnTo>
                <a:lnTo>
                  <a:pt x="466249" y="341577"/>
                </a:lnTo>
                <a:lnTo>
                  <a:pt x="477774" y="337139"/>
                </a:lnTo>
                <a:lnTo>
                  <a:pt x="686562" y="215439"/>
                </a:lnTo>
                <a:close/>
              </a:path>
              <a:path w="763270" h="342264">
                <a:moveTo>
                  <a:pt x="686562" y="209123"/>
                </a:moveTo>
                <a:lnTo>
                  <a:pt x="686562" y="132923"/>
                </a:lnTo>
                <a:lnTo>
                  <a:pt x="546027" y="132923"/>
                </a:lnTo>
                <a:lnTo>
                  <a:pt x="611609" y="171179"/>
                </a:lnTo>
                <a:lnTo>
                  <a:pt x="667512" y="138257"/>
                </a:lnTo>
                <a:lnTo>
                  <a:pt x="667512" y="209123"/>
                </a:lnTo>
                <a:lnTo>
                  <a:pt x="686562" y="209123"/>
                </a:lnTo>
                <a:close/>
              </a:path>
              <a:path w="763270" h="342264">
                <a:moveTo>
                  <a:pt x="667512" y="209123"/>
                </a:moveTo>
                <a:lnTo>
                  <a:pt x="667512" y="203789"/>
                </a:lnTo>
                <a:lnTo>
                  <a:pt x="611609" y="171179"/>
                </a:lnTo>
                <a:lnTo>
                  <a:pt x="547178" y="209123"/>
                </a:lnTo>
                <a:lnTo>
                  <a:pt x="667512" y="209123"/>
                </a:lnTo>
                <a:close/>
              </a:path>
              <a:path w="763270" h="342264">
                <a:moveTo>
                  <a:pt x="667512" y="203789"/>
                </a:moveTo>
                <a:lnTo>
                  <a:pt x="667512" y="138257"/>
                </a:lnTo>
                <a:lnTo>
                  <a:pt x="611609" y="171179"/>
                </a:lnTo>
                <a:lnTo>
                  <a:pt x="667512" y="20378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34127" y="5558013"/>
            <a:ext cx="2024495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15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er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54" dirty="0">
                <a:latin typeface="Cambria"/>
                <a:cs typeface="Cambria"/>
              </a:rPr>
              <a:t>e</a:t>
            </a:r>
            <a:r>
              <a:rPr sz="2900" spc="-18" dirty="0">
                <a:latin typeface="Cambria"/>
                <a:cs typeface="Cambria"/>
              </a:rPr>
              <a:t>x</a:t>
            </a:r>
            <a:r>
              <a:rPr sz="2900" spc="18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C</a:t>
            </a:r>
            <a:r>
              <a:rPr sz="2900" spc="-63" dirty="0">
                <a:latin typeface="Cambria"/>
                <a:cs typeface="Cambria"/>
              </a:rPr>
              <a:t>o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er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06388" y="5558013"/>
            <a:ext cx="261158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2" dirty="0">
                <a:latin typeface="Cambria"/>
                <a:cs typeface="Cambria"/>
              </a:rPr>
              <a:t>Independen</a:t>
            </a:r>
            <a:r>
              <a:rPr sz="2900" spc="-13" dirty="0">
                <a:latin typeface="Cambria"/>
                <a:cs typeface="Cambria"/>
              </a:rPr>
              <a:t>t</a:t>
            </a:r>
            <a:r>
              <a:rPr sz="2900" spc="18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Set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DD9687-5F63-4C85-8140-C48FD6EA302D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02854" y="1914192"/>
            <a:ext cx="6908800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Font typeface="Arial"/>
              <a:buChar char="•"/>
              <a:tabLst>
                <a:tab pos="319115" algn="l"/>
              </a:tabLst>
            </a:pPr>
            <a:r>
              <a:rPr sz="2900" b="1" i="1" spc="-18" dirty="0">
                <a:latin typeface="Cambria"/>
                <a:cs typeface="Cambria"/>
              </a:rPr>
              <a:t>Dominating</a:t>
            </a:r>
            <a:r>
              <a:rPr sz="2900" b="1" i="1" spc="-4" dirty="0">
                <a:latin typeface="Cambria"/>
                <a:cs typeface="Cambria"/>
              </a:rPr>
              <a:t> </a:t>
            </a:r>
            <a:r>
              <a:rPr sz="2900" b="1" i="1" spc="-13" dirty="0">
                <a:latin typeface="Cambria"/>
                <a:cs typeface="Cambria"/>
              </a:rPr>
              <a:t>set</a:t>
            </a:r>
            <a:r>
              <a:rPr sz="2900" b="1" i="1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=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subset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ertices</a:t>
            </a:r>
            <a:endParaRPr sz="2900" dirty="0">
              <a:latin typeface="Cambria"/>
              <a:cs typeface="Cambria"/>
            </a:endParaRPr>
          </a:p>
          <a:p>
            <a:pPr marL="319115" marR="4559"/>
            <a:r>
              <a:rPr sz="2900" spc="-18" dirty="0">
                <a:latin typeface="Cambria"/>
                <a:cs typeface="Cambria"/>
              </a:rPr>
              <a:t>such </a:t>
            </a:r>
            <a:r>
              <a:rPr sz="2900" spc="-13" dirty="0">
                <a:latin typeface="Cambria"/>
                <a:cs typeface="Cambria"/>
              </a:rPr>
              <a:t>that </a:t>
            </a:r>
            <a:r>
              <a:rPr sz="2900" spc="-45" dirty="0">
                <a:latin typeface="Cambria"/>
                <a:cs typeface="Cambria"/>
              </a:rPr>
              <a:t>e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ery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other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54" dirty="0">
                <a:latin typeface="Cambria"/>
                <a:cs typeface="Cambria"/>
              </a:rPr>
              <a:t>e</a:t>
            </a:r>
            <a:r>
              <a:rPr sz="2900" spc="-18" dirty="0">
                <a:latin typeface="Cambria"/>
                <a:cs typeface="Cambria"/>
              </a:rPr>
              <a:t>x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is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adjacent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o someone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in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the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subset</a:t>
            </a:r>
            <a:endParaRPr sz="2900" dirty="0">
              <a:latin typeface="Cambria"/>
              <a:cs typeface="Cambria"/>
            </a:endParaRPr>
          </a:p>
          <a:p>
            <a:pPr marL="319115" marR="242186" indent="-307718">
              <a:spcBef>
                <a:spcPts val="687"/>
              </a:spcBef>
              <a:buFont typeface="Arial"/>
              <a:buChar char="•"/>
              <a:tabLst>
                <a:tab pos="319115" algn="l"/>
                <a:tab pos="1901016" algn="l"/>
                <a:tab pos="4426017" algn="l"/>
                <a:tab pos="5883691" algn="l"/>
                <a:tab pos="6495139" algn="l"/>
              </a:tabLst>
            </a:pPr>
            <a:r>
              <a:rPr sz="2900" u="heavy" spc="-22" dirty="0">
                <a:latin typeface="Cambria"/>
                <a:cs typeface="Cambria"/>
              </a:rPr>
              <a:t>P</a:t>
            </a:r>
            <a:r>
              <a:rPr sz="2900" u="heavy" spc="-63" dirty="0">
                <a:latin typeface="Cambria"/>
                <a:cs typeface="Cambria"/>
              </a:rPr>
              <a:t>r</a:t>
            </a:r>
            <a:r>
              <a:rPr sz="2900" u="heavy" spc="-22" dirty="0">
                <a:latin typeface="Cambria"/>
                <a:cs typeface="Cambria"/>
              </a:rPr>
              <a:t>oblem</a:t>
            </a:r>
            <a:r>
              <a:rPr sz="2900" u="heavy" spc="-9" dirty="0">
                <a:latin typeface="Cambria"/>
                <a:cs typeface="Cambria"/>
              </a:rPr>
              <a:t>: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22" dirty="0">
                <a:latin typeface="Cambria"/>
                <a:cs typeface="Cambria"/>
              </a:rPr>
              <a:t>G</a:t>
            </a:r>
            <a:r>
              <a:rPr sz="2900" spc="-72" dirty="0">
                <a:latin typeface="Cambria"/>
                <a:cs typeface="Cambria"/>
              </a:rPr>
              <a:t>iv</a:t>
            </a:r>
            <a:r>
              <a:rPr sz="2900" spc="-18" dirty="0">
                <a:latin typeface="Cambria"/>
                <a:cs typeface="Cambria"/>
              </a:rPr>
              <a:t>en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g</a:t>
            </a:r>
            <a:r>
              <a:rPr sz="2900" spc="-67" dirty="0">
                <a:latin typeface="Cambria"/>
                <a:cs typeface="Cambria"/>
              </a:rPr>
              <a:t>r</a:t>
            </a:r>
            <a:r>
              <a:rPr sz="2900" spc="-22" dirty="0">
                <a:latin typeface="Cambria"/>
                <a:cs typeface="Cambria"/>
              </a:rPr>
              <a:t>ap</a:t>
            </a:r>
            <a:r>
              <a:rPr sz="2900" spc="-18" dirty="0">
                <a:latin typeface="Cambria"/>
                <a:cs typeface="Cambria"/>
              </a:rPr>
              <a:t>h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22" dirty="0">
                <a:latin typeface="Cambria"/>
                <a:cs typeface="Cambria"/>
              </a:rPr>
              <a:t>an</a:t>
            </a:r>
            <a:r>
              <a:rPr sz="2900" spc="-18" dirty="0">
                <a:latin typeface="Cambria"/>
                <a:cs typeface="Cambria"/>
              </a:rPr>
              <a:t>d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in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r>
              <a:rPr sz="2900" spc="-22" dirty="0">
                <a:latin typeface="Cambria"/>
                <a:cs typeface="Cambria"/>
              </a:rPr>
              <a:t>ge</a:t>
            </a:r>
            <a:r>
              <a:rPr sz="2900" spc="-13" dirty="0">
                <a:latin typeface="Cambria"/>
                <a:cs typeface="Cambria"/>
              </a:rPr>
              <a:t>r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9" dirty="0">
                <a:latin typeface="Cambria"/>
                <a:cs typeface="Cambria"/>
              </a:rPr>
              <a:t>, 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the</a:t>
            </a:r>
            <a:r>
              <a:rPr sz="2900" spc="-63" dirty="0">
                <a:latin typeface="Cambria"/>
                <a:cs typeface="Cambria"/>
              </a:rPr>
              <a:t>r</a:t>
            </a:r>
            <a:r>
              <a:rPr sz="2900" spc="-18" dirty="0">
                <a:latin typeface="Cambria"/>
                <a:cs typeface="Cambria"/>
              </a:rPr>
              <a:t>e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dominating</a:t>
            </a:r>
            <a:r>
              <a:rPr sz="2900" spc="22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set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size</a:t>
            </a:r>
            <a:r>
              <a:rPr sz="2900" dirty="0">
                <a:latin typeface="Cambria"/>
                <a:cs typeface="Cambria"/>
              </a:rPr>
              <a:t>	</a:t>
            </a:r>
            <a:r>
              <a:rPr sz="2900" spc="-13" dirty="0">
                <a:latin typeface="Cambria"/>
                <a:cs typeface="Cambria"/>
              </a:rPr>
              <a:t>?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Dominating Set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5027477" y="3449126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5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5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5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7632" y="3439696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1076" y="3896897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29718"/>
                </a:moveTo>
                <a:lnTo>
                  <a:pt x="245364" y="0"/>
                </a:lnTo>
                <a:lnTo>
                  <a:pt x="0" y="95250"/>
                </a:lnTo>
                <a:lnTo>
                  <a:pt x="0" y="122682"/>
                </a:lnTo>
                <a:lnTo>
                  <a:pt x="32765" y="135503"/>
                </a:lnTo>
                <a:lnTo>
                  <a:pt x="32766" y="108966"/>
                </a:lnTo>
                <a:lnTo>
                  <a:pt x="245364" y="29718"/>
                </a:lnTo>
                <a:close/>
              </a:path>
              <a:path w="245745" h="276225">
                <a:moveTo>
                  <a:pt x="245364" y="218694"/>
                </a:moveTo>
                <a:lnTo>
                  <a:pt x="245364" y="188976"/>
                </a:lnTo>
                <a:lnTo>
                  <a:pt x="32766" y="108966"/>
                </a:lnTo>
                <a:lnTo>
                  <a:pt x="32765" y="135503"/>
                </a:lnTo>
                <a:lnTo>
                  <a:pt x="245364" y="218694"/>
                </a:lnTo>
                <a:close/>
              </a:path>
              <a:path w="245745" h="276225">
                <a:moveTo>
                  <a:pt x="245364" y="275844"/>
                </a:moveTo>
                <a:lnTo>
                  <a:pt x="245364" y="249174"/>
                </a:lnTo>
                <a:lnTo>
                  <a:pt x="762" y="249174"/>
                </a:lnTo>
                <a:lnTo>
                  <a:pt x="762" y="275844"/>
                </a:lnTo>
                <a:lnTo>
                  <a:pt x="2453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0299" y="3870003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1484" y="4319868"/>
            <a:ext cx="2960946" cy="1667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58D4D-388D-4AB1-94E1-F36A19DD7375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5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004963" y="377751"/>
            <a:ext cx="505344" cy="342340"/>
            <a:chOff x="5826529" y="720090"/>
            <a:chExt cx="596784" cy="417531"/>
          </a:xfrm>
        </p:grpSpPr>
        <p:sp>
          <p:nvSpPr>
            <p:cNvPr id="2" name="object 2"/>
            <p:cNvSpPr/>
            <p:nvPr/>
          </p:nvSpPr>
          <p:spPr>
            <a:xfrm>
              <a:off x="5826529" y="720090"/>
              <a:ext cx="314036" cy="342340"/>
            </a:xfrm>
            <a:custGeom>
              <a:avLst/>
              <a:gdLst/>
              <a:ahLst/>
              <a:cxnLst/>
              <a:rect l="l" t="t" r="r" b="b"/>
              <a:pathLst>
                <a:path w="345440" h="387984">
                  <a:moveTo>
                    <a:pt x="345186" y="41910"/>
                  </a:moveTo>
                  <a:lnTo>
                    <a:pt x="345186" y="0"/>
                  </a:lnTo>
                  <a:lnTo>
                    <a:pt x="0" y="133350"/>
                  </a:lnTo>
                  <a:lnTo>
                    <a:pt x="0" y="172974"/>
                  </a:lnTo>
                  <a:lnTo>
                    <a:pt x="45719" y="190737"/>
                  </a:lnTo>
                  <a:lnTo>
                    <a:pt x="45720" y="153162"/>
                  </a:lnTo>
                  <a:lnTo>
                    <a:pt x="345186" y="41910"/>
                  </a:lnTo>
                  <a:close/>
                </a:path>
                <a:path w="345440" h="387984">
                  <a:moveTo>
                    <a:pt x="345186" y="307086"/>
                  </a:moveTo>
                  <a:lnTo>
                    <a:pt x="345186" y="265176"/>
                  </a:lnTo>
                  <a:lnTo>
                    <a:pt x="45720" y="153162"/>
                  </a:lnTo>
                  <a:lnTo>
                    <a:pt x="45719" y="190737"/>
                  </a:lnTo>
                  <a:lnTo>
                    <a:pt x="345186" y="307086"/>
                  </a:lnTo>
                  <a:close/>
                </a:path>
                <a:path w="345440" h="387984">
                  <a:moveTo>
                    <a:pt x="345186" y="387858"/>
                  </a:moveTo>
                  <a:lnTo>
                    <a:pt x="345186" y="350520"/>
                  </a:lnTo>
                  <a:lnTo>
                    <a:pt x="1524" y="350520"/>
                  </a:lnTo>
                  <a:lnTo>
                    <a:pt x="1524" y="387858"/>
                  </a:lnTo>
                  <a:lnTo>
                    <a:pt x="345186" y="387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6189518" y="892212"/>
              <a:ext cx="233795" cy="245409"/>
            </a:xfrm>
            <a:custGeom>
              <a:avLst/>
              <a:gdLst/>
              <a:ahLst/>
              <a:cxnLst/>
              <a:rect l="l" t="t" r="r" b="b"/>
              <a:pathLst>
                <a:path w="257175" h="278130">
                  <a:moveTo>
                    <a:pt x="70103" y="278130"/>
                  </a:moveTo>
                  <a:lnTo>
                    <a:pt x="70103" y="38862"/>
                  </a:lnTo>
                  <a:lnTo>
                    <a:pt x="69341" y="47244"/>
                  </a:lnTo>
                  <a:lnTo>
                    <a:pt x="67055" y="54864"/>
                  </a:lnTo>
                  <a:lnTo>
                    <a:pt x="28129" y="231239"/>
                  </a:lnTo>
                  <a:lnTo>
                    <a:pt x="3047" y="264414"/>
                  </a:lnTo>
                  <a:lnTo>
                    <a:pt x="0" y="278130"/>
                  </a:lnTo>
                  <a:lnTo>
                    <a:pt x="70103" y="278130"/>
                  </a:lnTo>
                  <a:close/>
                </a:path>
                <a:path w="257175" h="278130">
                  <a:moveTo>
                    <a:pt x="256769" y="61992"/>
                  </a:moveTo>
                  <a:lnTo>
                    <a:pt x="235626" y="16885"/>
                  </a:lnTo>
                  <a:lnTo>
                    <a:pt x="200354" y="2457"/>
                  </a:lnTo>
                  <a:lnTo>
                    <a:pt x="55625" y="0"/>
                  </a:lnTo>
                  <a:lnTo>
                    <a:pt x="53339" y="13716"/>
                  </a:lnTo>
                  <a:lnTo>
                    <a:pt x="58673" y="14478"/>
                  </a:lnTo>
                  <a:lnTo>
                    <a:pt x="63245" y="16002"/>
                  </a:lnTo>
                  <a:lnTo>
                    <a:pt x="66293" y="18288"/>
                  </a:lnTo>
                  <a:lnTo>
                    <a:pt x="68579" y="21336"/>
                  </a:lnTo>
                  <a:lnTo>
                    <a:pt x="70103" y="25146"/>
                  </a:lnTo>
                  <a:lnTo>
                    <a:pt x="70103" y="278130"/>
                  </a:lnTo>
                  <a:lnTo>
                    <a:pt x="88391" y="278130"/>
                  </a:lnTo>
                  <a:lnTo>
                    <a:pt x="88391" y="236982"/>
                  </a:lnTo>
                  <a:lnTo>
                    <a:pt x="89153" y="233934"/>
                  </a:lnTo>
                  <a:lnTo>
                    <a:pt x="89153" y="230886"/>
                  </a:lnTo>
                  <a:lnTo>
                    <a:pt x="89915" y="227076"/>
                  </a:lnTo>
                  <a:lnTo>
                    <a:pt x="90677" y="222504"/>
                  </a:lnTo>
                  <a:lnTo>
                    <a:pt x="104393" y="160782"/>
                  </a:lnTo>
                  <a:lnTo>
                    <a:pt x="109727" y="161448"/>
                  </a:lnTo>
                  <a:lnTo>
                    <a:pt x="109727" y="138684"/>
                  </a:lnTo>
                  <a:lnTo>
                    <a:pt x="134873" y="23622"/>
                  </a:lnTo>
                  <a:lnTo>
                    <a:pt x="178593" y="29955"/>
                  </a:lnTo>
                  <a:lnTo>
                    <a:pt x="194262" y="67589"/>
                  </a:lnTo>
                  <a:lnTo>
                    <a:pt x="194262" y="152443"/>
                  </a:lnTo>
                  <a:lnTo>
                    <a:pt x="195396" y="152130"/>
                  </a:lnTo>
                  <a:lnTo>
                    <a:pt x="228185" y="132112"/>
                  </a:lnTo>
                  <a:lnTo>
                    <a:pt x="250212" y="100228"/>
                  </a:lnTo>
                  <a:lnTo>
                    <a:pt x="256015" y="76316"/>
                  </a:lnTo>
                  <a:lnTo>
                    <a:pt x="256769" y="61992"/>
                  </a:lnTo>
                  <a:close/>
                </a:path>
                <a:path w="257175" h="278130">
                  <a:moveTo>
                    <a:pt x="108203" y="264414"/>
                  </a:moveTo>
                  <a:lnTo>
                    <a:pt x="88391" y="252984"/>
                  </a:lnTo>
                  <a:lnTo>
                    <a:pt x="88391" y="278130"/>
                  </a:lnTo>
                  <a:lnTo>
                    <a:pt x="105155" y="278130"/>
                  </a:lnTo>
                  <a:lnTo>
                    <a:pt x="108203" y="264414"/>
                  </a:lnTo>
                  <a:close/>
                </a:path>
                <a:path w="257175" h="278130">
                  <a:moveTo>
                    <a:pt x="194262" y="152443"/>
                  </a:moveTo>
                  <a:lnTo>
                    <a:pt x="194262" y="67589"/>
                  </a:lnTo>
                  <a:lnTo>
                    <a:pt x="193198" y="80514"/>
                  </a:lnTo>
                  <a:lnTo>
                    <a:pt x="190572" y="92922"/>
                  </a:lnTo>
                  <a:lnTo>
                    <a:pt x="159075" y="131714"/>
                  </a:lnTo>
                  <a:lnTo>
                    <a:pt x="120395" y="138684"/>
                  </a:lnTo>
                  <a:lnTo>
                    <a:pt x="109727" y="138684"/>
                  </a:lnTo>
                  <a:lnTo>
                    <a:pt x="109727" y="161448"/>
                  </a:lnTo>
                  <a:lnTo>
                    <a:pt x="117347" y="162306"/>
                  </a:lnTo>
                  <a:lnTo>
                    <a:pt x="135375" y="162212"/>
                  </a:lnTo>
                  <a:lnTo>
                    <a:pt x="144022" y="161938"/>
                  </a:lnTo>
                  <a:lnTo>
                    <a:pt x="155621" y="160887"/>
                  </a:lnTo>
                  <a:lnTo>
                    <a:pt x="167769" y="159000"/>
                  </a:lnTo>
                  <a:lnTo>
                    <a:pt x="180887" y="156131"/>
                  </a:lnTo>
                  <a:lnTo>
                    <a:pt x="194262" y="152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50433" y="1386843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3986" y="1404307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29718"/>
                </a:moveTo>
                <a:lnTo>
                  <a:pt x="245364" y="0"/>
                </a:lnTo>
                <a:lnTo>
                  <a:pt x="0" y="95250"/>
                </a:lnTo>
                <a:lnTo>
                  <a:pt x="0" y="122682"/>
                </a:lnTo>
                <a:lnTo>
                  <a:pt x="32765" y="135503"/>
                </a:lnTo>
                <a:lnTo>
                  <a:pt x="32766" y="108966"/>
                </a:lnTo>
                <a:lnTo>
                  <a:pt x="245364" y="29718"/>
                </a:lnTo>
                <a:close/>
              </a:path>
              <a:path w="245745" h="276225">
                <a:moveTo>
                  <a:pt x="245364" y="218694"/>
                </a:moveTo>
                <a:lnTo>
                  <a:pt x="245364" y="188976"/>
                </a:lnTo>
                <a:lnTo>
                  <a:pt x="32766" y="108966"/>
                </a:lnTo>
                <a:lnTo>
                  <a:pt x="32765" y="135503"/>
                </a:lnTo>
                <a:lnTo>
                  <a:pt x="245364" y="218694"/>
                </a:lnTo>
                <a:close/>
              </a:path>
              <a:path w="245745" h="276225">
                <a:moveTo>
                  <a:pt x="245364" y="275844"/>
                </a:moveTo>
                <a:lnTo>
                  <a:pt x="245364" y="249174"/>
                </a:lnTo>
                <a:lnTo>
                  <a:pt x="762" y="249174"/>
                </a:lnTo>
                <a:lnTo>
                  <a:pt x="762" y="275844"/>
                </a:lnTo>
                <a:lnTo>
                  <a:pt x="2453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3902" y="1377414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5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5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5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5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5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0433" y="2161393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8280" y="2128430"/>
            <a:ext cx="58881" cy="112059"/>
          </a:xfrm>
          <a:custGeom>
            <a:avLst/>
            <a:gdLst/>
            <a:ahLst/>
            <a:cxnLst/>
            <a:rect l="l" t="t" r="r" b="b"/>
            <a:pathLst>
              <a:path w="64769" h="127000">
                <a:moveTo>
                  <a:pt x="64769" y="11430"/>
                </a:moveTo>
                <a:lnTo>
                  <a:pt x="64769" y="0"/>
                </a:lnTo>
                <a:lnTo>
                  <a:pt x="27431" y="0"/>
                </a:lnTo>
                <a:lnTo>
                  <a:pt x="0" y="121157"/>
                </a:lnTo>
                <a:lnTo>
                  <a:pt x="16763" y="126492"/>
                </a:lnTo>
                <a:lnTo>
                  <a:pt x="64769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853" y="1337748"/>
            <a:ext cx="5068455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500897">
              <a:lnSpc>
                <a:spcPts val="3105"/>
              </a:lnSpc>
              <a:tabLst>
                <a:tab pos="645069" algn="l"/>
              </a:tabLst>
            </a:pPr>
            <a:r>
              <a:rPr lang="en-US" sz="2900" spc="-18" dirty="0">
                <a:latin typeface="Cambria"/>
                <a:cs typeface="Cambria"/>
              </a:rPr>
              <a:t>         </a:t>
            </a:r>
            <a:r>
              <a:rPr sz="2900" spc="-18" dirty="0">
                <a:latin typeface="Cambria"/>
                <a:cs typeface="Cambria"/>
              </a:rPr>
              <a:t>has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54" dirty="0">
                <a:latin typeface="Cambria"/>
                <a:cs typeface="Cambria"/>
              </a:rPr>
              <a:t>e</a:t>
            </a:r>
            <a:r>
              <a:rPr sz="2900" spc="-18" dirty="0">
                <a:latin typeface="Cambria"/>
                <a:cs typeface="Cambria"/>
              </a:rPr>
              <a:t>x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c</a:t>
            </a:r>
            <a:r>
              <a:rPr sz="2900" spc="-63" dirty="0">
                <a:latin typeface="Cambria"/>
                <a:cs typeface="Cambria"/>
              </a:rPr>
              <a:t>o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3" dirty="0">
                <a:latin typeface="Cambria"/>
                <a:cs typeface="Cambria"/>
              </a:rPr>
              <a:t>er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of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size</a:t>
            </a:r>
            <a:r>
              <a:rPr sz="2900" spc="-9" dirty="0">
                <a:latin typeface="Cambria"/>
                <a:cs typeface="Cambria"/>
              </a:rPr>
              <a:t> </a:t>
            </a:r>
            <a:r>
              <a:rPr lang="en-US" sz="2900" spc="-9" dirty="0">
                <a:latin typeface="Cambria"/>
                <a:cs typeface="Cambria"/>
              </a:rPr>
              <a:t>			</a:t>
            </a:r>
            <a:r>
              <a:rPr sz="2900" spc="-9" dirty="0">
                <a:latin typeface="Cambria"/>
                <a:cs typeface="Cambria"/>
              </a:rPr>
              <a:t>if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and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on</a:t>
            </a:r>
            <a:r>
              <a:rPr sz="2900" spc="-67" dirty="0">
                <a:latin typeface="Cambria"/>
                <a:cs typeface="Cambria"/>
              </a:rPr>
              <a:t>l</a:t>
            </a:r>
            <a:r>
              <a:rPr sz="2900" spc="-18" dirty="0">
                <a:latin typeface="Cambria"/>
                <a:cs typeface="Cambria"/>
              </a:rPr>
              <a:t>y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9" dirty="0">
                <a:latin typeface="Cambria"/>
                <a:cs typeface="Cambria"/>
              </a:rPr>
              <a:t>if</a:t>
            </a:r>
            <a:endParaRPr sz="2900" dirty="0">
              <a:latin typeface="Cambria"/>
              <a:cs typeface="Cambria"/>
            </a:endParaRPr>
          </a:p>
          <a:p>
            <a:pPr marL="722569">
              <a:lnSpc>
                <a:spcPts val="3024"/>
              </a:lnSpc>
            </a:pPr>
            <a:r>
              <a:rPr sz="2900" spc="-22" dirty="0">
                <a:latin typeface="Cambria"/>
                <a:cs typeface="Cambria"/>
              </a:rPr>
              <a:t>ha</a:t>
            </a:r>
            <a:r>
              <a:rPr sz="2900" spc="-13" dirty="0">
                <a:latin typeface="Cambria"/>
                <a:cs typeface="Cambria"/>
              </a:rPr>
              <a:t>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a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dominatin</a:t>
            </a:r>
            <a:r>
              <a:rPr sz="2900" spc="-18" dirty="0">
                <a:latin typeface="Cambria"/>
                <a:cs typeface="Cambria"/>
              </a:rPr>
              <a:t>g</a:t>
            </a:r>
            <a:r>
              <a:rPr sz="2900" spc="18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se</a:t>
            </a:r>
            <a:r>
              <a:rPr sz="2900" spc="-13" dirty="0">
                <a:latin typeface="Cambria"/>
                <a:cs typeface="Cambria"/>
              </a:rPr>
              <a:t>t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o</a:t>
            </a:r>
            <a:r>
              <a:rPr sz="2900" spc="-9" dirty="0">
                <a:latin typeface="Cambria"/>
                <a:cs typeface="Cambria"/>
              </a:rPr>
              <a:t>f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size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931" y="2178857"/>
            <a:ext cx="223405" cy="243728"/>
          </a:xfrm>
          <a:custGeom>
            <a:avLst/>
            <a:gdLst/>
            <a:ahLst/>
            <a:cxnLst/>
            <a:rect l="l" t="t" r="r" b="b"/>
            <a:pathLst>
              <a:path w="245745" h="276225">
                <a:moveTo>
                  <a:pt x="245364" y="29718"/>
                </a:moveTo>
                <a:lnTo>
                  <a:pt x="245364" y="0"/>
                </a:lnTo>
                <a:lnTo>
                  <a:pt x="0" y="95250"/>
                </a:lnTo>
                <a:lnTo>
                  <a:pt x="0" y="122682"/>
                </a:lnTo>
                <a:lnTo>
                  <a:pt x="32765" y="135503"/>
                </a:lnTo>
                <a:lnTo>
                  <a:pt x="32766" y="108966"/>
                </a:lnTo>
                <a:lnTo>
                  <a:pt x="245364" y="29718"/>
                </a:lnTo>
                <a:close/>
              </a:path>
              <a:path w="245745" h="276225">
                <a:moveTo>
                  <a:pt x="245364" y="218694"/>
                </a:moveTo>
                <a:lnTo>
                  <a:pt x="245364" y="188976"/>
                </a:lnTo>
                <a:lnTo>
                  <a:pt x="32766" y="108966"/>
                </a:lnTo>
                <a:lnTo>
                  <a:pt x="32765" y="135503"/>
                </a:lnTo>
                <a:lnTo>
                  <a:pt x="245364" y="218694"/>
                </a:lnTo>
                <a:close/>
              </a:path>
              <a:path w="245745" h="276225">
                <a:moveTo>
                  <a:pt x="245364" y="275844"/>
                </a:moveTo>
                <a:lnTo>
                  <a:pt x="245364" y="249174"/>
                </a:lnTo>
                <a:lnTo>
                  <a:pt x="762" y="249174"/>
                </a:lnTo>
                <a:lnTo>
                  <a:pt x="762" y="275844"/>
                </a:lnTo>
                <a:lnTo>
                  <a:pt x="245364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8155" y="2151963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79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79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79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79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468" y="2662250"/>
            <a:ext cx="842818" cy="332254"/>
          </a:xfrm>
          <a:custGeom>
            <a:avLst/>
            <a:gdLst/>
            <a:ahLst/>
            <a:cxnLst/>
            <a:rect l="l" t="t" r="r" b="b"/>
            <a:pathLst>
              <a:path w="927100" h="376554">
                <a:moveTo>
                  <a:pt x="892898" y="314957"/>
                </a:moveTo>
                <a:lnTo>
                  <a:pt x="892898" y="192029"/>
                </a:lnTo>
                <a:lnTo>
                  <a:pt x="892447" y="206439"/>
                </a:lnTo>
                <a:lnTo>
                  <a:pt x="891471" y="220297"/>
                </a:lnTo>
                <a:lnTo>
                  <a:pt x="885353" y="258730"/>
                </a:lnTo>
                <a:lnTo>
                  <a:pt x="869640" y="303270"/>
                </a:lnTo>
                <a:lnTo>
                  <a:pt x="846073" y="334988"/>
                </a:lnTo>
                <a:lnTo>
                  <a:pt x="814537" y="356436"/>
                </a:lnTo>
                <a:lnTo>
                  <a:pt x="802254" y="361188"/>
                </a:lnTo>
                <a:lnTo>
                  <a:pt x="809653" y="375681"/>
                </a:lnTo>
                <a:lnTo>
                  <a:pt x="854814" y="354631"/>
                </a:lnTo>
                <a:lnTo>
                  <a:pt x="883025" y="328163"/>
                </a:lnTo>
                <a:lnTo>
                  <a:pt x="891499" y="317088"/>
                </a:lnTo>
                <a:lnTo>
                  <a:pt x="892898" y="314957"/>
                </a:lnTo>
                <a:close/>
              </a:path>
              <a:path w="927100" h="376554">
                <a:moveTo>
                  <a:pt x="927099" y="179541"/>
                </a:moveTo>
                <a:lnTo>
                  <a:pt x="923262" y="141453"/>
                </a:lnTo>
                <a:lnTo>
                  <a:pt x="908950" y="93288"/>
                </a:lnTo>
                <a:lnTo>
                  <a:pt x="890501" y="57943"/>
                </a:lnTo>
                <a:lnTo>
                  <a:pt x="864500" y="29493"/>
                </a:lnTo>
                <a:lnTo>
                  <a:pt x="832046" y="9109"/>
                </a:lnTo>
                <a:lnTo>
                  <a:pt x="806826" y="0"/>
                </a:lnTo>
                <a:lnTo>
                  <a:pt x="807537" y="17460"/>
                </a:lnTo>
                <a:lnTo>
                  <a:pt x="819176" y="22732"/>
                </a:lnTo>
                <a:lnTo>
                  <a:pt x="829969" y="29066"/>
                </a:lnTo>
                <a:lnTo>
                  <a:pt x="865345" y="66170"/>
                </a:lnTo>
                <a:lnTo>
                  <a:pt x="883707" y="109959"/>
                </a:lnTo>
                <a:lnTo>
                  <a:pt x="890590" y="147441"/>
                </a:lnTo>
                <a:lnTo>
                  <a:pt x="892898" y="192029"/>
                </a:lnTo>
                <a:lnTo>
                  <a:pt x="892898" y="314957"/>
                </a:lnTo>
                <a:lnTo>
                  <a:pt x="899552" y="304819"/>
                </a:lnTo>
                <a:lnTo>
                  <a:pt x="917159" y="262070"/>
                </a:lnTo>
                <a:lnTo>
                  <a:pt x="924646" y="223981"/>
                </a:lnTo>
                <a:lnTo>
                  <a:pt x="926848" y="195126"/>
                </a:lnTo>
                <a:lnTo>
                  <a:pt x="927099" y="179541"/>
                </a:lnTo>
                <a:close/>
              </a:path>
              <a:path w="927100" h="376554">
                <a:moveTo>
                  <a:pt x="125598" y="15240"/>
                </a:moveTo>
                <a:lnTo>
                  <a:pt x="120264" y="0"/>
                </a:lnTo>
                <a:lnTo>
                  <a:pt x="117209" y="867"/>
                </a:lnTo>
                <a:lnTo>
                  <a:pt x="105066" y="4940"/>
                </a:lnTo>
                <a:lnTo>
                  <a:pt x="62301" y="30282"/>
                </a:lnTo>
                <a:lnTo>
                  <a:pt x="35661" y="59969"/>
                </a:lnTo>
                <a:lnTo>
                  <a:pt x="13585" y="103462"/>
                </a:lnTo>
                <a:lnTo>
                  <a:pt x="2458" y="153001"/>
                </a:lnTo>
                <a:lnTo>
                  <a:pt x="0" y="197336"/>
                </a:lnTo>
                <a:lnTo>
                  <a:pt x="679" y="210417"/>
                </a:lnTo>
                <a:lnTo>
                  <a:pt x="9597" y="260092"/>
                </a:lnTo>
                <a:lnTo>
                  <a:pt x="29488" y="307234"/>
                </a:lnTo>
                <a:lnTo>
                  <a:pt x="34163" y="315187"/>
                </a:lnTo>
                <a:lnTo>
                  <a:pt x="34163" y="184673"/>
                </a:lnTo>
                <a:lnTo>
                  <a:pt x="34514" y="170258"/>
                </a:lnTo>
                <a:lnTo>
                  <a:pt x="38949" y="130168"/>
                </a:lnTo>
                <a:lnTo>
                  <a:pt x="53090" y="83636"/>
                </a:lnTo>
                <a:lnTo>
                  <a:pt x="81214" y="41689"/>
                </a:lnTo>
                <a:lnTo>
                  <a:pt x="113040" y="20227"/>
                </a:lnTo>
                <a:lnTo>
                  <a:pt x="125598" y="15240"/>
                </a:lnTo>
                <a:close/>
              </a:path>
              <a:path w="927100" h="376554">
                <a:moveTo>
                  <a:pt x="120264" y="376428"/>
                </a:moveTo>
                <a:lnTo>
                  <a:pt x="119913" y="359470"/>
                </a:lnTo>
                <a:lnTo>
                  <a:pt x="108312" y="354389"/>
                </a:lnTo>
                <a:lnTo>
                  <a:pt x="97526" y="348106"/>
                </a:lnTo>
                <a:lnTo>
                  <a:pt x="69945" y="321787"/>
                </a:lnTo>
                <a:lnTo>
                  <a:pt x="50950" y="287728"/>
                </a:lnTo>
                <a:lnTo>
                  <a:pt x="38357" y="241453"/>
                </a:lnTo>
                <a:lnTo>
                  <a:pt x="34424" y="199905"/>
                </a:lnTo>
                <a:lnTo>
                  <a:pt x="34163" y="184673"/>
                </a:lnTo>
                <a:lnTo>
                  <a:pt x="34163" y="315187"/>
                </a:lnTo>
                <a:lnTo>
                  <a:pt x="62390" y="347470"/>
                </a:lnTo>
                <a:lnTo>
                  <a:pt x="94946" y="367687"/>
                </a:lnTo>
                <a:lnTo>
                  <a:pt x="107243" y="372536"/>
                </a:lnTo>
                <a:lnTo>
                  <a:pt x="120264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4189" y="2689160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3422" y="2890177"/>
            <a:ext cx="53686" cy="86846"/>
          </a:xfrm>
          <a:custGeom>
            <a:avLst/>
            <a:gdLst/>
            <a:ahLst/>
            <a:cxnLst/>
            <a:rect l="l" t="t" r="r" b="b"/>
            <a:pathLst>
              <a:path w="59055" h="98425">
                <a:moveTo>
                  <a:pt x="22859" y="90513"/>
                </a:moveTo>
                <a:lnTo>
                  <a:pt x="22859" y="38862"/>
                </a:lnTo>
                <a:lnTo>
                  <a:pt x="22097" y="47244"/>
                </a:lnTo>
                <a:lnTo>
                  <a:pt x="20573" y="54102"/>
                </a:lnTo>
                <a:lnTo>
                  <a:pt x="6095" y="81534"/>
                </a:lnTo>
                <a:lnTo>
                  <a:pt x="0" y="88392"/>
                </a:lnTo>
                <a:lnTo>
                  <a:pt x="13544" y="98271"/>
                </a:lnTo>
                <a:lnTo>
                  <a:pt x="22859" y="90513"/>
                </a:lnTo>
                <a:close/>
              </a:path>
              <a:path w="59055" h="98425">
                <a:moveTo>
                  <a:pt x="58661" y="25311"/>
                </a:moveTo>
                <a:lnTo>
                  <a:pt x="57627" y="12897"/>
                </a:lnTo>
                <a:lnTo>
                  <a:pt x="55625" y="0"/>
                </a:lnTo>
                <a:lnTo>
                  <a:pt x="21668" y="4065"/>
                </a:lnTo>
                <a:lnTo>
                  <a:pt x="22502" y="16475"/>
                </a:lnTo>
                <a:lnTo>
                  <a:pt x="22859" y="29718"/>
                </a:lnTo>
                <a:lnTo>
                  <a:pt x="22859" y="90513"/>
                </a:lnTo>
                <a:lnTo>
                  <a:pt x="23402" y="90061"/>
                </a:lnTo>
                <a:lnTo>
                  <a:pt x="32628" y="81636"/>
                </a:lnTo>
                <a:lnTo>
                  <a:pt x="41396" y="72495"/>
                </a:lnTo>
                <a:lnTo>
                  <a:pt x="48562" y="62182"/>
                </a:lnTo>
                <a:lnTo>
                  <a:pt x="54107" y="50596"/>
                </a:lnTo>
                <a:lnTo>
                  <a:pt x="57384" y="39153"/>
                </a:lnTo>
                <a:lnTo>
                  <a:pt x="58661" y="2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42358" y="2679731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80" h="287654">
                <a:moveTo>
                  <a:pt x="56388" y="186689"/>
                </a:moveTo>
                <a:lnTo>
                  <a:pt x="56388" y="30479"/>
                </a:lnTo>
                <a:lnTo>
                  <a:pt x="55626" y="34289"/>
                </a:lnTo>
                <a:lnTo>
                  <a:pt x="54102" y="43433"/>
                </a:lnTo>
                <a:lnTo>
                  <a:pt x="53340" y="48767"/>
                </a:lnTo>
                <a:lnTo>
                  <a:pt x="51054" y="56387"/>
                </a:lnTo>
                <a:lnTo>
                  <a:pt x="0" y="284225"/>
                </a:lnTo>
                <a:lnTo>
                  <a:pt x="34290" y="284225"/>
                </a:lnTo>
                <a:lnTo>
                  <a:pt x="55626" y="186689"/>
                </a:lnTo>
                <a:lnTo>
                  <a:pt x="56388" y="186689"/>
                </a:lnTo>
                <a:close/>
              </a:path>
              <a:path w="195580" h="287654">
                <a:moveTo>
                  <a:pt x="96774" y="0"/>
                </a:moveTo>
                <a:lnTo>
                  <a:pt x="83820" y="69"/>
                </a:lnTo>
                <a:lnTo>
                  <a:pt x="35052" y="2285"/>
                </a:lnTo>
                <a:lnTo>
                  <a:pt x="32766" y="12191"/>
                </a:lnTo>
                <a:lnTo>
                  <a:pt x="41910" y="12191"/>
                </a:lnTo>
                <a:lnTo>
                  <a:pt x="48006" y="13715"/>
                </a:lnTo>
                <a:lnTo>
                  <a:pt x="54102" y="18287"/>
                </a:lnTo>
                <a:lnTo>
                  <a:pt x="56388" y="22097"/>
                </a:lnTo>
                <a:lnTo>
                  <a:pt x="56388" y="186689"/>
                </a:lnTo>
                <a:lnTo>
                  <a:pt x="57912" y="186689"/>
                </a:lnTo>
                <a:lnTo>
                  <a:pt x="57912" y="173735"/>
                </a:lnTo>
                <a:lnTo>
                  <a:pt x="96774" y="0"/>
                </a:lnTo>
                <a:close/>
              </a:path>
              <a:path w="195580" h="287654">
                <a:moveTo>
                  <a:pt x="138684" y="150022"/>
                </a:moveTo>
                <a:lnTo>
                  <a:pt x="138684" y="108203"/>
                </a:lnTo>
                <a:lnTo>
                  <a:pt x="138178" y="119241"/>
                </a:lnTo>
                <a:lnTo>
                  <a:pt x="133350" y="128794"/>
                </a:lnTo>
                <a:lnTo>
                  <a:pt x="102727" y="156616"/>
                </a:lnTo>
                <a:lnTo>
                  <a:pt x="64770" y="173735"/>
                </a:lnTo>
                <a:lnTo>
                  <a:pt x="57912" y="173735"/>
                </a:lnTo>
                <a:lnTo>
                  <a:pt x="57912" y="186689"/>
                </a:lnTo>
                <a:lnTo>
                  <a:pt x="76200" y="186689"/>
                </a:lnTo>
                <a:lnTo>
                  <a:pt x="77724" y="187451"/>
                </a:lnTo>
                <a:lnTo>
                  <a:pt x="80010" y="188213"/>
                </a:lnTo>
                <a:lnTo>
                  <a:pt x="81534" y="189737"/>
                </a:lnTo>
                <a:lnTo>
                  <a:pt x="82296" y="191261"/>
                </a:lnTo>
                <a:lnTo>
                  <a:pt x="83820" y="193547"/>
                </a:lnTo>
                <a:lnTo>
                  <a:pt x="85344" y="196595"/>
                </a:lnTo>
                <a:lnTo>
                  <a:pt x="86868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2" y="278563"/>
                </a:lnTo>
                <a:lnTo>
                  <a:pt x="111252" y="171449"/>
                </a:lnTo>
                <a:lnTo>
                  <a:pt x="138684" y="150022"/>
                </a:lnTo>
                <a:close/>
              </a:path>
              <a:path w="195580" h="287654">
                <a:moveTo>
                  <a:pt x="185928" y="254507"/>
                </a:moveTo>
                <a:lnTo>
                  <a:pt x="174498" y="243839"/>
                </a:lnTo>
                <a:lnTo>
                  <a:pt x="168402" y="250697"/>
                </a:lnTo>
                <a:lnTo>
                  <a:pt x="163068" y="256031"/>
                </a:lnTo>
                <a:lnTo>
                  <a:pt x="158496" y="259079"/>
                </a:lnTo>
                <a:lnTo>
                  <a:pt x="153162" y="262889"/>
                </a:lnTo>
                <a:lnTo>
                  <a:pt x="149352" y="265175"/>
                </a:lnTo>
                <a:lnTo>
                  <a:pt x="143256" y="265175"/>
                </a:lnTo>
                <a:lnTo>
                  <a:pt x="140970" y="264413"/>
                </a:lnTo>
                <a:lnTo>
                  <a:pt x="136398" y="259841"/>
                </a:lnTo>
                <a:lnTo>
                  <a:pt x="133350" y="253745"/>
                </a:lnTo>
                <a:lnTo>
                  <a:pt x="132588" y="249935"/>
                </a:lnTo>
                <a:lnTo>
                  <a:pt x="130302" y="243077"/>
                </a:lnTo>
                <a:lnTo>
                  <a:pt x="111252" y="171449"/>
                </a:lnTo>
                <a:lnTo>
                  <a:pt x="111252" y="278563"/>
                </a:lnTo>
                <a:lnTo>
                  <a:pt x="112014" y="279653"/>
                </a:lnTo>
                <a:lnTo>
                  <a:pt x="117348" y="284225"/>
                </a:lnTo>
                <a:lnTo>
                  <a:pt x="124968" y="287273"/>
                </a:lnTo>
                <a:lnTo>
                  <a:pt x="140970" y="287273"/>
                </a:lnTo>
                <a:lnTo>
                  <a:pt x="148590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8" y="254507"/>
                </a:lnTo>
                <a:close/>
              </a:path>
              <a:path w="195580" h="287654">
                <a:moveTo>
                  <a:pt x="195072" y="103631"/>
                </a:moveTo>
                <a:lnTo>
                  <a:pt x="191262" y="94487"/>
                </a:lnTo>
                <a:lnTo>
                  <a:pt x="127254" y="94487"/>
                </a:lnTo>
                <a:lnTo>
                  <a:pt x="124968" y="103631"/>
                </a:lnTo>
                <a:lnTo>
                  <a:pt x="134112" y="104393"/>
                </a:lnTo>
                <a:lnTo>
                  <a:pt x="138684" y="108203"/>
                </a:lnTo>
                <a:lnTo>
                  <a:pt x="138684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2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28652" y="2755706"/>
            <a:ext cx="269586" cy="144556"/>
          </a:xfrm>
          <a:custGeom>
            <a:avLst/>
            <a:gdLst/>
            <a:ahLst/>
            <a:cxnLst/>
            <a:rect l="l" t="t" r="r" b="b"/>
            <a:pathLst>
              <a:path w="296545" h="163829">
                <a:moveTo>
                  <a:pt x="28956" y="150875"/>
                </a:moveTo>
                <a:lnTo>
                  <a:pt x="28956" y="12953"/>
                </a:lnTo>
                <a:lnTo>
                  <a:pt x="0" y="12953"/>
                </a:lnTo>
                <a:lnTo>
                  <a:pt x="0" y="150875"/>
                </a:lnTo>
                <a:lnTo>
                  <a:pt x="28956" y="150875"/>
                </a:lnTo>
                <a:close/>
              </a:path>
              <a:path w="296545" h="163829">
                <a:moveTo>
                  <a:pt x="251460" y="95249"/>
                </a:moveTo>
                <a:lnTo>
                  <a:pt x="251460" y="68579"/>
                </a:lnTo>
                <a:lnTo>
                  <a:pt x="28956" y="68579"/>
                </a:lnTo>
                <a:lnTo>
                  <a:pt x="28956" y="95249"/>
                </a:lnTo>
                <a:lnTo>
                  <a:pt x="251460" y="95249"/>
                </a:lnTo>
                <a:close/>
              </a:path>
              <a:path w="296545" h="163829">
                <a:moveTo>
                  <a:pt x="296418" y="87629"/>
                </a:moveTo>
                <a:lnTo>
                  <a:pt x="296418" y="75437"/>
                </a:lnTo>
                <a:lnTo>
                  <a:pt x="217932" y="0"/>
                </a:lnTo>
                <a:lnTo>
                  <a:pt x="206502" y="10667"/>
                </a:lnTo>
                <a:lnTo>
                  <a:pt x="251460" y="68579"/>
                </a:lnTo>
                <a:lnTo>
                  <a:pt x="251460" y="131278"/>
                </a:lnTo>
                <a:lnTo>
                  <a:pt x="296418" y="87629"/>
                </a:lnTo>
                <a:close/>
              </a:path>
              <a:path w="296545" h="163829">
                <a:moveTo>
                  <a:pt x="251460" y="131278"/>
                </a:moveTo>
                <a:lnTo>
                  <a:pt x="251460" y="95249"/>
                </a:lnTo>
                <a:lnTo>
                  <a:pt x="206502" y="152399"/>
                </a:lnTo>
                <a:lnTo>
                  <a:pt x="217932" y="163829"/>
                </a:lnTo>
                <a:lnTo>
                  <a:pt x="251460" y="131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4107" y="2662250"/>
            <a:ext cx="921904" cy="332254"/>
          </a:xfrm>
          <a:custGeom>
            <a:avLst/>
            <a:gdLst/>
            <a:ahLst/>
            <a:cxnLst/>
            <a:rect l="l" t="t" r="r" b="b"/>
            <a:pathLst>
              <a:path w="1014095" h="376554">
                <a:moveTo>
                  <a:pt x="979766" y="314957"/>
                </a:moveTo>
                <a:lnTo>
                  <a:pt x="979766" y="192029"/>
                </a:lnTo>
                <a:lnTo>
                  <a:pt x="979315" y="206439"/>
                </a:lnTo>
                <a:lnTo>
                  <a:pt x="978339" y="220297"/>
                </a:lnTo>
                <a:lnTo>
                  <a:pt x="972221" y="258730"/>
                </a:lnTo>
                <a:lnTo>
                  <a:pt x="956508" y="303270"/>
                </a:lnTo>
                <a:lnTo>
                  <a:pt x="932941" y="334988"/>
                </a:lnTo>
                <a:lnTo>
                  <a:pt x="901405" y="356436"/>
                </a:lnTo>
                <a:lnTo>
                  <a:pt x="889122" y="361188"/>
                </a:lnTo>
                <a:lnTo>
                  <a:pt x="896521" y="375681"/>
                </a:lnTo>
                <a:lnTo>
                  <a:pt x="941682" y="354631"/>
                </a:lnTo>
                <a:lnTo>
                  <a:pt x="969893" y="328163"/>
                </a:lnTo>
                <a:lnTo>
                  <a:pt x="978367" y="317088"/>
                </a:lnTo>
                <a:lnTo>
                  <a:pt x="979766" y="314957"/>
                </a:lnTo>
                <a:close/>
              </a:path>
              <a:path w="1014095" h="376554">
                <a:moveTo>
                  <a:pt x="1013967" y="179541"/>
                </a:moveTo>
                <a:lnTo>
                  <a:pt x="1010130" y="141453"/>
                </a:lnTo>
                <a:lnTo>
                  <a:pt x="995818" y="93288"/>
                </a:lnTo>
                <a:lnTo>
                  <a:pt x="977369" y="57943"/>
                </a:lnTo>
                <a:lnTo>
                  <a:pt x="951368" y="29493"/>
                </a:lnTo>
                <a:lnTo>
                  <a:pt x="918914" y="9109"/>
                </a:lnTo>
                <a:lnTo>
                  <a:pt x="893694" y="0"/>
                </a:lnTo>
                <a:lnTo>
                  <a:pt x="894405" y="17460"/>
                </a:lnTo>
                <a:lnTo>
                  <a:pt x="906044" y="22732"/>
                </a:lnTo>
                <a:lnTo>
                  <a:pt x="916837" y="29066"/>
                </a:lnTo>
                <a:lnTo>
                  <a:pt x="952213" y="66170"/>
                </a:lnTo>
                <a:lnTo>
                  <a:pt x="970575" y="109959"/>
                </a:lnTo>
                <a:lnTo>
                  <a:pt x="977458" y="147441"/>
                </a:lnTo>
                <a:lnTo>
                  <a:pt x="979766" y="192029"/>
                </a:lnTo>
                <a:lnTo>
                  <a:pt x="979766" y="314957"/>
                </a:lnTo>
                <a:lnTo>
                  <a:pt x="986420" y="304819"/>
                </a:lnTo>
                <a:lnTo>
                  <a:pt x="1004027" y="262070"/>
                </a:lnTo>
                <a:lnTo>
                  <a:pt x="1011514" y="223981"/>
                </a:lnTo>
                <a:lnTo>
                  <a:pt x="1013716" y="195126"/>
                </a:lnTo>
                <a:lnTo>
                  <a:pt x="1013967" y="179541"/>
                </a:lnTo>
                <a:close/>
              </a:path>
              <a:path w="1014095" h="376554">
                <a:moveTo>
                  <a:pt x="125598" y="15240"/>
                </a:moveTo>
                <a:lnTo>
                  <a:pt x="120264" y="0"/>
                </a:lnTo>
                <a:lnTo>
                  <a:pt x="117209" y="867"/>
                </a:lnTo>
                <a:lnTo>
                  <a:pt x="105066" y="4940"/>
                </a:lnTo>
                <a:lnTo>
                  <a:pt x="62301" y="30282"/>
                </a:lnTo>
                <a:lnTo>
                  <a:pt x="35661" y="59969"/>
                </a:lnTo>
                <a:lnTo>
                  <a:pt x="13585" y="103462"/>
                </a:lnTo>
                <a:lnTo>
                  <a:pt x="2458" y="153001"/>
                </a:lnTo>
                <a:lnTo>
                  <a:pt x="0" y="197336"/>
                </a:lnTo>
                <a:lnTo>
                  <a:pt x="679" y="210417"/>
                </a:lnTo>
                <a:lnTo>
                  <a:pt x="9597" y="260092"/>
                </a:lnTo>
                <a:lnTo>
                  <a:pt x="29488" y="307234"/>
                </a:lnTo>
                <a:lnTo>
                  <a:pt x="34163" y="315187"/>
                </a:lnTo>
                <a:lnTo>
                  <a:pt x="34163" y="184673"/>
                </a:lnTo>
                <a:lnTo>
                  <a:pt x="34514" y="170258"/>
                </a:lnTo>
                <a:lnTo>
                  <a:pt x="38949" y="130168"/>
                </a:lnTo>
                <a:lnTo>
                  <a:pt x="53090" y="83636"/>
                </a:lnTo>
                <a:lnTo>
                  <a:pt x="81214" y="41689"/>
                </a:lnTo>
                <a:lnTo>
                  <a:pt x="113040" y="20227"/>
                </a:lnTo>
                <a:lnTo>
                  <a:pt x="125598" y="15240"/>
                </a:lnTo>
                <a:close/>
              </a:path>
              <a:path w="1014095" h="376554">
                <a:moveTo>
                  <a:pt x="120264" y="376428"/>
                </a:moveTo>
                <a:lnTo>
                  <a:pt x="119913" y="359470"/>
                </a:lnTo>
                <a:lnTo>
                  <a:pt x="108312" y="354389"/>
                </a:lnTo>
                <a:lnTo>
                  <a:pt x="97526" y="348106"/>
                </a:lnTo>
                <a:lnTo>
                  <a:pt x="69945" y="321787"/>
                </a:lnTo>
                <a:lnTo>
                  <a:pt x="50950" y="287728"/>
                </a:lnTo>
                <a:lnTo>
                  <a:pt x="38357" y="241453"/>
                </a:lnTo>
                <a:lnTo>
                  <a:pt x="34424" y="199905"/>
                </a:lnTo>
                <a:lnTo>
                  <a:pt x="34163" y="184673"/>
                </a:lnTo>
                <a:lnTo>
                  <a:pt x="34163" y="315187"/>
                </a:lnTo>
                <a:lnTo>
                  <a:pt x="62390" y="347470"/>
                </a:lnTo>
                <a:lnTo>
                  <a:pt x="94946" y="367687"/>
                </a:lnTo>
                <a:lnTo>
                  <a:pt x="107243" y="372536"/>
                </a:lnTo>
                <a:lnTo>
                  <a:pt x="120264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8827" y="2689160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5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5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5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6674" y="2656197"/>
            <a:ext cx="58881" cy="112059"/>
          </a:xfrm>
          <a:custGeom>
            <a:avLst/>
            <a:gdLst/>
            <a:ahLst/>
            <a:cxnLst/>
            <a:rect l="l" t="t" r="r" b="b"/>
            <a:pathLst>
              <a:path w="64770" h="127000">
                <a:moveTo>
                  <a:pt x="64770" y="11430"/>
                </a:moveTo>
                <a:lnTo>
                  <a:pt x="64770" y="0"/>
                </a:lnTo>
                <a:lnTo>
                  <a:pt x="27432" y="0"/>
                </a:lnTo>
                <a:lnTo>
                  <a:pt x="0" y="121157"/>
                </a:lnTo>
                <a:lnTo>
                  <a:pt x="16764" y="126492"/>
                </a:lnTo>
                <a:lnTo>
                  <a:pt x="6477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7724" y="2890177"/>
            <a:ext cx="53686" cy="86846"/>
          </a:xfrm>
          <a:custGeom>
            <a:avLst/>
            <a:gdLst/>
            <a:ahLst/>
            <a:cxnLst/>
            <a:rect l="l" t="t" r="r" b="b"/>
            <a:pathLst>
              <a:path w="59054" h="98425">
                <a:moveTo>
                  <a:pt x="22859" y="90513"/>
                </a:moveTo>
                <a:lnTo>
                  <a:pt x="22859" y="38862"/>
                </a:lnTo>
                <a:lnTo>
                  <a:pt x="22097" y="47244"/>
                </a:lnTo>
                <a:lnTo>
                  <a:pt x="20573" y="54102"/>
                </a:lnTo>
                <a:lnTo>
                  <a:pt x="6095" y="81534"/>
                </a:lnTo>
                <a:lnTo>
                  <a:pt x="0" y="88392"/>
                </a:lnTo>
                <a:lnTo>
                  <a:pt x="13544" y="98271"/>
                </a:lnTo>
                <a:lnTo>
                  <a:pt x="22859" y="90513"/>
                </a:lnTo>
                <a:close/>
              </a:path>
              <a:path w="59054" h="98425">
                <a:moveTo>
                  <a:pt x="58661" y="25311"/>
                </a:moveTo>
                <a:lnTo>
                  <a:pt x="57627" y="12897"/>
                </a:lnTo>
                <a:lnTo>
                  <a:pt x="55625" y="0"/>
                </a:lnTo>
                <a:lnTo>
                  <a:pt x="21668" y="4065"/>
                </a:lnTo>
                <a:lnTo>
                  <a:pt x="22502" y="16475"/>
                </a:lnTo>
                <a:lnTo>
                  <a:pt x="22859" y="29718"/>
                </a:lnTo>
                <a:lnTo>
                  <a:pt x="22859" y="90513"/>
                </a:lnTo>
                <a:lnTo>
                  <a:pt x="23402" y="90061"/>
                </a:lnTo>
                <a:lnTo>
                  <a:pt x="32628" y="81636"/>
                </a:lnTo>
                <a:lnTo>
                  <a:pt x="41396" y="72495"/>
                </a:lnTo>
                <a:lnTo>
                  <a:pt x="48562" y="62182"/>
                </a:lnTo>
                <a:lnTo>
                  <a:pt x="54107" y="50596"/>
                </a:lnTo>
                <a:lnTo>
                  <a:pt x="57384" y="39153"/>
                </a:lnTo>
                <a:lnTo>
                  <a:pt x="58661" y="25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55967" y="2679731"/>
            <a:ext cx="177800" cy="253813"/>
          </a:xfrm>
          <a:custGeom>
            <a:avLst/>
            <a:gdLst/>
            <a:ahLst/>
            <a:cxnLst/>
            <a:rect l="l" t="t" r="r" b="b"/>
            <a:pathLst>
              <a:path w="195579" h="287654">
                <a:moveTo>
                  <a:pt x="56387" y="186689"/>
                </a:moveTo>
                <a:lnTo>
                  <a:pt x="56387" y="30479"/>
                </a:lnTo>
                <a:lnTo>
                  <a:pt x="55625" y="34289"/>
                </a:lnTo>
                <a:lnTo>
                  <a:pt x="54101" y="43433"/>
                </a:lnTo>
                <a:lnTo>
                  <a:pt x="53339" y="48767"/>
                </a:lnTo>
                <a:lnTo>
                  <a:pt x="51053" y="56387"/>
                </a:lnTo>
                <a:lnTo>
                  <a:pt x="0" y="284225"/>
                </a:lnTo>
                <a:lnTo>
                  <a:pt x="34289" y="284225"/>
                </a:lnTo>
                <a:lnTo>
                  <a:pt x="55625" y="186689"/>
                </a:lnTo>
                <a:lnTo>
                  <a:pt x="56387" y="186689"/>
                </a:lnTo>
                <a:close/>
              </a:path>
              <a:path w="195579" h="287654">
                <a:moveTo>
                  <a:pt x="96773" y="0"/>
                </a:moveTo>
                <a:lnTo>
                  <a:pt x="83819" y="69"/>
                </a:lnTo>
                <a:lnTo>
                  <a:pt x="35051" y="2285"/>
                </a:lnTo>
                <a:lnTo>
                  <a:pt x="32765" y="12191"/>
                </a:lnTo>
                <a:lnTo>
                  <a:pt x="41909" y="12191"/>
                </a:lnTo>
                <a:lnTo>
                  <a:pt x="48005" y="13715"/>
                </a:lnTo>
                <a:lnTo>
                  <a:pt x="54101" y="18287"/>
                </a:lnTo>
                <a:lnTo>
                  <a:pt x="56387" y="22097"/>
                </a:lnTo>
                <a:lnTo>
                  <a:pt x="56387" y="186689"/>
                </a:lnTo>
                <a:lnTo>
                  <a:pt x="57911" y="186689"/>
                </a:lnTo>
                <a:lnTo>
                  <a:pt x="57911" y="173735"/>
                </a:lnTo>
                <a:lnTo>
                  <a:pt x="96773" y="0"/>
                </a:lnTo>
                <a:close/>
              </a:path>
              <a:path w="195579" h="287654">
                <a:moveTo>
                  <a:pt x="138683" y="150022"/>
                </a:moveTo>
                <a:lnTo>
                  <a:pt x="138683" y="108203"/>
                </a:lnTo>
                <a:lnTo>
                  <a:pt x="138178" y="119241"/>
                </a:lnTo>
                <a:lnTo>
                  <a:pt x="133349" y="128794"/>
                </a:lnTo>
                <a:lnTo>
                  <a:pt x="102727" y="156616"/>
                </a:lnTo>
                <a:lnTo>
                  <a:pt x="64769" y="173735"/>
                </a:lnTo>
                <a:lnTo>
                  <a:pt x="57911" y="173735"/>
                </a:lnTo>
                <a:lnTo>
                  <a:pt x="57911" y="186689"/>
                </a:lnTo>
                <a:lnTo>
                  <a:pt x="76199" y="186689"/>
                </a:lnTo>
                <a:lnTo>
                  <a:pt x="77723" y="187451"/>
                </a:lnTo>
                <a:lnTo>
                  <a:pt x="80009" y="188213"/>
                </a:lnTo>
                <a:lnTo>
                  <a:pt x="81533" y="189737"/>
                </a:lnTo>
                <a:lnTo>
                  <a:pt x="82295" y="191261"/>
                </a:lnTo>
                <a:lnTo>
                  <a:pt x="83819" y="193547"/>
                </a:lnTo>
                <a:lnTo>
                  <a:pt x="85343" y="196595"/>
                </a:lnTo>
                <a:lnTo>
                  <a:pt x="86867" y="201929"/>
                </a:lnTo>
                <a:lnTo>
                  <a:pt x="100884" y="257731"/>
                </a:lnTo>
                <a:lnTo>
                  <a:pt x="105749" y="270691"/>
                </a:lnTo>
                <a:lnTo>
                  <a:pt x="111251" y="278563"/>
                </a:lnTo>
                <a:lnTo>
                  <a:pt x="111251" y="171449"/>
                </a:lnTo>
                <a:lnTo>
                  <a:pt x="138683" y="150022"/>
                </a:lnTo>
                <a:close/>
              </a:path>
              <a:path w="195579" h="287654">
                <a:moveTo>
                  <a:pt x="185927" y="254507"/>
                </a:moveTo>
                <a:lnTo>
                  <a:pt x="174497" y="243839"/>
                </a:lnTo>
                <a:lnTo>
                  <a:pt x="168401" y="250697"/>
                </a:lnTo>
                <a:lnTo>
                  <a:pt x="163067" y="256031"/>
                </a:lnTo>
                <a:lnTo>
                  <a:pt x="158495" y="259079"/>
                </a:lnTo>
                <a:lnTo>
                  <a:pt x="153161" y="262889"/>
                </a:lnTo>
                <a:lnTo>
                  <a:pt x="149351" y="265175"/>
                </a:lnTo>
                <a:lnTo>
                  <a:pt x="143255" y="265175"/>
                </a:lnTo>
                <a:lnTo>
                  <a:pt x="140969" y="264413"/>
                </a:lnTo>
                <a:lnTo>
                  <a:pt x="136397" y="259841"/>
                </a:lnTo>
                <a:lnTo>
                  <a:pt x="133349" y="253745"/>
                </a:lnTo>
                <a:lnTo>
                  <a:pt x="132587" y="249935"/>
                </a:lnTo>
                <a:lnTo>
                  <a:pt x="130301" y="243077"/>
                </a:lnTo>
                <a:lnTo>
                  <a:pt x="111251" y="171449"/>
                </a:lnTo>
                <a:lnTo>
                  <a:pt x="111251" y="278563"/>
                </a:lnTo>
                <a:lnTo>
                  <a:pt x="112013" y="279653"/>
                </a:lnTo>
                <a:lnTo>
                  <a:pt x="117347" y="284225"/>
                </a:lnTo>
                <a:lnTo>
                  <a:pt x="124967" y="287273"/>
                </a:lnTo>
                <a:lnTo>
                  <a:pt x="140969" y="287273"/>
                </a:lnTo>
                <a:lnTo>
                  <a:pt x="148589" y="284225"/>
                </a:lnTo>
                <a:lnTo>
                  <a:pt x="156700" y="279356"/>
                </a:lnTo>
                <a:lnTo>
                  <a:pt x="164982" y="273506"/>
                </a:lnTo>
                <a:lnTo>
                  <a:pt x="174725" y="265223"/>
                </a:lnTo>
                <a:lnTo>
                  <a:pt x="185927" y="254507"/>
                </a:lnTo>
                <a:close/>
              </a:path>
              <a:path w="195579" h="287654">
                <a:moveTo>
                  <a:pt x="195071" y="103631"/>
                </a:moveTo>
                <a:lnTo>
                  <a:pt x="191261" y="94487"/>
                </a:lnTo>
                <a:lnTo>
                  <a:pt x="127253" y="94487"/>
                </a:lnTo>
                <a:lnTo>
                  <a:pt x="124967" y="103631"/>
                </a:lnTo>
                <a:lnTo>
                  <a:pt x="134111" y="104393"/>
                </a:lnTo>
                <a:lnTo>
                  <a:pt x="138683" y="108203"/>
                </a:lnTo>
                <a:lnTo>
                  <a:pt x="138683" y="150022"/>
                </a:lnTo>
                <a:lnTo>
                  <a:pt x="166532" y="128270"/>
                </a:lnTo>
                <a:lnTo>
                  <a:pt x="176555" y="120057"/>
                </a:lnTo>
                <a:lnTo>
                  <a:pt x="186036" y="111844"/>
                </a:lnTo>
                <a:lnTo>
                  <a:pt x="195071" y="10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2724" y="2689185"/>
            <a:ext cx="407554" cy="244288"/>
          </a:xfrm>
          <a:custGeom>
            <a:avLst/>
            <a:gdLst/>
            <a:ahLst/>
            <a:cxnLst/>
            <a:rect l="l" t="t" r="r" b="b"/>
            <a:pathLst>
              <a:path w="448309" h="276860">
                <a:moveTo>
                  <a:pt x="89153" y="12906"/>
                </a:moveTo>
                <a:lnTo>
                  <a:pt x="89153" y="3000"/>
                </a:lnTo>
                <a:lnTo>
                  <a:pt x="0" y="3000"/>
                </a:lnTo>
                <a:lnTo>
                  <a:pt x="0" y="12906"/>
                </a:lnTo>
                <a:lnTo>
                  <a:pt x="5333" y="13668"/>
                </a:lnTo>
                <a:lnTo>
                  <a:pt x="9905" y="15954"/>
                </a:lnTo>
                <a:lnTo>
                  <a:pt x="31241" y="55578"/>
                </a:lnTo>
                <a:lnTo>
                  <a:pt x="66293" y="172418"/>
                </a:lnTo>
                <a:lnTo>
                  <a:pt x="66293" y="29670"/>
                </a:lnTo>
                <a:lnTo>
                  <a:pt x="67055" y="25860"/>
                </a:lnTo>
                <a:lnTo>
                  <a:pt x="68579" y="23574"/>
                </a:lnTo>
                <a:lnTo>
                  <a:pt x="70103" y="20526"/>
                </a:lnTo>
                <a:lnTo>
                  <a:pt x="72389" y="18240"/>
                </a:lnTo>
                <a:lnTo>
                  <a:pt x="78485" y="15192"/>
                </a:lnTo>
                <a:lnTo>
                  <a:pt x="83057" y="13668"/>
                </a:lnTo>
                <a:lnTo>
                  <a:pt x="89153" y="12906"/>
                </a:lnTo>
                <a:close/>
              </a:path>
              <a:path w="448309" h="276860">
                <a:moveTo>
                  <a:pt x="181355" y="122159"/>
                </a:moveTo>
                <a:lnTo>
                  <a:pt x="181355" y="38814"/>
                </a:lnTo>
                <a:lnTo>
                  <a:pt x="180593" y="41100"/>
                </a:lnTo>
                <a:lnTo>
                  <a:pt x="180593" y="44910"/>
                </a:lnTo>
                <a:lnTo>
                  <a:pt x="179831" y="47196"/>
                </a:lnTo>
                <a:lnTo>
                  <a:pt x="179831" y="49482"/>
                </a:lnTo>
                <a:lnTo>
                  <a:pt x="179069" y="52530"/>
                </a:lnTo>
                <a:lnTo>
                  <a:pt x="178307" y="54816"/>
                </a:lnTo>
                <a:lnTo>
                  <a:pt x="176783" y="60912"/>
                </a:lnTo>
                <a:lnTo>
                  <a:pt x="175259" y="65484"/>
                </a:lnTo>
                <a:lnTo>
                  <a:pt x="118109" y="228552"/>
                </a:lnTo>
                <a:lnTo>
                  <a:pt x="72389" y="67008"/>
                </a:lnTo>
                <a:lnTo>
                  <a:pt x="70103" y="60150"/>
                </a:lnTo>
                <a:lnTo>
                  <a:pt x="68579" y="54816"/>
                </a:lnTo>
                <a:lnTo>
                  <a:pt x="67817" y="49482"/>
                </a:lnTo>
                <a:lnTo>
                  <a:pt x="66293" y="44148"/>
                </a:lnTo>
                <a:lnTo>
                  <a:pt x="66293" y="172418"/>
                </a:lnTo>
                <a:lnTo>
                  <a:pt x="97535" y="276558"/>
                </a:lnTo>
                <a:lnTo>
                  <a:pt x="123443" y="276558"/>
                </a:lnTo>
                <a:lnTo>
                  <a:pt x="181355" y="122159"/>
                </a:lnTo>
                <a:close/>
              </a:path>
              <a:path w="448309" h="276860">
                <a:moveTo>
                  <a:pt x="240029" y="12906"/>
                </a:moveTo>
                <a:lnTo>
                  <a:pt x="240029" y="3000"/>
                </a:lnTo>
                <a:lnTo>
                  <a:pt x="156971" y="3000"/>
                </a:lnTo>
                <a:lnTo>
                  <a:pt x="156971" y="12906"/>
                </a:lnTo>
                <a:lnTo>
                  <a:pt x="165353" y="13668"/>
                </a:lnTo>
                <a:lnTo>
                  <a:pt x="172211" y="16716"/>
                </a:lnTo>
                <a:lnTo>
                  <a:pt x="179069" y="23574"/>
                </a:lnTo>
                <a:lnTo>
                  <a:pt x="181355" y="29670"/>
                </a:lnTo>
                <a:lnTo>
                  <a:pt x="181355" y="122159"/>
                </a:lnTo>
                <a:lnTo>
                  <a:pt x="207413" y="52687"/>
                </a:lnTo>
                <a:lnTo>
                  <a:pt x="230123" y="15954"/>
                </a:lnTo>
                <a:lnTo>
                  <a:pt x="234695" y="13668"/>
                </a:lnTo>
                <a:lnTo>
                  <a:pt x="240029" y="12906"/>
                </a:lnTo>
                <a:close/>
              </a:path>
              <a:path w="448309" h="276860">
                <a:moveTo>
                  <a:pt x="448055" y="63960"/>
                </a:moveTo>
                <a:lnTo>
                  <a:pt x="448055" y="8334"/>
                </a:lnTo>
                <a:lnTo>
                  <a:pt x="440728" y="6740"/>
                </a:lnTo>
                <a:lnTo>
                  <a:pt x="402160" y="432"/>
                </a:lnTo>
                <a:lnTo>
                  <a:pt x="374903" y="0"/>
                </a:lnTo>
                <a:lnTo>
                  <a:pt x="361925" y="947"/>
                </a:lnTo>
                <a:lnTo>
                  <a:pt x="314256" y="18677"/>
                </a:lnTo>
                <a:lnTo>
                  <a:pt x="282221" y="56530"/>
                </a:lnTo>
                <a:lnTo>
                  <a:pt x="267139" y="103728"/>
                </a:lnTo>
                <a:lnTo>
                  <a:pt x="264446" y="145711"/>
                </a:lnTo>
                <a:lnTo>
                  <a:pt x="265031" y="161178"/>
                </a:lnTo>
                <a:lnTo>
                  <a:pt x="271248" y="201798"/>
                </a:lnTo>
                <a:lnTo>
                  <a:pt x="290201" y="243094"/>
                </a:lnTo>
                <a:lnTo>
                  <a:pt x="304043" y="256757"/>
                </a:lnTo>
                <a:lnTo>
                  <a:pt x="304043" y="135158"/>
                </a:lnTo>
                <a:lnTo>
                  <a:pt x="304389" y="122920"/>
                </a:lnTo>
                <a:lnTo>
                  <a:pt x="313027" y="74006"/>
                </a:lnTo>
                <a:lnTo>
                  <a:pt x="330716" y="38296"/>
                </a:lnTo>
                <a:lnTo>
                  <a:pt x="374903" y="17478"/>
                </a:lnTo>
                <a:lnTo>
                  <a:pt x="384047" y="17478"/>
                </a:lnTo>
                <a:lnTo>
                  <a:pt x="418111" y="39856"/>
                </a:lnTo>
                <a:lnTo>
                  <a:pt x="428243" y="63960"/>
                </a:lnTo>
                <a:lnTo>
                  <a:pt x="448055" y="63960"/>
                </a:lnTo>
                <a:close/>
              </a:path>
              <a:path w="448309" h="276860">
                <a:moveTo>
                  <a:pt x="448055" y="266652"/>
                </a:moveTo>
                <a:lnTo>
                  <a:pt x="448055" y="210264"/>
                </a:lnTo>
                <a:lnTo>
                  <a:pt x="425328" y="218103"/>
                </a:lnTo>
                <a:lnTo>
                  <a:pt x="419901" y="230333"/>
                </a:lnTo>
                <a:lnTo>
                  <a:pt x="414407" y="239399"/>
                </a:lnTo>
                <a:lnTo>
                  <a:pt x="406244" y="248457"/>
                </a:lnTo>
                <a:lnTo>
                  <a:pt x="394664" y="255407"/>
                </a:lnTo>
                <a:lnTo>
                  <a:pt x="383353" y="258123"/>
                </a:lnTo>
                <a:lnTo>
                  <a:pt x="368847" y="259015"/>
                </a:lnTo>
                <a:lnTo>
                  <a:pt x="355725" y="257253"/>
                </a:lnTo>
                <a:lnTo>
                  <a:pt x="320526" y="226814"/>
                </a:lnTo>
                <a:lnTo>
                  <a:pt x="308099" y="188318"/>
                </a:lnTo>
                <a:lnTo>
                  <a:pt x="304280" y="150037"/>
                </a:lnTo>
                <a:lnTo>
                  <a:pt x="304043" y="135158"/>
                </a:lnTo>
                <a:lnTo>
                  <a:pt x="304043" y="256757"/>
                </a:lnTo>
                <a:lnTo>
                  <a:pt x="342265" y="273796"/>
                </a:lnTo>
                <a:lnTo>
                  <a:pt x="372728" y="276476"/>
                </a:lnTo>
                <a:lnTo>
                  <a:pt x="385559" y="275838"/>
                </a:lnTo>
                <a:lnTo>
                  <a:pt x="398134" y="274731"/>
                </a:lnTo>
                <a:lnTo>
                  <a:pt x="410535" y="273349"/>
                </a:lnTo>
                <a:lnTo>
                  <a:pt x="423350" y="271535"/>
                </a:lnTo>
                <a:lnTo>
                  <a:pt x="435549" y="269358"/>
                </a:lnTo>
                <a:lnTo>
                  <a:pt x="448055" y="266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3441" y="2755706"/>
            <a:ext cx="268432" cy="144556"/>
          </a:xfrm>
          <a:custGeom>
            <a:avLst/>
            <a:gdLst/>
            <a:ahLst/>
            <a:cxnLst/>
            <a:rect l="l" t="t" r="r" b="b"/>
            <a:pathLst>
              <a:path w="295275" h="163829">
                <a:moveTo>
                  <a:pt x="250697" y="95249"/>
                </a:moveTo>
                <a:lnTo>
                  <a:pt x="250697" y="68579"/>
                </a:lnTo>
                <a:lnTo>
                  <a:pt x="0" y="68579"/>
                </a:lnTo>
                <a:lnTo>
                  <a:pt x="0" y="95249"/>
                </a:lnTo>
                <a:lnTo>
                  <a:pt x="250697" y="95249"/>
                </a:lnTo>
                <a:close/>
              </a:path>
              <a:path w="295275" h="163829">
                <a:moveTo>
                  <a:pt x="294894" y="88391"/>
                </a:moveTo>
                <a:lnTo>
                  <a:pt x="294894" y="75437"/>
                </a:lnTo>
                <a:lnTo>
                  <a:pt x="217170" y="0"/>
                </a:lnTo>
                <a:lnTo>
                  <a:pt x="205740" y="10667"/>
                </a:lnTo>
                <a:lnTo>
                  <a:pt x="250697" y="68579"/>
                </a:lnTo>
                <a:lnTo>
                  <a:pt x="250697" y="131288"/>
                </a:lnTo>
                <a:lnTo>
                  <a:pt x="294894" y="88391"/>
                </a:lnTo>
                <a:close/>
              </a:path>
              <a:path w="295275" h="163829">
                <a:moveTo>
                  <a:pt x="250697" y="131288"/>
                </a:moveTo>
                <a:lnTo>
                  <a:pt x="250697" y="95249"/>
                </a:lnTo>
                <a:lnTo>
                  <a:pt x="205740" y="152399"/>
                </a:lnTo>
                <a:lnTo>
                  <a:pt x="217170" y="163829"/>
                </a:lnTo>
                <a:lnTo>
                  <a:pt x="250697" y="131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692" y="2691832"/>
            <a:ext cx="202623" cy="238685"/>
          </a:xfrm>
          <a:custGeom>
            <a:avLst/>
            <a:gdLst/>
            <a:ahLst/>
            <a:cxnLst/>
            <a:rect l="l" t="t" r="r" b="b"/>
            <a:pathLst>
              <a:path w="222884" h="270510">
                <a:moveTo>
                  <a:pt x="222357" y="120771"/>
                </a:moveTo>
                <a:lnTo>
                  <a:pt x="217098" y="82760"/>
                </a:lnTo>
                <a:lnTo>
                  <a:pt x="195360" y="38992"/>
                </a:lnTo>
                <a:lnTo>
                  <a:pt x="154711" y="10753"/>
                </a:lnTo>
                <a:lnTo>
                  <a:pt x="115390" y="1195"/>
                </a:lnTo>
                <a:lnTo>
                  <a:pt x="0" y="0"/>
                </a:lnTo>
                <a:lnTo>
                  <a:pt x="0" y="9906"/>
                </a:lnTo>
                <a:lnTo>
                  <a:pt x="6095" y="11430"/>
                </a:lnTo>
                <a:lnTo>
                  <a:pt x="10667" y="12954"/>
                </a:lnTo>
                <a:lnTo>
                  <a:pt x="23621" y="270501"/>
                </a:lnTo>
                <a:lnTo>
                  <a:pt x="60960" y="270487"/>
                </a:lnTo>
                <a:lnTo>
                  <a:pt x="60960" y="252222"/>
                </a:lnTo>
                <a:lnTo>
                  <a:pt x="65942" y="17902"/>
                </a:lnTo>
                <a:lnTo>
                  <a:pt x="73913" y="17695"/>
                </a:lnTo>
                <a:lnTo>
                  <a:pt x="93124" y="17697"/>
                </a:lnTo>
                <a:lnTo>
                  <a:pt x="141880" y="32453"/>
                </a:lnTo>
                <a:lnTo>
                  <a:pt x="172381" y="74983"/>
                </a:lnTo>
                <a:lnTo>
                  <a:pt x="180861" y="124040"/>
                </a:lnTo>
                <a:lnTo>
                  <a:pt x="181171" y="140728"/>
                </a:lnTo>
                <a:lnTo>
                  <a:pt x="181171" y="241551"/>
                </a:lnTo>
                <a:lnTo>
                  <a:pt x="183560" y="239632"/>
                </a:lnTo>
                <a:lnTo>
                  <a:pt x="210633" y="198750"/>
                </a:lnTo>
                <a:lnTo>
                  <a:pt x="221231" y="151158"/>
                </a:lnTo>
                <a:lnTo>
                  <a:pt x="222111" y="136966"/>
                </a:lnTo>
                <a:lnTo>
                  <a:pt x="222357" y="120771"/>
                </a:lnTo>
                <a:close/>
              </a:path>
              <a:path w="222884" h="270510">
                <a:moveTo>
                  <a:pt x="23621" y="270501"/>
                </a:moveTo>
                <a:lnTo>
                  <a:pt x="23621" y="229362"/>
                </a:lnTo>
                <a:lnTo>
                  <a:pt x="22859" y="236220"/>
                </a:lnTo>
                <a:lnTo>
                  <a:pt x="22097" y="240792"/>
                </a:lnTo>
                <a:lnTo>
                  <a:pt x="0" y="260604"/>
                </a:lnTo>
                <a:lnTo>
                  <a:pt x="0" y="270510"/>
                </a:lnTo>
                <a:lnTo>
                  <a:pt x="23621" y="270501"/>
                </a:lnTo>
                <a:close/>
              </a:path>
              <a:path w="222884" h="270510">
                <a:moveTo>
                  <a:pt x="181171" y="241551"/>
                </a:moveTo>
                <a:lnTo>
                  <a:pt x="181171" y="140728"/>
                </a:lnTo>
                <a:lnTo>
                  <a:pt x="180338" y="151899"/>
                </a:lnTo>
                <a:lnTo>
                  <a:pt x="178814" y="164573"/>
                </a:lnTo>
                <a:lnTo>
                  <a:pt x="168464" y="205448"/>
                </a:lnTo>
                <a:lnTo>
                  <a:pt x="134615" y="243151"/>
                </a:lnTo>
                <a:lnTo>
                  <a:pt x="97571" y="252274"/>
                </a:lnTo>
                <a:lnTo>
                  <a:pt x="83820" y="252984"/>
                </a:lnTo>
                <a:lnTo>
                  <a:pt x="73914" y="252984"/>
                </a:lnTo>
                <a:lnTo>
                  <a:pt x="65942" y="252259"/>
                </a:lnTo>
                <a:lnTo>
                  <a:pt x="60960" y="252222"/>
                </a:lnTo>
                <a:lnTo>
                  <a:pt x="60960" y="270487"/>
                </a:lnTo>
                <a:lnTo>
                  <a:pt x="77192" y="270471"/>
                </a:lnTo>
                <a:lnTo>
                  <a:pt x="115967" y="268015"/>
                </a:lnTo>
                <a:lnTo>
                  <a:pt x="162718" y="254276"/>
                </a:lnTo>
                <a:lnTo>
                  <a:pt x="173633" y="247605"/>
                </a:lnTo>
                <a:lnTo>
                  <a:pt x="181171" y="241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20839" y="2689161"/>
            <a:ext cx="144318" cy="244288"/>
          </a:xfrm>
          <a:custGeom>
            <a:avLst/>
            <a:gdLst/>
            <a:ahLst/>
            <a:cxnLst/>
            <a:rect l="l" t="t" r="r" b="b"/>
            <a:pathLst>
              <a:path w="158750" h="276860">
                <a:moveTo>
                  <a:pt x="123409" y="265393"/>
                </a:moveTo>
                <a:lnTo>
                  <a:pt x="123409" y="213423"/>
                </a:lnTo>
                <a:lnTo>
                  <a:pt x="121551" y="226963"/>
                </a:lnTo>
                <a:lnTo>
                  <a:pt x="116725" y="238420"/>
                </a:lnTo>
                <a:lnTo>
                  <a:pt x="73913" y="258783"/>
                </a:lnTo>
                <a:lnTo>
                  <a:pt x="70711" y="258859"/>
                </a:lnTo>
                <a:lnTo>
                  <a:pt x="58279" y="257180"/>
                </a:lnTo>
                <a:lnTo>
                  <a:pt x="23561" y="225334"/>
                </a:lnTo>
                <a:lnTo>
                  <a:pt x="19811" y="211815"/>
                </a:lnTo>
                <a:lnTo>
                  <a:pt x="0" y="211815"/>
                </a:lnTo>
                <a:lnTo>
                  <a:pt x="2449" y="266541"/>
                </a:lnTo>
                <a:lnTo>
                  <a:pt x="52140" y="275366"/>
                </a:lnTo>
                <a:lnTo>
                  <a:pt x="78207" y="276385"/>
                </a:lnTo>
                <a:lnTo>
                  <a:pt x="88896" y="275357"/>
                </a:lnTo>
                <a:lnTo>
                  <a:pt x="101473" y="272989"/>
                </a:lnTo>
                <a:lnTo>
                  <a:pt x="116730" y="268938"/>
                </a:lnTo>
                <a:lnTo>
                  <a:pt x="123409" y="265393"/>
                </a:lnTo>
                <a:close/>
              </a:path>
              <a:path w="158750" h="276860">
                <a:moveTo>
                  <a:pt x="154685" y="61701"/>
                </a:moveTo>
                <a:lnTo>
                  <a:pt x="150154" y="7201"/>
                </a:lnTo>
                <a:lnTo>
                  <a:pt x="100595" y="84"/>
                </a:lnTo>
                <a:lnTo>
                  <a:pt x="86716" y="0"/>
                </a:lnTo>
                <a:lnTo>
                  <a:pt x="74580" y="771"/>
                </a:lnTo>
                <a:lnTo>
                  <a:pt x="37070" y="11232"/>
                </a:lnTo>
                <a:lnTo>
                  <a:pt x="9543" y="38390"/>
                </a:lnTo>
                <a:lnTo>
                  <a:pt x="2386" y="76637"/>
                </a:lnTo>
                <a:lnTo>
                  <a:pt x="4143" y="89217"/>
                </a:lnTo>
                <a:lnTo>
                  <a:pt x="35191" y="129248"/>
                </a:lnTo>
                <a:lnTo>
                  <a:pt x="38099" y="131180"/>
                </a:lnTo>
                <a:lnTo>
                  <a:pt x="38099" y="50271"/>
                </a:lnTo>
                <a:lnTo>
                  <a:pt x="39623" y="42651"/>
                </a:lnTo>
                <a:lnTo>
                  <a:pt x="43433" y="36555"/>
                </a:lnTo>
                <a:lnTo>
                  <a:pt x="47243" y="29697"/>
                </a:lnTo>
                <a:lnTo>
                  <a:pt x="53339" y="25125"/>
                </a:lnTo>
                <a:lnTo>
                  <a:pt x="59435" y="22077"/>
                </a:lnTo>
                <a:lnTo>
                  <a:pt x="66293" y="19029"/>
                </a:lnTo>
                <a:lnTo>
                  <a:pt x="73913" y="17505"/>
                </a:lnTo>
                <a:lnTo>
                  <a:pt x="93485" y="17558"/>
                </a:lnTo>
                <a:lnTo>
                  <a:pt x="100595" y="18273"/>
                </a:lnTo>
                <a:lnTo>
                  <a:pt x="106679" y="21315"/>
                </a:lnTo>
                <a:lnTo>
                  <a:pt x="112775" y="23601"/>
                </a:lnTo>
                <a:lnTo>
                  <a:pt x="118109" y="28173"/>
                </a:lnTo>
                <a:lnTo>
                  <a:pt x="125038" y="37552"/>
                </a:lnTo>
                <a:lnTo>
                  <a:pt x="130538" y="48100"/>
                </a:lnTo>
                <a:lnTo>
                  <a:pt x="134873" y="61701"/>
                </a:lnTo>
                <a:lnTo>
                  <a:pt x="154685" y="61701"/>
                </a:lnTo>
                <a:close/>
              </a:path>
              <a:path w="158750" h="276860">
                <a:moveTo>
                  <a:pt x="158760" y="192025"/>
                </a:moveTo>
                <a:lnTo>
                  <a:pt x="136649" y="149583"/>
                </a:lnTo>
                <a:lnTo>
                  <a:pt x="94566" y="121939"/>
                </a:lnTo>
                <a:lnTo>
                  <a:pt x="78207" y="113513"/>
                </a:lnTo>
                <a:lnTo>
                  <a:pt x="67159" y="106943"/>
                </a:lnTo>
                <a:lnTo>
                  <a:pt x="58673" y="100563"/>
                </a:lnTo>
                <a:lnTo>
                  <a:pt x="51053" y="95229"/>
                </a:lnTo>
                <a:lnTo>
                  <a:pt x="46481" y="89133"/>
                </a:lnTo>
                <a:lnTo>
                  <a:pt x="42671" y="83037"/>
                </a:lnTo>
                <a:lnTo>
                  <a:pt x="39623" y="76179"/>
                </a:lnTo>
                <a:lnTo>
                  <a:pt x="38099" y="68559"/>
                </a:lnTo>
                <a:lnTo>
                  <a:pt x="38099" y="131180"/>
                </a:lnTo>
                <a:lnTo>
                  <a:pt x="44513" y="135441"/>
                </a:lnTo>
                <a:lnTo>
                  <a:pt x="56252" y="142125"/>
                </a:lnTo>
                <a:lnTo>
                  <a:pt x="70711" y="149564"/>
                </a:lnTo>
                <a:lnTo>
                  <a:pt x="83006" y="156051"/>
                </a:lnTo>
                <a:lnTo>
                  <a:pt x="118730" y="188115"/>
                </a:lnTo>
                <a:lnTo>
                  <a:pt x="123409" y="213423"/>
                </a:lnTo>
                <a:lnTo>
                  <a:pt x="123409" y="265393"/>
                </a:lnTo>
                <a:lnTo>
                  <a:pt x="127450" y="263248"/>
                </a:lnTo>
                <a:lnTo>
                  <a:pt x="154121" y="231559"/>
                </a:lnTo>
                <a:lnTo>
                  <a:pt x="158508" y="208825"/>
                </a:lnTo>
                <a:lnTo>
                  <a:pt x="158760" y="192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2854" y="2574429"/>
            <a:ext cx="3215986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Font typeface="Arial"/>
              <a:buChar char="•"/>
              <a:tabLst>
                <a:tab pos="319115" algn="l"/>
              </a:tabLst>
            </a:pPr>
            <a:r>
              <a:rPr sz="2900" spc="-22" dirty="0">
                <a:latin typeface="Cambria"/>
                <a:cs typeface="Cambria"/>
              </a:rPr>
              <a:t>So</a:t>
            </a:r>
            <a:endParaRPr sz="2900">
              <a:latin typeface="Cambria"/>
              <a:cs typeface="Cambria"/>
            </a:endParaRPr>
          </a:p>
          <a:p>
            <a:pPr marL="319115" indent="-307718">
              <a:spcBef>
                <a:spcPts val="341"/>
              </a:spcBef>
              <a:buFont typeface="Arial"/>
              <a:buChar char="•"/>
              <a:tabLst>
                <a:tab pos="319115" algn="l"/>
              </a:tabLst>
            </a:pPr>
            <a:r>
              <a:rPr sz="2900" spc="-102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C</a:t>
            </a:r>
            <a:r>
              <a:rPr sz="2900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NP‐comple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11088" y="3210217"/>
            <a:ext cx="277091" cy="183216"/>
          </a:xfrm>
          <a:custGeom>
            <a:avLst/>
            <a:gdLst/>
            <a:ahLst/>
            <a:cxnLst/>
            <a:rect l="l" t="t" r="r" b="b"/>
            <a:pathLst>
              <a:path w="304800" h="207645">
                <a:moveTo>
                  <a:pt x="226314" y="75437"/>
                </a:moveTo>
                <a:lnTo>
                  <a:pt x="226314" y="48767"/>
                </a:lnTo>
                <a:lnTo>
                  <a:pt x="0" y="48767"/>
                </a:lnTo>
                <a:lnTo>
                  <a:pt x="0" y="75437"/>
                </a:lnTo>
                <a:lnTo>
                  <a:pt x="226314" y="75437"/>
                </a:lnTo>
                <a:close/>
              </a:path>
              <a:path w="304800" h="207645">
                <a:moveTo>
                  <a:pt x="269748" y="145055"/>
                </a:moveTo>
                <a:lnTo>
                  <a:pt x="269748" y="103631"/>
                </a:lnTo>
                <a:lnTo>
                  <a:pt x="247650" y="131825"/>
                </a:lnTo>
                <a:lnTo>
                  <a:pt x="0" y="131825"/>
                </a:lnTo>
                <a:lnTo>
                  <a:pt x="0" y="158495"/>
                </a:lnTo>
                <a:lnTo>
                  <a:pt x="227076" y="158495"/>
                </a:lnTo>
                <a:lnTo>
                  <a:pt x="227076" y="188063"/>
                </a:lnTo>
                <a:lnTo>
                  <a:pt x="269748" y="145055"/>
                </a:lnTo>
                <a:close/>
              </a:path>
              <a:path w="304800" h="207645">
                <a:moveTo>
                  <a:pt x="304800" y="109727"/>
                </a:moveTo>
                <a:lnTo>
                  <a:pt x="304800" y="96773"/>
                </a:lnTo>
                <a:lnTo>
                  <a:pt x="208026" y="0"/>
                </a:lnTo>
                <a:lnTo>
                  <a:pt x="195072" y="10667"/>
                </a:lnTo>
                <a:lnTo>
                  <a:pt x="226314" y="48767"/>
                </a:lnTo>
                <a:lnTo>
                  <a:pt x="226314" y="75437"/>
                </a:lnTo>
                <a:lnTo>
                  <a:pt x="246888" y="75437"/>
                </a:lnTo>
                <a:lnTo>
                  <a:pt x="269748" y="103631"/>
                </a:lnTo>
                <a:lnTo>
                  <a:pt x="269748" y="145055"/>
                </a:lnTo>
                <a:lnTo>
                  <a:pt x="304800" y="109727"/>
                </a:lnTo>
                <a:close/>
              </a:path>
              <a:path w="304800" h="207645">
                <a:moveTo>
                  <a:pt x="227076" y="188063"/>
                </a:moveTo>
                <a:lnTo>
                  <a:pt x="227076" y="158495"/>
                </a:lnTo>
                <a:lnTo>
                  <a:pt x="195072" y="196595"/>
                </a:lnTo>
                <a:lnTo>
                  <a:pt x="208026" y="207263"/>
                </a:lnTo>
                <a:lnTo>
                  <a:pt x="227076" y="188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77377" y="2574429"/>
            <a:ext cx="3311814" cy="93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63" dirty="0">
                <a:latin typeface="Cambria"/>
                <a:cs typeface="Cambria"/>
              </a:rPr>
              <a:t>r</a:t>
            </a:r>
            <a:r>
              <a:rPr sz="2900" spc="-18" dirty="0">
                <a:latin typeface="Cambria"/>
                <a:cs typeface="Cambria"/>
              </a:rPr>
              <a:t>educes</a:t>
            </a:r>
            <a:endParaRPr sz="2900" dirty="0">
              <a:latin typeface="Cambria"/>
              <a:cs typeface="Cambria"/>
            </a:endParaRPr>
          </a:p>
          <a:p>
            <a:pPr marL="408011">
              <a:spcBef>
                <a:spcPts val="341"/>
              </a:spcBef>
            </a:pPr>
            <a:r>
              <a:rPr sz="2900" spc="-27" dirty="0">
                <a:latin typeface="Cambria"/>
                <a:cs typeface="Cambria"/>
              </a:rPr>
              <a:t>D</a:t>
            </a:r>
            <a:r>
              <a:rPr sz="2900" spc="-18" dirty="0">
                <a:latin typeface="Cambria"/>
                <a:cs typeface="Cambria"/>
              </a:rPr>
              <a:t>S</a:t>
            </a:r>
            <a:r>
              <a:rPr sz="2900" spc="-4" dirty="0">
                <a:latin typeface="Cambria"/>
                <a:cs typeface="Cambria"/>
              </a:rPr>
              <a:t> </a:t>
            </a:r>
            <a:r>
              <a:rPr sz="2900" spc="-13" dirty="0">
                <a:latin typeface="Cambria"/>
                <a:cs typeface="Cambria"/>
              </a:rPr>
              <a:t>is</a:t>
            </a:r>
            <a:r>
              <a:rPr sz="2900" spc="-9" dirty="0">
                <a:latin typeface="Cambria"/>
                <a:cs typeface="Cambria"/>
              </a:rPr>
              <a:t> </a:t>
            </a:r>
            <a:r>
              <a:rPr sz="2900" spc="-22" dirty="0">
                <a:latin typeface="Cambria"/>
                <a:cs typeface="Cambria"/>
              </a:rPr>
              <a:t>NP‐comple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18" dirty="0">
                <a:latin typeface="Cambria"/>
                <a:cs typeface="Cambria"/>
              </a:rPr>
              <a:t>e</a:t>
            </a:r>
            <a:endParaRPr sz="2900" dirty="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49432" y="3726107"/>
            <a:ext cx="2893752" cy="1805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6593" y="3626065"/>
            <a:ext cx="2891674" cy="2002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3454" y="4487578"/>
            <a:ext cx="693882" cy="301999"/>
          </a:xfrm>
          <a:custGeom>
            <a:avLst/>
            <a:gdLst/>
            <a:ahLst/>
            <a:cxnLst/>
            <a:rect l="l" t="t" r="r" b="b"/>
            <a:pathLst>
              <a:path w="763270" h="342264">
                <a:moveTo>
                  <a:pt x="611550" y="171155"/>
                </a:moveTo>
                <a:lnTo>
                  <a:pt x="546027" y="132933"/>
                </a:lnTo>
                <a:lnTo>
                  <a:pt x="0" y="132933"/>
                </a:lnTo>
                <a:lnTo>
                  <a:pt x="0" y="209133"/>
                </a:lnTo>
                <a:lnTo>
                  <a:pt x="546927" y="209133"/>
                </a:lnTo>
                <a:lnTo>
                  <a:pt x="611550" y="171155"/>
                </a:lnTo>
                <a:close/>
              </a:path>
              <a:path w="763270" h="342264">
                <a:moveTo>
                  <a:pt x="762762" y="171033"/>
                </a:moveTo>
                <a:lnTo>
                  <a:pt x="477774" y="4917"/>
                </a:lnTo>
                <a:lnTo>
                  <a:pt x="470543" y="1665"/>
                </a:lnTo>
                <a:lnTo>
                  <a:pt x="460128" y="0"/>
                </a:lnTo>
                <a:lnTo>
                  <a:pt x="449512" y="1718"/>
                </a:lnTo>
                <a:lnTo>
                  <a:pt x="439142" y="7006"/>
                </a:lnTo>
                <a:lnTo>
                  <a:pt x="429464" y="16050"/>
                </a:lnTo>
                <a:lnTo>
                  <a:pt x="420926" y="29035"/>
                </a:lnTo>
                <a:lnTo>
                  <a:pt x="420097" y="40847"/>
                </a:lnTo>
                <a:lnTo>
                  <a:pt x="422971" y="52324"/>
                </a:lnTo>
                <a:lnTo>
                  <a:pt x="429319" y="62510"/>
                </a:lnTo>
                <a:lnTo>
                  <a:pt x="438912" y="70449"/>
                </a:lnTo>
                <a:lnTo>
                  <a:pt x="546027" y="132933"/>
                </a:lnTo>
                <a:lnTo>
                  <a:pt x="686562" y="132933"/>
                </a:lnTo>
                <a:lnTo>
                  <a:pt x="686562" y="215449"/>
                </a:lnTo>
                <a:lnTo>
                  <a:pt x="762762" y="171033"/>
                </a:lnTo>
                <a:close/>
              </a:path>
              <a:path w="763270" h="342264">
                <a:moveTo>
                  <a:pt x="686562" y="215449"/>
                </a:moveTo>
                <a:lnTo>
                  <a:pt x="686562" y="209133"/>
                </a:lnTo>
                <a:lnTo>
                  <a:pt x="546927" y="209133"/>
                </a:lnTo>
                <a:lnTo>
                  <a:pt x="431618" y="276899"/>
                </a:lnTo>
                <a:lnTo>
                  <a:pt x="425537" y="284951"/>
                </a:lnTo>
                <a:lnTo>
                  <a:pt x="422256" y="294851"/>
                </a:lnTo>
                <a:lnTo>
                  <a:pt x="422136" y="306310"/>
                </a:lnTo>
                <a:lnTo>
                  <a:pt x="425539" y="319039"/>
                </a:lnTo>
                <a:lnTo>
                  <a:pt x="432827" y="332751"/>
                </a:lnTo>
                <a:lnTo>
                  <a:pt x="442885" y="339165"/>
                </a:lnTo>
                <a:lnTo>
                  <a:pt x="454323" y="342185"/>
                </a:lnTo>
                <a:lnTo>
                  <a:pt x="466249" y="341587"/>
                </a:lnTo>
                <a:lnTo>
                  <a:pt x="477774" y="337149"/>
                </a:lnTo>
                <a:lnTo>
                  <a:pt x="686562" y="215449"/>
                </a:lnTo>
                <a:close/>
              </a:path>
              <a:path w="763270" h="342264">
                <a:moveTo>
                  <a:pt x="686562" y="209133"/>
                </a:moveTo>
                <a:lnTo>
                  <a:pt x="686562" y="132933"/>
                </a:lnTo>
                <a:lnTo>
                  <a:pt x="546027" y="132933"/>
                </a:lnTo>
                <a:lnTo>
                  <a:pt x="611550" y="171155"/>
                </a:lnTo>
                <a:lnTo>
                  <a:pt x="667512" y="138267"/>
                </a:lnTo>
                <a:lnTo>
                  <a:pt x="667512" y="209133"/>
                </a:lnTo>
                <a:lnTo>
                  <a:pt x="686562" y="209133"/>
                </a:lnTo>
                <a:close/>
              </a:path>
              <a:path w="763270" h="342264">
                <a:moveTo>
                  <a:pt x="667512" y="209133"/>
                </a:moveTo>
                <a:lnTo>
                  <a:pt x="667512" y="203799"/>
                </a:lnTo>
                <a:lnTo>
                  <a:pt x="611550" y="171155"/>
                </a:lnTo>
                <a:lnTo>
                  <a:pt x="546927" y="209133"/>
                </a:lnTo>
                <a:lnTo>
                  <a:pt x="667512" y="209133"/>
                </a:lnTo>
                <a:close/>
              </a:path>
              <a:path w="763270" h="342264">
                <a:moveTo>
                  <a:pt x="667512" y="203799"/>
                </a:moveTo>
                <a:lnTo>
                  <a:pt x="667512" y="138267"/>
                </a:lnTo>
                <a:lnTo>
                  <a:pt x="611550" y="171155"/>
                </a:lnTo>
                <a:lnTo>
                  <a:pt x="667512" y="2037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3454" y="4487578"/>
            <a:ext cx="693882" cy="301999"/>
          </a:xfrm>
          <a:custGeom>
            <a:avLst/>
            <a:gdLst/>
            <a:ahLst/>
            <a:cxnLst/>
            <a:rect l="l" t="t" r="r" b="b"/>
            <a:pathLst>
              <a:path w="763270" h="342264">
                <a:moveTo>
                  <a:pt x="611550" y="171155"/>
                </a:moveTo>
                <a:lnTo>
                  <a:pt x="546027" y="132933"/>
                </a:lnTo>
                <a:lnTo>
                  <a:pt x="0" y="132933"/>
                </a:lnTo>
                <a:lnTo>
                  <a:pt x="0" y="209133"/>
                </a:lnTo>
                <a:lnTo>
                  <a:pt x="546927" y="209133"/>
                </a:lnTo>
                <a:lnTo>
                  <a:pt x="611550" y="171155"/>
                </a:lnTo>
                <a:close/>
              </a:path>
              <a:path w="763270" h="342264">
                <a:moveTo>
                  <a:pt x="762762" y="171033"/>
                </a:moveTo>
                <a:lnTo>
                  <a:pt x="477774" y="4917"/>
                </a:lnTo>
                <a:lnTo>
                  <a:pt x="470543" y="1665"/>
                </a:lnTo>
                <a:lnTo>
                  <a:pt x="460128" y="0"/>
                </a:lnTo>
                <a:lnTo>
                  <a:pt x="449512" y="1718"/>
                </a:lnTo>
                <a:lnTo>
                  <a:pt x="439142" y="7006"/>
                </a:lnTo>
                <a:lnTo>
                  <a:pt x="429464" y="16050"/>
                </a:lnTo>
                <a:lnTo>
                  <a:pt x="420926" y="29035"/>
                </a:lnTo>
                <a:lnTo>
                  <a:pt x="420097" y="40847"/>
                </a:lnTo>
                <a:lnTo>
                  <a:pt x="422971" y="52324"/>
                </a:lnTo>
                <a:lnTo>
                  <a:pt x="429319" y="62510"/>
                </a:lnTo>
                <a:lnTo>
                  <a:pt x="438912" y="70449"/>
                </a:lnTo>
                <a:lnTo>
                  <a:pt x="546027" y="132933"/>
                </a:lnTo>
                <a:lnTo>
                  <a:pt x="686562" y="132933"/>
                </a:lnTo>
                <a:lnTo>
                  <a:pt x="686562" y="215449"/>
                </a:lnTo>
                <a:lnTo>
                  <a:pt x="762762" y="171033"/>
                </a:lnTo>
                <a:close/>
              </a:path>
              <a:path w="763270" h="342264">
                <a:moveTo>
                  <a:pt x="686562" y="215449"/>
                </a:moveTo>
                <a:lnTo>
                  <a:pt x="686562" y="209133"/>
                </a:lnTo>
                <a:lnTo>
                  <a:pt x="546927" y="209133"/>
                </a:lnTo>
                <a:lnTo>
                  <a:pt x="431618" y="276899"/>
                </a:lnTo>
                <a:lnTo>
                  <a:pt x="425537" y="284951"/>
                </a:lnTo>
                <a:lnTo>
                  <a:pt x="422256" y="294851"/>
                </a:lnTo>
                <a:lnTo>
                  <a:pt x="422136" y="306310"/>
                </a:lnTo>
                <a:lnTo>
                  <a:pt x="425539" y="319039"/>
                </a:lnTo>
                <a:lnTo>
                  <a:pt x="432827" y="332751"/>
                </a:lnTo>
                <a:lnTo>
                  <a:pt x="442885" y="339165"/>
                </a:lnTo>
                <a:lnTo>
                  <a:pt x="454323" y="342185"/>
                </a:lnTo>
                <a:lnTo>
                  <a:pt x="466249" y="341587"/>
                </a:lnTo>
                <a:lnTo>
                  <a:pt x="477774" y="337149"/>
                </a:lnTo>
                <a:lnTo>
                  <a:pt x="686562" y="215449"/>
                </a:lnTo>
                <a:close/>
              </a:path>
              <a:path w="763270" h="342264">
                <a:moveTo>
                  <a:pt x="686562" y="209133"/>
                </a:moveTo>
                <a:lnTo>
                  <a:pt x="686562" y="132933"/>
                </a:lnTo>
                <a:lnTo>
                  <a:pt x="546027" y="132933"/>
                </a:lnTo>
                <a:lnTo>
                  <a:pt x="611550" y="171155"/>
                </a:lnTo>
                <a:lnTo>
                  <a:pt x="667512" y="138267"/>
                </a:lnTo>
                <a:lnTo>
                  <a:pt x="667512" y="209133"/>
                </a:lnTo>
                <a:lnTo>
                  <a:pt x="686562" y="209133"/>
                </a:lnTo>
                <a:close/>
              </a:path>
              <a:path w="763270" h="342264">
                <a:moveTo>
                  <a:pt x="667512" y="209133"/>
                </a:moveTo>
                <a:lnTo>
                  <a:pt x="667512" y="203799"/>
                </a:lnTo>
                <a:lnTo>
                  <a:pt x="611550" y="171155"/>
                </a:lnTo>
                <a:lnTo>
                  <a:pt x="546927" y="209133"/>
                </a:lnTo>
                <a:lnTo>
                  <a:pt x="667512" y="209133"/>
                </a:lnTo>
                <a:close/>
              </a:path>
              <a:path w="763270" h="342264">
                <a:moveTo>
                  <a:pt x="667512" y="203799"/>
                </a:moveTo>
                <a:lnTo>
                  <a:pt x="667512" y="138267"/>
                </a:lnTo>
                <a:lnTo>
                  <a:pt x="611550" y="171155"/>
                </a:lnTo>
                <a:lnTo>
                  <a:pt x="667512" y="2037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34126" y="5655987"/>
            <a:ext cx="202391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15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er</a:t>
            </a:r>
            <a:r>
              <a:rPr sz="2900" spc="-45" dirty="0">
                <a:latin typeface="Cambria"/>
                <a:cs typeface="Cambria"/>
              </a:rPr>
              <a:t>t</a:t>
            </a:r>
            <a:r>
              <a:rPr sz="2900" spc="-54" dirty="0">
                <a:latin typeface="Cambria"/>
                <a:cs typeface="Cambria"/>
              </a:rPr>
              <a:t>e</a:t>
            </a:r>
            <a:r>
              <a:rPr sz="2900" spc="-18" dirty="0">
                <a:latin typeface="Cambria"/>
                <a:cs typeface="Cambria"/>
              </a:rPr>
              <a:t>x</a:t>
            </a:r>
            <a:r>
              <a:rPr sz="2900" spc="18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C</a:t>
            </a:r>
            <a:r>
              <a:rPr sz="2900" spc="-63" dirty="0">
                <a:latin typeface="Cambria"/>
                <a:cs typeface="Cambria"/>
              </a:rPr>
              <a:t>o</a:t>
            </a:r>
            <a:r>
              <a:rPr sz="2900" spc="-72" dirty="0">
                <a:latin typeface="Cambria"/>
                <a:cs typeface="Cambria"/>
              </a:rPr>
              <a:t>v</a:t>
            </a:r>
            <a:r>
              <a:rPr sz="2900" spc="-18" dirty="0">
                <a:latin typeface="Cambria"/>
                <a:cs typeface="Cambria"/>
              </a:rPr>
              <a:t>er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6314" y="5655987"/>
            <a:ext cx="244648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900" spc="-22" dirty="0">
                <a:latin typeface="Cambria"/>
                <a:cs typeface="Cambria"/>
              </a:rPr>
              <a:t>Dominatin</a:t>
            </a:r>
            <a:r>
              <a:rPr sz="2900" spc="-18" dirty="0">
                <a:latin typeface="Cambria"/>
                <a:cs typeface="Cambria"/>
              </a:rPr>
              <a:t>g</a:t>
            </a:r>
            <a:r>
              <a:rPr sz="2900" spc="22" dirty="0">
                <a:latin typeface="Cambria"/>
                <a:cs typeface="Cambria"/>
              </a:rPr>
              <a:t> </a:t>
            </a:r>
            <a:r>
              <a:rPr sz="2900" spc="-18" dirty="0">
                <a:latin typeface="Cambria"/>
                <a:cs typeface="Cambria"/>
              </a:rPr>
              <a:t>Set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4994" y="4528241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4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4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4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97547" y="4528241"/>
            <a:ext cx="188768" cy="244288"/>
          </a:xfrm>
          <a:custGeom>
            <a:avLst/>
            <a:gdLst/>
            <a:ahLst/>
            <a:cxnLst/>
            <a:rect l="l" t="t" r="r" b="b"/>
            <a:pathLst>
              <a:path w="207645" h="276860">
                <a:moveTo>
                  <a:pt x="207200" y="8306"/>
                </a:moveTo>
                <a:lnTo>
                  <a:pt x="168769" y="1136"/>
                </a:lnTo>
                <a:lnTo>
                  <a:pt x="143190" y="0"/>
                </a:lnTo>
                <a:lnTo>
                  <a:pt x="140904" y="88"/>
                </a:lnTo>
                <a:lnTo>
                  <a:pt x="93560" y="11238"/>
                </a:lnTo>
                <a:lnTo>
                  <a:pt x="53483" y="41197"/>
                </a:lnTo>
                <a:lnTo>
                  <a:pt x="31062" y="72890"/>
                </a:lnTo>
                <a:lnTo>
                  <a:pt x="11782" y="119434"/>
                </a:lnTo>
                <a:lnTo>
                  <a:pt x="2683" y="159356"/>
                </a:lnTo>
                <a:lnTo>
                  <a:pt x="0" y="196867"/>
                </a:lnTo>
                <a:lnTo>
                  <a:pt x="1087" y="211289"/>
                </a:lnTo>
                <a:lnTo>
                  <a:pt x="20150" y="256453"/>
                </a:lnTo>
                <a:lnTo>
                  <a:pt x="36728" y="268003"/>
                </a:lnTo>
                <a:lnTo>
                  <a:pt x="36728" y="190991"/>
                </a:lnTo>
                <a:lnTo>
                  <a:pt x="37573" y="180145"/>
                </a:lnTo>
                <a:lnTo>
                  <a:pt x="44501" y="138499"/>
                </a:lnTo>
                <a:lnTo>
                  <a:pt x="60341" y="89559"/>
                </a:lnTo>
                <a:lnTo>
                  <a:pt x="86365" y="45738"/>
                </a:lnTo>
                <a:lnTo>
                  <a:pt x="117142" y="22006"/>
                </a:lnTo>
                <a:lnTo>
                  <a:pt x="143190" y="17617"/>
                </a:lnTo>
                <a:lnTo>
                  <a:pt x="154442" y="19136"/>
                </a:lnTo>
                <a:lnTo>
                  <a:pt x="165196" y="24782"/>
                </a:lnTo>
                <a:lnTo>
                  <a:pt x="175750" y="36381"/>
                </a:lnTo>
                <a:lnTo>
                  <a:pt x="179486" y="48511"/>
                </a:lnTo>
                <a:lnTo>
                  <a:pt x="181290" y="63988"/>
                </a:lnTo>
                <a:lnTo>
                  <a:pt x="200340" y="63988"/>
                </a:lnTo>
                <a:lnTo>
                  <a:pt x="207200" y="8306"/>
                </a:lnTo>
                <a:close/>
              </a:path>
              <a:path w="207645" h="276860">
                <a:moveTo>
                  <a:pt x="140904" y="273157"/>
                </a:moveTo>
                <a:lnTo>
                  <a:pt x="140904" y="171430"/>
                </a:lnTo>
                <a:lnTo>
                  <a:pt x="140786" y="183545"/>
                </a:lnTo>
                <a:lnTo>
                  <a:pt x="139725" y="195828"/>
                </a:lnTo>
                <a:lnTo>
                  <a:pt x="137094" y="209530"/>
                </a:lnTo>
                <a:lnTo>
                  <a:pt x="134808" y="218674"/>
                </a:lnTo>
                <a:lnTo>
                  <a:pt x="133284" y="226294"/>
                </a:lnTo>
                <a:lnTo>
                  <a:pt x="97470" y="256774"/>
                </a:lnTo>
                <a:lnTo>
                  <a:pt x="80054" y="259057"/>
                </a:lnTo>
                <a:lnTo>
                  <a:pt x="66523" y="257158"/>
                </a:lnTo>
                <a:lnTo>
                  <a:pt x="38932" y="223438"/>
                </a:lnTo>
                <a:lnTo>
                  <a:pt x="36728" y="190991"/>
                </a:lnTo>
                <a:lnTo>
                  <a:pt x="36728" y="268003"/>
                </a:lnTo>
                <a:lnTo>
                  <a:pt x="38749" y="269124"/>
                </a:lnTo>
                <a:lnTo>
                  <a:pt x="50672" y="273189"/>
                </a:lnTo>
                <a:lnTo>
                  <a:pt x="64614" y="275640"/>
                </a:lnTo>
                <a:lnTo>
                  <a:pt x="80054" y="276368"/>
                </a:lnTo>
                <a:lnTo>
                  <a:pt x="81596" y="276284"/>
                </a:lnTo>
                <a:lnTo>
                  <a:pt x="91936" y="274780"/>
                </a:lnTo>
                <a:lnTo>
                  <a:pt x="107325" y="271235"/>
                </a:lnTo>
                <a:lnTo>
                  <a:pt x="118842" y="266884"/>
                </a:lnTo>
                <a:lnTo>
                  <a:pt x="132522" y="260584"/>
                </a:lnTo>
                <a:lnTo>
                  <a:pt x="140904" y="273157"/>
                </a:lnTo>
                <a:close/>
              </a:path>
              <a:path w="207645" h="276860">
                <a:moveTo>
                  <a:pt x="203388" y="150856"/>
                </a:moveTo>
                <a:lnTo>
                  <a:pt x="124140" y="150856"/>
                </a:lnTo>
                <a:lnTo>
                  <a:pt x="121854" y="160762"/>
                </a:lnTo>
                <a:lnTo>
                  <a:pt x="128993" y="160856"/>
                </a:lnTo>
                <a:lnTo>
                  <a:pt x="133284" y="162286"/>
                </a:lnTo>
                <a:lnTo>
                  <a:pt x="139380" y="166858"/>
                </a:lnTo>
                <a:lnTo>
                  <a:pt x="140904" y="171430"/>
                </a:lnTo>
                <a:lnTo>
                  <a:pt x="140904" y="273157"/>
                </a:lnTo>
                <a:lnTo>
                  <a:pt x="143190" y="276586"/>
                </a:lnTo>
                <a:lnTo>
                  <a:pt x="158430" y="272014"/>
                </a:lnTo>
                <a:lnTo>
                  <a:pt x="173052" y="205904"/>
                </a:lnTo>
                <a:lnTo>
                  <a:pt x="179004" y="182098"/>
                </a:lnTo>
                <a:lnTo>
                  <a:pt x="180528" y="176764"/>
                </a:lnTo>
                <a:lnTo>
                  <a:pt x="182052" y="172954"/>
                </a:lnTo>
                <a:lnTo>
                  <a:pt x="184338" y="169906"/>
                </a:lnTo>
                <a:lnTo>
                  <a:pt x="185862" y="167620"/>
                </a:lnTo>
                <a:lnTo>
                  <a:pt x="188148" y="165334"/>
                </a:lnTo>
                <a:lnTo>
                  <a:pt x="190434" y="163810"/>
                </a:lnTo>
                <a:lnTo>
                  <a:pt x="192720" y="163048"/>
                </a:lnTo>
                <a:lnTo>
                  <a:pt x="195768" y="161524"/>
                </a:lnTo>
                <a:lnTo>
                  <a:pt x="201102" y="160762"/>
                </a:lnTo>
                <a:lnTo>
                  <a:pt x="203388" y="1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25394" y="4495278"/>
            <a:ext cx="58881" cy="112059"/>
          </a:xfrm>
          <a:custGeom>
            <a:avLst/>
            <a:gdLst/>
            <a:ahLst/>
            <a:cxnLst/>
            <a:rect l="l" t="t" r="r" b="b"/>
            <a:pathLst>
              <a:path w="64770" h="127000">
                <a:moveTo>
                  <a:pt x="64770" y="11430"/>
                </a:moveTo>
                <a:lnTo>
                  <a:pt x="64770" y="0"/>
                </a:lnTo>
                <a:lnTo>
                  <a:pt x="27432" y="0"/>
                </a:lnTo>
                <a:lnTo>
                  <a:pt x="0" y="121157"/>
                </a:lnTo>
                <a:lnTo>
                  <a:pt x="16764" y="126492"/>
                </a:lnTo>
                <a:lnTo>
                  <a:pt x="6477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10" dirty="0">
                <a:latin typeface="Cambria"/>
                <a:cs typeface="Cambria"/>
              </a:rPr>
              <a:t>V</a:t>
            </a:r>
            <a:r>
              <a:rPr lang="en-US" dirty="0">
                <a:latin typeface="Cambria"/>
                <a:cs typeface="Cambria"/>
              </a:rPr>
              <a:t>er</a:t>
            </a:r>
            <a:r>
              <a:rPr lang="en-US" spc="-58" dirty="0">
                <a:latin typeface="Cambria"/>
                <a:cs typeface="Cambria"/>
              </a:rPr>
              <a:t>t</a:t>
            </a:r>
            <a:r>
              <a:rPr lang="en-US" spc="-10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x</a:t>
            </a:r>
            <a:r>
              <a:rPr lang="en-US" spc="-18" dirty="0">
                <a:latin typeface="Cambria"/>
                <a:cs typeface="Cambria"/>
              </a:rPr>
              <a:t> </a:t>
            </a:r>
            <a:r>
              <a:rPr lang="en-US" spc="-31" dirty="0">
                <a:latin typeface="Cambria"/>
                <a:cs typeface="Cambria"/>
              </a:rPr>
              <a:t>C</a:t>
            </a:r>
            <a:r>
              <a:rPr lang="en-US" spc="-90" dirty="0">
                <a:latin typeface="Cambria"/>
                <a:cs typeface="Cambria"/>
              </a:rPr>
              <a:t>o</a:t>
            </a:r>
            <a:r>
              <a:rPr lang="en-US" spc="-139" dirty="0">
                <a:latin typeface="Cambria"/>
                <a:cs typeface="Cambria"/>
              </a:rPr>
              <a:t>v</a:t>
            </a:r>
            <a:r>
              <a:rPr lang="en-US" spc="-2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r        Dominating</a:t>
            </a:r>
            <a:r>
              <a:rPr lang="en-US" spc="-40" dirty="0">
                <a:latin typeface="Cambria"/>
                <a:cs typeface="Cambria"/>
              </a:rPr>
              <a:t> </a:t>
            </a:r>
            <a:r>
              <a:rPr lang="en-US" spc="9" dirty="0">
                <a:latin typeface="Cambria"/>
                <a:cs typeface="Cambria"/>
              </a:rPr>
              <a:t>S</a:t>
            </a:r>
            <a:r>
              <a:rPr lang="en-US" spc="-22" dirty="0">
                <a:latin typeface="Cambria"/>
                <a:cs typeface="Cambria"/>
              </a:rPr>
              <a:t>e</a:t>
            </a:r>
            <a:r>
              <a:rPr lang="en-US" dirty="0">
                <a:latin typeface="Cambria"/>
                <a:cs typeface="Cambria"/>
              </a:rPr>
              <a:t>t</a:t>
            </a:r>
            <a:endParaRPr lang="en-US" dirty="0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C2A7C-9B40-4AD7-89D2-16E1904B80EE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95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&amp;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are NP‐complete </a:t>
            </a:r>
          </a:p>
          <a:p>
            <a:r>
              <a:rPr lang="en-US" dirty="0"/>
              <a:t>Can often find approximate solutions in polynomial time</a:t>
            </a:r>
          </a:p>
          <a:p>
            <a:pPr marL="228600" lvl="1" indent="0">
              <a:buNone/>
            </a:pPr>
            <a:r>
              <a:rPr lang="en-US" dirty="0"/>
              <a:t>– Within factor of optimal (e.g., Vertex Cover) </a:t>
            </a:r>
          </a:p>
          <a:p>
            <a:pPr marL="228600" lvl="1" indent="0">
              <a:buNone/>
            </a:pPr>
            <a:r>
              <a:rPr lang="en-US" dirty="0"/>
              <a:t>– Within 0.0001% of optimal (e.g., Vertex Cover in planar graphs)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Unknown Complexity in NP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78131"/>
            <a:ext cx="8727141" cy="5202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66FF"/>
                </a:solidFill>
                <a:latin typeface="Comic Sans MS" panose="030F0702030302020204" pitchFamily="66" charset="0"/>
              </a:rPr>
              <a:t>Graph Isomorphism:</a:t>
            </a:r>
            <a:r>
              <a:rPr lang="en-US" altLang="en-US" dirty="0"/>
              <a:t> </a:t>
            </a:r>
            <a:r>
              <a:rPr lang="en-US" altLang="en-US" dirty="0">
                <a:latin typeface="Comic Sans MS" panose="030F0702030302020204" pitchFamily="66" charset="0"/>
              </a:rPr>
              <a:t>Given two graphs </a:t>
            </a:r>
            <a:r>
              <a:rPr lang="en-US" altLang="en-US" i="1" dirty="0">
                <a:latin typeface="Comic Sans MS" panose="030F0702030302020204" pitchFamily="66" charset="0"/>
              </a:rPr>
              <a:t>G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=(</a:t>
            </a:r>
            <a:r>
              <a:rPr lang="en-US" altLang="en-US" i="1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,</a:t>
            </a:r>
            <a:r>
              <a:rPr lang="en-US" altLang="en-US" i="1" dirty="0">
                <a:latin typeface="Comic Sans MS" panose="030F0702030302020204" pitchFamily="66" charset="0"/>
              </a:rPr>
              <a:t>E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) and </a:t>
            </a:r>
            <a:r>
              <a:rPr lang="en-US" altLang="en-US" i="1" dirty="0">
                <a:latin typeface="Comic Sans MS" panose="030F0702030302020204" pitchFamily="66" charset="0"/>
              </a:rPr>
              <a:t>G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=(</a:t>
            </a:r>
            <a:r>
              <a:rPr lang="en-US" altLang="en-US" i="1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,</a:t>
            </a:r>
            <a:r>
              <a:rPr lang="en-US" altLang="en-US" i="1" dirty="0">
                <a:latin typeface="Comic Sans MS" panose="030F0702030302020204" pitchFamily="66" charset="0"/>
              </a:rPr>
              <a:t>E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), is there a mapping </a:t>
            </a:r>
            <a:r>
              <a:rPr lang="en-US" altLang="en-US" i="1" dirty="0">
                <a:latin typeface="Comic Sans MS" panose="030F0702030302020204" pitchFamily="66" charset="0"/>
              </a:rPr>
              <a:t>f</a:t>
            </a:r>
            <a:r>
              <a:rPr lang="en-US" altLang="en-US" dirty="0">
                <a:latin typeface="Comic Sans MS" panose="030F0702030302020204" pitchFamily="66" charset="0"/>
              </a:rPr>
              <a:t> from </a:t>
            </a:r>
            <a:r>
              <a:rPr lang="en-US" altLang="en-US" i="1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 to </a:t>
            </a:r>
            <a:r>
              <a:rPr lang="en-US" altLang="en-US" i="1" dirty="0">
                <a:latin typeface="Comic Sans MS" panose="030F0702030302020204" pitchFamily="66" charset="0"/>
              </a:rPr>
              <a:t>V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  <a:r>
              <a:rPr lang="en-US" altLang="en-US" dirty="0">
                <a:latin typeface="Comic Sans MS" panose="030F0702030302020204" pitchFamily="66" charset="0"/>
              </a:rPr>
              <a:t> such that (</a:t>
            </a:r>
            <a:r>
              <a:rPr lang="en-US" altLang="en-US" i="1" dirty="0" err="1">
                <a:latin typeface="Comic Sans MS" panose="030F0702030302020204" pitchFamily="66" charset="0"/>
              </a:rPr>
              <a:t>u</a:t>
            </a:r>
            <a:r>
              <a:rPr lang="en-US" altLang="en-US" dirty="0" err="1">
                <a:latin typeface="Comic Sans MS" panose="030F0702030302020204" pitchFamily="66" charset="0"/>
              </a:rPr>
              <a:t>,</a:t>
            </a:r>
            <a:r>
              <a:rPr lang="en-US" altLang="en-US" i="1" dirty="0" err="1">
                <a:latin typeface="Comic Sans MS" panose="030F0702030302020204" pitchFamily="66" charset="0"/>
              </a:rPr>
              <a:t>v</a:t>
            </a:r>
            <a:r>
              <a:rPr lang="en-US" altLang="en-US" dirty="0">
                <a:latin typeface="Comic Sans MS" panose="030F0702030302020204" pitchFamily="66" charset="0"/>
              </a:rPr>
              <a:t>) is in </a:t>
            </a:r>
            <a:r>
              <a:rPr lang="en-US" altLang="en-US" i="1" dirty="0">
                <a:latin typeface="Comic Sans MS" panose="030F0702030302020204" pitchFamily="66" charset="0"/>
              </a:rPr>
              <a:t>E</a:t>
            </a:r>
            <a:r>
              <a:rPr lang="en-US" altLang="en-US" baseline="-25000" dirty="0">
                <a:latin typeface="Comic Sans MS" panose="030F0702030302020204" pitchFamily="66" charset="0"/>
              </a:rPr>
              <a:t>1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  <a:r>
              <a:rPr lang="en-US" altLang="en-US" dirty="0" err="1">
                <a:latin typeface="Comic Sans MS" panose="030F0702030302020204" pitchFamily="66" charset="0"/>
              </a:rPr>
              <a:t>iff</a:t>
            </a:r>
            <a:r>
              <a:rPr lang="en-US" altLang="en-US" dirty="0">
                <a:latin typeface="Comic Sans MS" panose="030F0702030302020204" pitchFamily="66" charset="0"/>
              </a:rPr>
              <a:t> (</a:t>
            </a:r>
            <a:r>
              <a:rPr lang="en-US" altLang="en-US" i="1" dirty="0">
                <a:latin typeface="Comic Sans MS" panose="030F0702030302020204" pitchFamily="66" charset="0"/>
              </a:rPr>
              <a:t>f</a:t>
            </a:r>
            <a:r>
              <a:rPr lang="en-US" altLang="en-US" dirty="0">
                <a:latin typeface="Comic Sans MS" panose="030F0702030302020204" pitchFamily="66" charset="0"/>
              </a:rPr>
              <a:t>(</a:t>
            </a:r>
            <a:r>
              <a:rPr lang="en-US" altLang="en-US" i="1" dirty="0">
                <a:latin typeface="Comic Sans MS" panose="030F0702030302020204" pitchFamily="66" charset="0"/>
              </a:rPr>
              <a:t>u</a:t>
            </a:r>
            <a:r>
              <a:rPr lang="en-US" altLang="en-US" dirty="0">
                <a:latin typeface="Comic Sans MS" panose="030F0702030302020204" pitchFamily="66" charset="0"/>
              </a:rPr>
              <a:t>),</a:t>
            </a:r>
            <a:r>
              <a:rPr lang="en-US" altLang="en-US" i="1" dirty="0">
                <a:latin typeface="Comic Sans MS" panose="030F0702030302020204" pitchFamily="66" charset="0"/>
              </a:rPr>
              <a:t>f</a:t>
            </a:r>
            <a:r>
              <a:rPr lang="en-US" altLang="en-US" dirty="0">
                <a:latin typeface="Comic Sans MS" panose="030F0702030302020204" pitchFamily="66" charset="0"/>
              </a:rPr>
              <a:t>(</a:t>
            </a:r>
            <a:r>
              <a:rPr lang="en-US" altLang="en-US" i="1" dirty="0">
                <a:latin typeface="Comic Sans MS" panose="030F0702030302020204" pitchFamily="66" charset="0"/>
              </a:rPr>
              <a:t>v</a:t>
            </a:r>
            <a:r>
              <a:rPr lang="en-US" altLang="en-US" dirty="0">
                <a:latin typeface="Comic Sans MS" panose="030F0702030302020204" pitchFamily="66" charset="0"/>
              </a:rPr>
              <a:t>)) is in </a:t>
            </a:r>
            <a:r>
              <a:rPr lang="en-US" altLang="en-US" i="1" dirty="0">
                <a:latin typeface="Comic Sans MS" panose="030F0702030302020204" pitchFamily="66" charset="0"/>
              </a:rPr>
              <a:t>E</a:t>
            </a:r>
            <a:r>
              <a:rPr lang="en-US" altLang="en-US" baseline="-25000" dirty="0">
                <a:latin typeface="Comic Sans MS" panose="030F0702030302020204" pitchFamily="66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Important Problem !!!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Obviously in NP: given a certificate </a:t>
            </a:r>
            <a:r>
              <a:rPr lang="en-US" altLang="en-US" i="1" dirty="0">
                <a:latin typeface="Comic Sans MS" panose="030F0702030302020204" pitchFamily="66" charset="0"/>
              </a:rPr>
              <a:t>f</a:t>
            </a:r>
            <a:r>
              <a:rPr lang="en-US" altLang="en-US" dirty="0">
                <a:latin typeface="Comic Sans MS" panose="030F0702030302020204" pitchFamily="66" charset="0"/>
              </a:rPr>
              <a:t> and verify it in polynomial time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Best algorithm: 2</a:t>
            </a:r>
            <a:r>
              <a:rPr lang="en-US" altLang="en-US" baseline="30000" dirty="0">
                <a:latin typeface="Comic Sans MS" panose="030F0702030302020204" pitchFamily="66" charset="0"/>
              </a:rPr>
              <a:t>sqrt(</a:t>
            </a:r>
            <a:r>
              <a:rPr lang="en-US" altLang="en-US" i="1" baseline="30000" dirty="0">
                <a:latin typeface="Comic Sans MS" panose="030F0702030302020204" pitchFamily="66" charset="0"/>
              </a:rPr>
              <a:t>V </a:t>
            </a:r>
            <a:r>
              <a:rPr lang="en-US" altLang="en-US" baseline="30000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Unlikely to be NP-complete</a:t>
            </a:r>
          </a:p>
        </p:txBody>
      </p:sp>
    </p:spTree>
    <p:extLst>
      <p:ext uri="{BB962C8B-B14F-4D97-AF65-F5344CB8AC3E}">
        <p14:creationId xmlns:p14="http://schemas.microsoft.com/office/powerpoint/2010/main" val="41726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34" y="1191588"/>
            <a:ext cx="6780406" cy="49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problem = any problem whose answer is one bit: “</a:t>
            </a:r>
            <a:r>
              <a:rPr lang="en-US" i="1" dirty="0"/>
              <a:t>yes</a:t>
            </a:r>
            <a:r>
              <a:rPr lang="en-US" dirty="0"/>
              <a:t>” or “</a:t>
            </a:r>
            <a:r>
              <a:rPr lang="en-US" i="1" dirty="0"/>
              <a:t>no</a:t>
            </a:r>
            <a:r>
              <a:rPr lang="en-US" dirty="0"/>
              <a:t>”</a:t>
            </a:r>
          </a:p>
          <a:p>
            <a:r>
              <a:rPr lang="en-US" dirty="0"/>
              <a:t>Examples: </a:t>
            </a:r>
          </a:p>
          <a:p>
            <a:pPr marL="228600" lvl="1" indent="0">
              <a:buNone/>
            </a:pPr>
            <a:r>
              <a:rPr lang="en-US" dirty="0"/>
              <a:t>– Do these line segments have an intersection? </a:t>
            </a:r>
          </a:p>
          <a:p>
            <a:pPr marL="228600" lvl="1" indent="0">
              <a:buNone/>
            </a:pPr>
            <a:r>
              <a:rPr lang="en-US" dirty="0"/>
              <a:t>– Does this Super Mario Bros. level have a solution? </a:t>
            </a:r>
          </a:p>
          <a:p>
            <a:pPr marL="228600" lvl="1" indent="0">
              <a:buNone/>
            </a:pPr>
            <a:r>
              <a:rPr lang="en-US" dirty="0"/>
              <a:t>– Does the Rubik’s Cube always have a solution in 20 moves? </a:t>
            </a:r>
          </a:p>
          <a:p>
            <a:pPr marL="228600" lvl="1" indent="0">
              <a:buNone/>
            </a:pPr>
            <a:r>
              <a:rPr lang="en-US" dirty="0"/>
              <a:t>– Given a sequence of cards, is there a Crazy Eights subsequence trick of at least 17 cards? </a:t>
            </a:r>
          </a:p>
          <a:p>
            <a:pPr marL="228600" lvl="1" indent="0">
              <a:buNone/>
            </a:pPr>
            <a:r>
              <a:rPr lang="en-US" dirty="0"/>
              <a:t>– Does a given weighted graph have a negative cycle?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vs.</a:t>
            </a:r>
            <a:r>
              <a:rPr lang="en-US" dirty="0">
                <a:sym typeface="Wingdings" panose="05000000000000000000" pitchFamily="2" charset="2"/>
              </a:rPr>
              <a:t>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decision problem is in a sense “easier,” or at least “no harder” than the optimization version of the problem.</a:t>
            </a:r>
          </a:p>
          <a:p>
            <a:r>
              <a:rPr lang="en-US" dirty="0"/>
              <a:t>Example: SHORTEST_PATH vs. PATH</a:t>
            </a:r>
          </a:p>
          <a:p>
            <a:pPr lvl="1"/>
            <a:r>
              <a:rPr lang="en-US" dirty="0"/>
              <a:t>PATH: given a directed graph </a:t>
            </a:r>
            <a:r>
              <a:rPr lang="en-US" i="1" dirty="0"/>
              <a:t>G</a:t>
            </a:r>
            <a:r>
              <a:rPr lang="en-US" dirty="0"/>
              <a:t>, vertices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, and an integer </a:t>
            </a:r>
            <a:r>
              <a:rPr lang="en-US" i="1" dirty="0"/>
              <a:t>k</a:t>
            </a:r>
            <a:r>
              <a:rPr lang="en-US" dirty="0"/>
              <a:t>, does a path exist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consisting of </a:t>
            </a:r>
            <a:r>
              <a:rPr lang="en-US" u="sng" dirty="0">
                <a:solidFill>
                  <a:srgbClr val="FF0000"/>
                </a:solidFill>
              </a:rPr>
              <a:t>at most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edges?</a:t>
            </a:r>
          </a:p>
          <a:p>
            <a:pPr lvl="1"/>
            <a:r>
              <a:rPr lang="en-US" dirty="0"/>
              <a:t>We can solve PATH by solving SHORTEST-PATH and then comparing the number of edges in the shortest path found to the value of the decision-problem parameter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Evidence that a decision problem is hard is also evidence that its related optimization problem is hard.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343CAF-5407-4C50-B160-CCAFCB726471}" type="datetime1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Based on slides by Erik Demaine and Charles 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The Class NP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3900" dirty="0">
                <a:latin typeface="Comic Sans MS" panose="030F0702030302020204" pitchFamily="66" charset="0"/>
              </a:rPr>
              <a:t>NP: A</a:t>
            </a:r>
            <a:r>
              <a:rPr lang="en-US" altLang="en-US" sz="3100" dirty="0">
                <a:latin typeface="Comic Sans MS" panose="030F0702030302020204" pitchFamily="66" charset="0"/>
                <a:sym typeface="Symbol" panose="05050102010706020507" pitchFamily="18" charset="2"/>
              </a:rPr>
              <a:t>ny d</a:t>
            </a:r>
            <a:r>
              <a:rPr lang="en-US" altLang="en-US" sz="3100" dirty="0">
                <a:latin typeface="Comic Sans MS" panose="030F0702030302020204" pitchFamily="66" charset="0"/>
              </a:rPr>
              <a:t>ecision problem A for which there 	exists a polynomial time algorithm V &amp;  c &gt; 0</a:t>
            </a:r>
            <a:r>
              <a:rPr lang="en-US" altLang="en-US" sz="3500" dirty="0">
                <a:latin typeface="Comic Sans MS" panose="030F0702030302020204" pitchFamily="66" charset="0"/>
              </a:rPr>
              <a:t>                                  </a:t>
            </a:r>
          </a:p>
          <a:p>
            <a:pPr lvl="2">
              <a:spcBef>
                <a:spcPts val="12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if x is a </a:t>
            </a:r>
            <a:r>
              <a:rPr lang="en-US" altLang="en-US" sz="2800" b="1" dirty="0">
                <a:solidFill>
                  <a:srgbClr val="FF0066"/>
                </a:solidFill>
                <a:latin typeface="Comic Sans MS" panose="030F0702030302020204" pitchFamily="66" charset="0"/>
              </a:rPr>
              <a:t>yes-input</a:t>
            </a:r>
            <a:r>
              <a:rPr lang="en-US" altLang="en-US" sz="2800" b="1" dirty="0"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for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Comic Sans MS" panose="030F0702030302020204" pitchFamily="66" charset="0"/>
              </a:rPr>
              <a:t>,                                    then 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</a:t>
            </a:r>
            <a:r>
              <a:rPr lang="en-US" altLang="en-US" sz="2800" b="1" dirty="0">
                <a:latin typeface="Comic Sans MS" panose="030F0702030302020204" pitchFamily="66" charset="0"/>
              </a:rPr>
              <a:t> y, |y|&lt;|</a:t>
            </a:r>
            <a:r>
              <a:rPr lang="en-US" altLang="en-US" sz="2800" b="1" dirty="0" err="1">
                <a:latin typeface="Comic Sans MS" panose="030F0702030302020204" pitchFamily="66" charset="0"/>
              </a:rPr>
              <a:t>x|</a:t>
            </a:r>
            <a:r>
              <a:rPr lang="en-US" altLang="en-US" sz="2800" b="1" baseline="30000" dirty="0" err="1">
                <a:latin typeface="Comic Sans MS" panose="030F0702030302020204" pitchFamily="66" charset="0"/>
              </a:rPr>
              <a:t>c</a:t>
            </a:r>
            <a:r>
              <a:rPr lang="en-US" altLang="en-US" sz="2800" b="1" dirty="0">
                <a:latin typeface="Comic Sans MS" panose="030F0702030302020204" pitchFamily="66" charset="0"/>
              </a:rPr>
              <a:t> , 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V(</a:t>
            </a:r>
            <a:r>
              <a:rPr lang="en-US" altLang="en-US" sz="2800" b="1" dirty="0" err="1">
                <a:latin typeface="Comic Sans MS" panose="030F0702030302020204" pitchFamily="66" charset="0"/>
                <a:sym typeface="Symbol" panose="05050102010706020507" pitchFamily="18" charset="2"/>
              </a:rPr>
              <a:t>x,y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) = </a:t>
            </a:r>
            <a:r>
              <a:rPr lang="en-US" altLang="en-US" sz="2800" b="1" i="1" dirty="0">
                <a:latin typeface="Comic Sans MS" panose="030F0702030302020204" pitchFamily="66" charset="0"/>
                <a:sym typeface="Symbol" panose="05050102010706020507" pitchFamily="18" charset="2"/>
              </a:rPr>
              <a:t>True</a:t>
            </a:r>
            <a:endParaRPr lang="en-US" altLang="en-US" sz="2800" b="1" i="1" dirty="0">
              <a:latin typeface="Comic Sans MS" panose="030F0702030302020204" pitchFamily="66" charset="0"/>
            </a:endParaRPr>
          </a:p>
          <a:p>
            <a:pPr lvl="2">
              <a:spcBef>
                <a:spcPts val="12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if x is a </a:t>
            </a:r>
            <a:r>
              <a:rPr lang="en-US" altLang="en-US" sz="2800" b="1" dirty="0">
                <a:solidFill>
                  <a:srgbClr val="FF0066"/>
                </a:solidFill>
                <a:latin typeface="Comic Sans MS" panose="030F0702030302020204" pitchFamily="66" charset="0"/>
              </a:rPr>
              <a:t>no-input </a:t>
            </a:r>
            <a:r>
              <a:rPr lang="en-US" altLang="en-US" sz="2800" dirty="0">
                <a:latin typeface="Comic Sans MS" panose="030F0702030302020204" pitchFamily="66" charset="0"/>
              </a:rPr>
              <a:t>for </a:t>
            </a:r>
            <a:r>
              <a:rPr lang="en-US" altLang="en-US" sz="2800" dirty="0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latin typeface="Comic Sans MS" panose="030F0702030302020204" pitchFamily="66" charset="0"/>
              </a:rPr>
              <a:t>,                                        then 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en-US" sz="2800" b="1" dirty="0">
                <a:latin typeface="Comic Sans MS" panose="030F0702030302020204" pitchFamily="66" charset="0"/>
              </a:rPr>
              <a:t>y, 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V(</a:t>
            </a:r>
            <a:r>
              <a:rPr lang="en-US" altLang="en-US" sz="2800" b="1" dirty="0" err="1">
                <a:latin typeface="Comic Sans MS" panose="030F0702030302020204" pitchFamily="66" charset="0"/>
                <a:sym typeface="Symbol" panose="05050102010706020507" pitchFamily="18" charset="2"/>
              </a:rPr>
              <a:t>x,y</a:t>
            </a:r>
            <a:r>
              <a:rPr lang="en-US" altLang="en-US" sz="2800" b="1" dirty="0">
                <a:latin typeface="Comic Sans MS" panose="030F0702030302020204" pitchFamily="66" charset="0"/>
                <a:sym typeface="Symbol" panose="05050102010706020507" pitchFamily="18" charset="2"/>
              </a:rPr>
              <a:t>) = </a:t>
            </a:r>
            <a:r>
              <a:rPr lang="en-US" altLang="en-US" sz="2800" b="1" i="1" dirty="0">
                <a:latin typeface="Comic Sans MS" panose="030F0702030302020204" pitchFamily="66" charset="0"/>
                <a:sym typeface="Symbol" panose="05050102010706020507" pitchFamily="18" charset="2"/>
              </a:rPr>
              <a:t>False</a:t>
            </a:r>
          </a:p>
          <a:p>
            <a:pPr lvl="2"/>
            <a:endParaRPr lang="en-US" altLang="en-US" sz="2800" b="1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4000" dirty="0">
                <a:latin typeface="Comic Sans MS" panose="030F0702030302020204" pitchFamily="66" charset="0"/>
              </a:rPr>
              <a:t> V is a `</a:t>
            </a:r>
            <a:r>
              <a:rPr lang="en-US" altLang="en-US" sz="4000" dirty="0">
                <a:solidFill>
                  <a:srgbClr val="0066FF"/>
                </a:solidFill>
                <a:latin typeface="Comic Sans MS" panose="030F0702030302020204" pitchFamily="66" charset="0"/>
              </a:rPr>
              <a:t>verification algorithm</a:t>
            </a:r>
            <a:r>
              <a:rPr lang="en-US" altLang="en-US" sz="4000" dirty="0">
                <a:latin typeface="Comic Sans MS" panose="030F0702030302020204" pitchFamily="66" charset="0"/>
              </a:rPr>
              <a:t>’</a:t>
            </a:r>
          </a:p>
          <a:p>
            <a:pPr>
              <a:buFontTx/>
              <a:buNone/>
            </a:pPr>
            <a:r>
              <a:rPr lang="en-US" altLang="en-US" sz="4000" dirty="0">
                <a:latin typeface="Comic Sans MS" panose="030F0702030302020204" pitchFamily="66" charset="0"/>
              </a:rPr>
              <a:t> y is a `</a:t>
            </a:r>
            <a:r>
              <a:rPr lang="en-US" altLang="en-US" sz="4000" dirty="0">
                <a:solidFill>
                  <a:srgbClr val="0066FF"/>
                </a:solidFill>
                <a:latin typeface="Comic Sans MS" panose="030F0702030302020204" pitchFamily="66" charset="0"/>
              </a:rPr>
              <a:t>certificate</a:t>
            </a:r>
            <a:r>
              <a:rPr lang="en-US" altLang="en-US" sz="4000" dirty="0">
                <a:latin typeface="Comic Sans MS" panose="030F0702030302020204" pitchFamily="66" charset="0"/>
              </a:rPr>
              <a:t>’ for x </a:t>
            </a:r>
          </a:p>
          <a:p>
            <a:pPr>
              <a:buFontTx/>
              <a:buNone/>
            </a:pPr>
            <a:endParaRPr lang="en-US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01705" y="1139190"/>
            <a:ext cx="8727141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 vs NP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Is P=NP ? Is it easy to solve as to verify ?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The question has been open since 70’s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r>
              <a:rPr lang="en-US" altLang="en-US" dirty="0">
                <a:latin typeface="Comic Sans MS" panose="030F0702030302020204" pitchFamily="66" charset="0"/>
              </a:rPr>
              <a:t>How can we make progress on this problem? </a:t>
            </a:r>
          </a:p>
          <a:p>
            <a:r>
              <a:rPr lang="en-US" altLang="en-US" dirty="0">
                <a:latin typeface="Comic Sans MS" panose="030F0702030302020204" pitchFamily="66" charset="0"/>
              </a:rPr>
              <a:t>Find the </a:t>
            </a:r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“hardest”</a:t>
            </a:r>
            <a:r>
              <a:rPr lang="en-US" altLang="en-US" dirty="0">
                <a:latin typeface="Comic Sans MS" panose="030F0702030302020204" pitchFamily="66" charset="0"/>
              </a:rPr>
              <a:t> problems in NP and just work on them:  the </a:t>
            </a:r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NP-complete problems</a:t>
            </a:r>
          </a:p>
          <a:p>
            <a:endParaRPr lang="en-US" altLang="en-US" dirty="0">
              <a:latin typeface="Comic Sans MS" panose="030F0702030302020204" pitchFamily="66" charset="0"/>
            </a:endParaRPr>
          </a:p>
          <a:p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4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 Problems: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The “hardest” problems in NP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How would you </a:t>
            </a:r>
            <a:r>
              <a:rPr lang="en-US" altLang="en-US" b="1" dirty="0"/>
              <a:t>define </a:t>
            </a:r>
            <a:r>
              <a:rPr lang="en-US" altLang="en-US" dirty="0"/>
              <a:t>NP-Complete?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838200" y="1638300"/>
            <a:ext cx="5715000" cy="28956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371600" y="2811780"/>
            <a:ext cx="1981200" cy="147955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676400" y="36195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P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029200" y="33147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NP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200400" y="1696194"/>
            <a:ext cx="2240280" cy="1608138"/>
          </a:xfrm>
          <a:prstGeom prst="ellipse">
            <a:avLst/>
          </a:prstGeom>
          <a:solidFill>
            <a:srgbClr val="FF3300">
              <a:alpha val="4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200400" y="221742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377207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447675" y="3648075"/>
            <a:ext cx="7620000" cy="1133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Time Reductions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Let A and B be decision problems</a:t>
            </a:r>
          </a:p>
          <a:p>
            <a:r>
              <a:rPr lang="en-US" altLang="en-US" dirty="0">
                <a:solidFill>
                  <a:srgbClr val="FF0066"/>
                </a:solidFill>
                <a:latin typeface="Comic Sans MS" panose="030F0702030302020204" pitchFamily="66" charset="0"/>
              </a:rPr>
              <a:t>A is polynomial time reducible to B</a:t>
            </a:r>
            <a:r>
              <a:rPr lang="en-US" altLang="en-US" dirty="0">
                <a:latin typeface="Comic Sans MS" panose="030F0702030302020204" pitchFamily="66" charset="0"/>
              </a:rPr>
              <a:t> if      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 </a:t>
            </a:r>
            <a:r>
              <a:rPr lang="en-US" altLang="en-US" dirty="0">
                <a:latin typeface="Comic Sans MS" panose="030F0702030302020204" pitchFamily="66" charset="0"/>
              </a:rPr>
              <a:t>polynomial time algorithm R </a:t>
            </a:r>
            <a:r>
              <a:rPr lang="en-US" altLang="en-US" dirty="0" err="1">
                <a:latin typeface="Comic Sans MS" panose="030F0702030302020204" pitchFamily="66" charset="0"/>
              </a:rPr>
              <a:t>s.t.</a:t>
            </a:r>
            <a:r>
              <a:rPr lang="en-US" alt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R transforms input x to problem A    		  into inputs R(x) to problem B  so that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x is a yes-input for A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if and only if                         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R(x) is a yes-input for B</a:t>
            </a:r>
          </a:p>
          <a:p>
            <a:pPr lvl="1">
              <a:buFontTx/>
              <a:buNone/>
            </a:pP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z="4000" dirty="0">
                <a:solidFill>
                  <a:srgbClr val="0066FF"/>
                </a:solidFill>
                <a:latin typeface="Comic Sans MS" panose="030F0702030302020204" pitchFamily="66" charset="0"/>
              </a:rPr>
              <a:t>Notation: A ≤ B</a:t>
            </a:r>
          </a:p>
          <a:p>
            <a:pPr>
              <a:buFontTx/>
              <a:buNone/>
            </a:pPr>
            <a:endParaRPr lang="en-US" altLang="en-US" sz="4000" dirty="0">
              <a:solidFill>
                <a:srgbClr val="0066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31532</TotalTime>
  <Words>1123</Words>
  <Application>Microsoft Office PowerPoint</Application>
  <PresentationFormat>On-screen Show (4:3)</PresentationFormat>
  <Paragraphs>237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Meiryo</vt:lpstr>
      <vt:lpstr>MS PGothic</vt:lpstr>
      <vt:lpstr>Arial</vt:lpstr>
      <vt:lpstr>Calibri</vt:lpstr>
      <vt:lpstr>Cambria</vt:lpstr>
      <vt:lpstr>Comic Sans MS</vt:lpstr>
      <vt:lpstr>Symbol</vt:lpstr>
      <vt:lpstr>Times New Roman</vt:lpstr>
      <vt:lpstr>Wingdings</vt:lpstr>
      <vt:lpstr>3_itu_presentation_template</vt:lpstr>
      <vt:lpstr>CSC 580 Computer Algorithms</vt:lpstr>
      <vt:lpstr>Agenda</vt:lpstr>
      <vt:lpstr>Computational Problems</vt:lpstr>
      <vt:lpstr>Decision Problems</vt:lpstr>
      <vt:lpstr>Optimization vs. Decision</vt:lpstr>
      <vt:lpstr>The Class NP</vt:lpstr>
      <vt:lpstr>P vs NP</vt:lpstr>
      <vt:lpstr>NP-Complete Problems: </vt:lpstr>
      <vt:lpstr>Polynomial Time Reductions</vt:lpstr>
      <vt:lpstr>Polynomial Time Reductions (cont’d)</vt:lpstr>
      <vt:lpstr>A ≤ B</vt:lpstr>
      <vt:lpstr>Reductions are Useful</vt:lpstr>
      <vt:lpstr>B is NP-complete</vt:lpstr>
      <vt:lpstr>Cook-Levin  Theorem (1971)</vt:lpstr>
      <vt:lpstr>Circuit-Satisfiability: cSAT </vt:lpstr>
      <vt:lpstr>Proving Cook-Levin Theorem (I) </vt:lpstr>
      <vt:lpstr>Proving Cook-Levin Theorem (II)</vt:lpstr>
      <vt:lpstr>Prove Problems are NP-Complete</vt:lpstr>
      <vt:lpstr>Some Known NP-Complete Problems</vt:lpstr>
      <vt:lpstr>Reference of NP-Complete Problems</vt:lpstr>
      <vt:lpstr>Independent Set</vt:lpstr>
      <vt:lpstr>Vertex Cover        Independent Set</vt:lpstr>
      <vt:lpstr>Dominating Set</vt:lpstr>
      <vt:lpstr>Vertex Cover        Dominating Set</vt:lpstr>
      <vt:lpstr>Bad &amp; Good News</vt:lpstr>
      <vt:lpstr>Unknown Complexity in NP</vt:lpstr>
    </vt:vector>
  </TitlesOfParts>
  <Company>International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Richard Sun</cp:lastModifiedBy>
  <cp:revision>953</cp:revision>
  <dcterms:created xsi:type="dcterms:W3CDTF">2013-05-07T23:48:43Z</dcterms:created>
  <dcterms:modified xsi:type="dcterms:W3CDTF">2017-12-04T04:41:44Z</dcterms:modified>
</cp:coreProperties>
</file>