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559" r:id="rId4"/>
    <p:sldId id="560" r:id="rId5"/>
    <p:sldId id="561" r:id="rId6"/>
    <p:sldId id="562" r:id="rId7"/>
    <p:sldId id="563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96"/>
    <a:srgbClr val="FAE0A0"/>
    <a:srgbClr val="00939A"/>
    <a:srgbClr val="00ACB5"/>
    <a:srgbClr val="00A8B0"/>
    <a:srgbClr val="00C2CC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86322" autoAdjust="0"/>
  </p:normalViewPr>
  <p:slideViewPr>
    <p:cSldViewPr snapToGrid="0" snapToObjects="1">
      <p:cViewPr varScale="1">
        <p:scale>
          <a:sx n="50" d="100"/>
          <a:sy n="50" d="100"/>
        </p:scale>
        <p:origin x="121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is an even number or close to 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i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w-r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tends to fall within some local range of 0…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  <a:endParaRPr i="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34BD3-AA5E-482D-B992-90859183AB7F}" type="datetime1">
              <a:rPr lang="en-US" smtClean="0"/>
              <a:t>11/7/2016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4690-11C9-429B-B67F-D4CFCAB048F3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84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B6AAC08A-61F3-4561-9307-DDD2F70A95F5}" type="datetime1">
              <a:rPr lang="en-US" spc="-10" smtClean="0"/>
              <a:t>11/7/2016</a:t>
            </a:fld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7160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B1AA4D9D-D60B-40F2-B9DA-DE0DF6EBC25B}" type="datetime1">
              <a:rPr lang="en-US" spc="-10" smtClean="0"/>
              <a:t>11/7/2016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EE610ECF-A5F2-4841-BB76-88265992C036}" type="datetime1">
              <a:rPr lang="en-US" spc="-10" smtClean="0"/>
              <a:t>11/7/2016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43566" y="6550927"/>
            <a:ext cx="459109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7819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0BAEA1-7204-45A9-AE83-31A7CF261F49}" type="datetime1">
              <a:rPr lang="en-US" smtClean="0"/>
              <a:t>11/7/2016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2" r:id="rId3"/>
    <p:sldLayoutId id="2147484043" r:id="rId4"/>
    <p:sldLayoutId id="2147484044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8.   Hashing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CSC 580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4779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5276"/>
              </a:lnSpc>
            </a:pPr>
            <a:r>
              <a:rPr spc="-25" dirty="0"/>
              <a:t>Division</a:t>
            </a:r>
            <a:r>
              <a:rPr spc="10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934CD55-E000-48EE-A98F-80A43740F2BC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3517431" y="5156020"/>
            <a:ext cx="1174202" cy="317406"/>
          </a:xfrm>
          <a:custGeom>
            <a:avLst/>
            <a:gdLst/>
            <a:ahLst/>
            <a:cxnLst/>
            <a:rect l="l" t="t" r="r" b="b"/>
            <a:pathLst>
              <a:path w="1170939" h="316229">
                <a:moveTo>
                  <a:pt x="0" y="0"/>
                </a:moveTo>
                <a:lnTo>
                  <a:pt x="0" y="316229"/>
                </a:lnTo>
                <a:lnTo>
                  <a:pt x="1170432" y="316229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7181" y="5473424"/>
            <a:ext cx="1173565" cy="216703"/>
          </a:xfrm>
          <a:custGeom>
            <a:avLst/>
            <a:gdLst/>
            <a:ahLst/>
            <a:cxnLst/>
            <a:rect l="l" t="t" r="r" b="b"/>
            <a:pathLst>
              <a:path w="1170304" h="215900">
                <a:moveTo>
                  <a:pt x="1169799" y="0"/>
                </a:moveTo>
                <a:lnTo>
                  <a:pt x="1161846" y="44802"/>
                </a:lnTo>
                <a:lnTo>
                  <a:pt x="1140272" y="81464"/>
                </a:lnTo>
                <a:lnTo>
                  <a:pt x="1108507" y="105961"/>
                </a:lnTo>
                <a:lnTo>
                  <a:pt x="682120" y="114300"/>
                </a:lnTo>
                <a:lnTo>
                  <a:pt x="668650" y="115370"/>
                </a:lnTo>
                <a:lnTo>
                  <a:pt x="632171" y="130304"/>
                </a:lnTo>
                <a:lnTo>
                  <a:pt x="604081" y="159864"/>
                </a:lnTo>
                <a:lnTo>
                  <a:pt x="587584" y="200250"/>
                </a:lnTo>
                <a:lnTo>
                  <a:pt x="585215" y="215460"/>
                </a:lnTo>
                <a:lnTo>
                  <a:pt x="584026" y="201932"/>
                </a:lnTo>
                <a:lnTo>
                  <a:pt x="569360" y="163353"/>
                </a:lnTo>
                <a:lnTo>
                  <a:pt x="541008" y="132572"/>
                </a:lnTo>
                <a:lnTo>
                  <a:pt x="502779" y="115752"/>
                </a:lnTo>
                <a:lnTo>
                  <a:pt x="96903" y="114300"/>
                </a:lnTo>
                <a:lnTo>
                  <a:pt x="83434" y="113214"/>
                </a:lnTo>
                <a:lnTo>
                  <a:pt x="46955" y="98122"/>
                </a:lnTo>
                <a:lnTo>
                  <a:pt x="18865" y="68408"/>
                </a:lnTo>
                <a:lnTo>
                  <a:pt x="2368" y="28096"/>
                </a:lnTo>
                <a:lnTo>
                  <a:pt x="0" y="130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798" y="1089538"/>
            <a:ext cx="8536213" cy="450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</a:pP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integers,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define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lnSpc>
                <a:spcPts val="3847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30574">
              <a:lnSpc>
                <a:spcPts val="3461"/>
              </a:lnSpc>
              <a:spcBef>
                <a:spcPts val="847"/>
              </a:spcBef>
              <a:tabLst>
                <a:tab pos="1755485" algn="l"/>
                <a:tab pos="2164419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Deficiency:	</a:t>
            </a:r>
            <a:r>
              <a:rPr sz="3200" spc="-15" dirty="0">
                <a:latin typeface="Times New Roman"/>
                <a:cs typeface="Times New Roman"/>
              </a:rPr>
              <a:t>Don’t pick </a:t>
            </a:r>
            <a:r>
              <a:rPr sz="3200" spc="-20" dirty="0">
                <a:latin typeface="Times New Roman"/>
                <a:cs typeface="Times New Roman"/>
              </a:rPr>
              <a:t>an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15" dirty="0">
                <a:latin typeface="Times New Roman"/>
                <a:cs typeface="Times New Roman"/>
              </a:rPr>
              <a:t>that has a small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diviso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preponderance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 congruent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modulo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adversely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affect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uniformity.</a:t>
            </a:r>
            <a:r>
              <a:rPr lang="en-US" sz="3200" spc="-20" dirty="0">
                <a:latin typeface="Times New Roman"/>
                <a:cs typeface="Times New Roman"/>
              </a:rPr>
              <a:t> (If </a:t>
            </a:r>
            <a:r>
              <a:rPr lang="en-US"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lang="en-US" sz="3200" spc="-20" dirty="0">
                <a:latin typeface="Times New Roman"/>
                <a:cs typeface="Times New Roman"/>
              </a:rPr>
              <a:t>is even, all even keys map to only even slots.)</a:t>
            </a:r>
            <a:endParaRPr sz="3200" dirty="0">
              <a:latin typeface="Times New Roman"/>
              <a:cs typeface="Times New Roman"/>
            </a:endParaRPr>
          </a:p>
          <a:p>
            <a:pPr marL="12739" marR="5096" indent="-637">
              <a:lnSpc>
                <a:spcPts val="3461"/>
              </a:lnSpc>
              <a:spcBef>
                <a:spcPts val="1329"/>
              </a:spcBef>
              <a:tabLst>
                <a:tab pos="3691869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Extreme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deficiency: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 does</a:t>
            </a:r>
            <a:r>
              <a:rPr lang="en-US" sz="3200" spc="-15" dirty="0">
                <a:latin typeface="Times New Roman"/>
                <a:cs typeface="Times New Roman"/>
              </a:rPr>
              <a:t> 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even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depend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597"/>
              </a:spcBef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1011000111011010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232" y="5536511"/>
            <a:ext cx="2640680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011010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84" y="5615945"/>
            <a:ext cx="6819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727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Division</a:t>
            </a:r>
            <a:r>
              <a:rPr spc="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  <a:r>
              <a:rPr spc="-5" dirty="0"/>
              <a:t> </a:t>
            </a:r>
            <a:r>
              <a:rPr spc="-20" dirty="0"/>
              <a:t>(cont</a:t>
            </a:r>
            <a:r>
              <a:rPr lang="en-US" spc="-20" dirty="0"/>
              <a:t>'</a:t>
            </a:r>
            <a:r>
              <a:rPr spc="-20" dirty="0"/>
              <a:t>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E25B2BD-8C07-4A46-B490-A7A11A022D1A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57657" y="1191084"/>
            <a:ext cx="7570544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0418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7198" marR="5096">
              <a:lnSpc>
                <a:spcPts val="3461"/>
              </a:lnSpc>
              <a:spcBef>
                <a:spcPts val="2076"/>
              </a:spcBef>
            </a:pPr>
            <a:r>
              <a:rPr sz="3200" spc="-20" dirty="0">
                <a:latin typeface="Times New Roman"/>
                <a:cs typeface="Times New Roman"/>
              </a:rPr>
              <a:t>Pick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close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power</a:t>
            </a:r>
            <a:r>
              <a:rPr sz="3200" spc="-15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otherwise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prominently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computing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environment.</a:t>
            </a:r>
            <a:endParaRPr sz="3200" dirty="0">
              <a:latin typeface="Times New Roman"/>
              <a:cs typeface="Times New Roman"/>
            </a:endParaRPr>
          </a:p>
          <a:p>
            <a:pPr marL="17198">
              <a:lnSpc>
                <a:spcPts val="3690"/>
              </a:lnSpc>
              <a:spcBef>
                <a:spcPts val="712"/>
              </a:spcBef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Annoyance:</a:t>
            </a:r>
            <a:endParaRPr sz="3200" dirty="0">
              <a:latin typeface="Times New Roman"/>
              <a:cs typeface="Times New Roman"/>
            </a:endParaRPr>
          </a:p>
          <a:p>
            <a:pPr marL="243322" marR="135037" indent="-226124">
              <a:lnSpc>
                <a:spcPts val="3461"/>
              </a:lnSpc>
              <a:spcBef>
                <a:spcPts val="281"/>
              </a:spcBef>
              <a:buClr>
                <a:srgbClr val="CC0000"/>
              </a:buClr>
              <a:buFont typeface="Times New Roman"/>
              <a:buChar char="•"/>
              <a:tabLst>
                <a:tab pos="243958" algn="l"/>
              </a:tabLst>
            </a:pPr>
            <a:r>
              <a:rPr sz="3200" spc="-15" dirty="0">
                <a:latin typeface="Times New Roman"/>
                <a:cs typeface="Times New Roman"/>
              </a:rPr>
              <a:t>Sometimes,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making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size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inconvenient.</a:t>
            </a:r>
            <a:endParaRPr sz="3200" dirty="0">
              <a:latin typeface="Times New Roman"/>
              <a:cs typeface="Times New Roman"/>
            </a:endParaRPr>
          </a:p>
          <a:p>
            <a:pPr marL="12739" marR="89813">
              <a:lnSpc>
                <a:spcPts val="3461"/>
              </a:lnSpc>
              <a:spcBef>
                <a:spcPts val="727"/>
              </a:spcBef>
            </a:pPr>
            <a:r>
              <a:rPr sz="3200" spc="-15" dirty="0">
                <a:latin typeface="Times New Roman"/>
                <a:cs typeface="Times New Roman"/>
              </a:rPr>
              <a:t>But,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popular,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although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next 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we’ll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usually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superior.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94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5276"/>
              </a:lnSpc>
            </a:pPr>
            <a:r>
              <a:rPr spc="-20"/>
              <a:t>Multiplication</a:t>
            </a:r>
            <a:r>
              <a:rPr spc="-15"/>
              <a:t> </a:t>
            </a:r>
            <a:r>
              <a:rPr lang="en-US" spc="-25" dirty="0"/>
              <a:t>M</a:t>
            </a:r>
            <a:r>
              <a:rPr spc="-25"/>
              <a:t>ethod</a:t>
            </a:r>
            <a:endParaRPr spc="-25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E123200-B907-4658-9410-28D1FAB67F06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443" y="1257054"/>
            <a:ext cx="8122622" cy="453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45225">
              <a:lnSpc>
                <a:spcPts val="3461"/>
              </a:lnSpc>
              <a:tabLst>
                <a:tab pos="4542859" algn="l"/>
              </a:tabLst>
            </a:pP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integers,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our computer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5" dirty="0">
                <a:latin typeface="Times New Roman"/>
                <a:cs typeface="Times New Roman"/>
              </a:rPr>
              <a:t>-bit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words.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Define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spcBef>
                <a:spcPts val="326"/>
              </a:spcBef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276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3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rsh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  <a:spcBef>
                <a:spcPts val="371"/>
              </a:spcBef>
            </a:pPr>
            <a:r>
              <a:rPr sz="3200" spc="-20" dirty="0">
                <a:latin typeface="Times New Roman"/>
                <a:cs typeface="Times New Roman"/>
              </a:rPr>
              <a:t>where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rsh </a:t>
            </a:r>
            <a:r>
              <a:rPr sz="3200" spc="-15" dirty="0">
                <a:latin typeface="Times New Roman"/>
                <a:cs typeface="Times New Roman"/>
              </a:rPr>
              <a:t>is the “bitwise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right-shift”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20" dirty="0">
                <a:latin typeface="Times New Roman"/>
                <a:cs typeface="Times New Roman"/>
              </a:rPr>
              <a:t>an odd </a:t>
            </a:r>
            <a:r>
              <a:rPr sz="3200" spc="-15" dirty="0">
                <a:latin typeface="Times New Roman"/>
                <a:cs typeface="Times New Roman"/>
              </a:rPr>
              <a:t>integer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range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22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–1 </a:t>
            </a:r>
            <a:r>
              <a:rPr sz="3200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3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spcBef>
                <a:spcPts val="138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Don’t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pick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close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3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–1 </a:t>
            </a:r>
            <a:r>
              <a:rPr sz="3200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3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marR="518492" indent="-226124">
              <a:lnSpc>
                <a:spcPts val="3461"/>
              </a:lnSpc>
              <a:spcBef>
                <a:spcPts val="44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Multiplication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modulo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7A77"/>
                </a:solidFill>
                <a:latin typeface="Times New Roman"/>
                <a:cs typeface="Times New Roman"/>
              </a:rPr>
              <a:t>2</a:t>
            </a:r>
            <a:r>
              <a:rPr sz="3200" i="1" spc="-22" baseline="26455" dirty="0">
                <a:solidFill>
                  <a:srgbClr val="007A77"/>
                </a:solidFill>
                <a:latin typeface="Times New Roman"/>
                <a:cs typeface="Times New Roman"/>
              </a:rPr>
              <a:t>w</a:t>
            </a:r>
            <a:r>
              <a:rPr sz="3200" i="1" baseline="26455" dirty="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3200" i="1" spc="-383" baseline="26455" dirty="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compared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 division.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78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rsh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161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55494" y="1064050"/>
            <a:ext cx="8727141" cy="5202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textbook for A’s suggested value</a:t>
            </a:r>
          </a:p>
        </p:txBody>
      </p:sp>
      <p:sp>
        <p:nvSpPr>
          <p:cNvPr id="3" name="object 3"/>
          <p:cNvSpPr/>
          <p:nvPr/>
        </p:nvSpPr>
        <p:spPr>
          <a:xfrm>
            <a:off x="4508577" y="306071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25" y="3206793"/>
            <a:ext cx="2063131" cy="2065048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2057400" y="1028700"/>
                </a:moveTo>
                <a:lnTo>
                  <a:pt x="2053986" y="944390"/>
                </a:lnTo>
                <a:lnTo>
                  <a:pt x="2043924" y="861947"/>
                </a:lnTo>
                <a:lnTo>
                  <a:pt x="2027477" y="781636"/>
                </a:lnTo>
                <a:lnTo>
                  <a:pt x="2004913" y="703722"/>
                </a:lnTo>
                <a:lnTo>
                  <a:pt x="1976496" y="628471"/>
                </a:lnTo>
                <a:lnTo>
                  <a:pt x="1942494" y="556149"/>
                </a:lnTo>
                <a:lnTo>
                  <a:pt x="1903170" y="487022"/>
                </a:lnTo>
                <a:lnTo>
                  <a:pt x="1858792" y="421355"/>
                </a:lnTo>
                <a:lnTo>
                  <a:pt x="1809624" y="359415"/>
                </a:lnTo>
                <a:lnTo>
                  <a:pt x="1755933" y="301466"/>
                </a:lnTo>
                <a:lnTo>
                  <a:pt x="1697984" y="247775"/>
                </a:lnTo>
                <a:lnTo>
                  <a:pt x="1636044" y="198607"/>
                </a:lnTo>
                <a:lnTo>
                  <a:pt x="1570377" y="154229"/>
                </a:lnTo>
                <a:lnTo>
                  <a:pt x="1501250" y="114905"/>
                </a:lnTo>
                <a:lnTo>
                  <a:pt x="1428928" y="80903"/>
                </a:lnTo>
                <a:lnTo>
                  <a:pt x="1353677" y="52486"/>
                </a:lnTo>
                <a:lnTo>
                  <a:pt x="1275763" y="29922"/>
                </a:lnTo>
                <a:lnTo>
                  <a:pt x="1195452" y="13475"/>
                </a:lnTo>
                <a:lnTo>
                  <a:pt x="1113009" y="3413"/>
                </a:lnTo>
                <a:lnTo>
                  <a:pt x="1028700" y="0"/>
                </a:lnTo>
                <a:lnTo>
                  <a:pt x="944287" y="3413"/>
                </a:lnTo>
                <a:lnTo>
                  <a:pt x="861762" y="13475"/>
                </a:lnTo>
                <a:lnTo>
                  <a:pt x="781388" y="29922"/>
                </a:lnTo>
                <a:lnTo>
                  <a:pt x="703429" y="52486"/>
                </a:lnTo>
                <a:lnTo>
                  <a:pt x="628149" y="80903"/>
                </a:lnTo>
                <a:lnTo>
                  <a:pt x="555813" y="114905"/>
                </a:lnTo>
                <a:lnTo>
                  <a:pt x="486684" y="154229"/>
                </a:lnTo>
                <a:lnTo>
                  <a:pt x="421026" y="198607"/>
                </a:lnTo>
                <a:lnTo>
                  <a:pt x="359103" y="247775"/>
                </a:lnTo>
                <a:lnTo>
                  <a:pt x="301180" y="301466"/>
                </a:lnTo>
                <a:lnTo>
                  <a:pt x="247520" y="359415"/>
                </a:lnTo>
                <a:lnTo>
                  <a:pt x="198388" y="421355"/>
                </a:lnTo>
                <a:lnTo>
                  <a:pt x="154047" y="487022"/>
                </a:lnTo>
                <a:lnTo>
                  <a:pt x="114761" y="556149"/>
                </a:lnTo>
                <a:lnTo>
                  <a:pt x="80795" y="628471"/>
                </a:lnTo>
                <a:lnTo>
                  <a:pt x="52413" y="703722"/>
                </a:lnTo>
                <a:lnTo>
                  <a:pt x="29878" y="781636"/>
                </a:lnTo>
                <a:lnTo>
                  <a:pt x="13455" y="861947"/>
                </a:lnTo>
                <a:lnTo>
                  <a:pt x="3407" y="944390"/>
                </a:lnTo>
                <a:lnTo>
                  <a:pt x="0" y="1028700"/>
                </a:lnTo>
                <a:lnTo>
                  <a:pt x="3407" y="1113112"/>
                </a:lnTo>
                <a:lnTo>
                  <a:pt x="13455" y="1195637"/>
                </a:lnTo>
                <a:lnTo>
                  <a:pt x="29878" y="1276011"/>
                </a:lnTo>
                <a:lnTo>
                  <a:pt x="52413" y="1353970"/>
                </a:lnTo>
                <a:lnTo>
                  <a:pt x="80795" y="1429250"/>
                </a:lnTo>
                <a:lnTo>
                  <a:pt x="114761" y="1501586"/>
                </a:lnTo>
                <a:lnTo>
                  <a:pt x="154047" y="1570715"/>
                </a:lnTo>
                <a:lnTo>
                  <a:pt x="198388" y="1636373"/>
                </a:lnTo>
                <a:lnTo>
                  <a:pt x="247520" y="1698296"/>
                </a:lnTo>
                <a:lnTo>
                  <a:pt x="301180" y="1756219"/>
                </a:lnTo>
                <a:lnTo>
                  <a:pt x="359103" y="1809879"/>
                </a:lnTo>
                <a:lnTo>
                  <a:pt x="421026" y="1859011"/>
                </a:lnTo>
                <a:lnTo>
                  <a:pt x="486684" y="1903352"/>
                </a:lnTo>
                <a:lnTo>
                  <a:pt x="555813" y="1942638"/>
                </a:lnTo>
                <a:lnTo>
                  <a:pt x="628149" y="1976604"/>
                </a:lnTo>
                <a:lnTo>
                  <a:pt x="703429" y="2004986"/>
                </a:lnTo>
                <a:lnTo>
                  <a:pt x="781388" y="2027521"/>
                </a:lnTo>
                <a:lnTo>
                  <a:pt x="861762" y="2043944"/>
                </a:lnTo>
                <a:lnTo>
                  <a:pt x="944287" y="2053992"/>
                </a:lnTo>
                <a:lnTo>
                  <a:pt x="1028700" y="2057400"/>
                </a:lnTo>
                <a:lnTo>
                  <a:pt x="1113009" y="2053992"/>
                </a:lnTo>
                <a:lnTo>
                  <a:pt x="1195452" y="2043944"/>
                </a:lnTo>
                <a:lnTo>
                  <a:pt x="1275763" y="2027521"/>
                </a:lnTo>
                <a:lnTo>
                  <a:pt x="1353677" y="2004986"/>
                </a:lnTo>
                <a:lnTo>
                  <a:pt x="1428928" y="1976604"/>
                </a:lnTo>
                <a:lnTo>
                  <a:pt x="1501250" y="1942638"/>
                </a:lnTo>
                <a:lnTo>
                  <a:pt x="1570377" y="1903352"/>
                </a:lnTo>
                <a:lnTo>
                  <a:pt x="1636044" y="1859011"/>
                </a:lnTo>
                <a:lnTo>
                  <a:pt x="1697984" y="1809879"/>
                </a:lnTo>
                <a:lnTo>
                  <a:pt x="1755933" y="1756219"/>
                </a:lnTo>
                <a:lnTo>
                  <a:pt x="1809624" y="1698296"/>
                </a:lnTo>
                <a:lnTo>
                  <a:pt x="1858792" y="1636373"/>
                </a:lnTo>
                <a:lnTo>
                  <a:pt x="1903170" y="1570715"/>
                </a:lnTo>
                <a:lnTo>
                  <a:pt x="1942494" y="1501586"/>
                </a:lnTo>
                <a:lnTo>
                  <a:pt x="1976496" y="1429250"/>
                </a:lnTo>
                <a:lnTo>
                  <a:pt x="2004913" y="1353970"/>
                </a:lnTo>
                <a:lnTo>
                  <a:pt x="2027477" y="1276011"/>
                </a:lnTo>
                <a:lnTo>
                  <a:pt x="2043924" y="1195637"/>
                </a:lnTo>
                <a:lnTo>
                  <a:pt x="2053986" y="1113112"/>
                </a:lnTo>
                <a:lnTo>
                  <a:pt x="2057400" y="1028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25" y="3206793"/>
            <a:ext cx="2063131" cy="2065048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1028700" y="0"/>
                </a:moveTo>
                <a:lnTo>
                  <a:pt x="944287" y="3413"/>
                </a:lnTo>
                <a:lnTo>
                  <a:pt x="861762" y="13475"/>
                </a:lnTo>
                <a:lnTo>
                  <a:pt x="781388" y="29922"/>
                </a:lnTo>
                <a:lnTo>
                  <a:pt x="703429" y="52486"/>
                </a:lnTo>
                <a:lnTo>
                  <a:pt x="628149" y="80903"/>
                </a:lnTo>
                <a:lnTo>
                  <a:pt x="555813" y="114905"/>
                </a:lnTo>
                <a:lnTo>
                  <a:pt x="486684" y="154229"/>
                </a:lnTo>
                <a:lnTo>
                  <a:pt x="421026" y="198607"/>
                </a:lnTo>
                <a:lnTo>
                  <a:pt x="359103" y="247775"/>
                </a:lnTo>
                <a:lnTo>
                  <a:pt x="301180" y="301466"/>
                </a:lnTo>
                <a:lnTo>
                  <a:pt x="247520" y="359415"/>
                </a:lnTo>
                <a:lnTo>
                  <a:pt x="198388" y="421355"/>
                </a:lnTo>
                <a:lnTo>
                  <a:pt x="154047" y="487022"/>
                </a:lnTo>
                <a:lnTo>
                  <a:pt x="114761" y="556149"/>
                </a:lnTo>
                <a:lnTo>
                  <a:pt x="80795" y="628471"/>
                </a:lnTo>
                <a:lnTo>
                  <a:pt x="52413" y="703722"/>
                </a:lnTo>
                <a:lnTo>
                  <a:pt x="29878" y="781636"/>
                </a:lnTo>
                <a:lnTo>
                  <a:pt x="13455" y="861947"/>
                </a:lnTo>
                <a:lnTo>
                  <a:pt x="3407" y="944390"/>
                </a:lnTo>
                <a:lnTo>
                  <a:pt x="0" y="1028700"/>
                </a:lnTo>
                <a:lnTo>
                  <a:pt x="3407" y="1113112"/>
                </a:lnTo>
                <a:lnTo>
                  <a:pt x="13455" y="1195637"/>
                </a:lnTo>
                <a:lnTo>
                  <a:pt x="29878" y="1276011"/>
                </a:lnTo>
                <a:lnTo>
                  <a:pt x="52413" y="1353970"/>
                </a:lnTo>
                <a:lnTo>
                  <a:pt x="80795" y="1429250"/>
                </a:lnTo>
                <a:lnTo>
                  <a:pt x="114761" y="1501586"/>
                </a:lnTo>
                <a:lnTo>
                  <a:pt x="154047" y="1570715"/>
                </a:lnTo>
                <a:lnTo>
                  <a:pt x="198388" y="1636373"/>
                </a:lnTo>
                <a:lnTo>
                  <a:pt x="247520" y="1698296"/>
                </a:lnTo>
                <a:lnTo>
                  <a:pt x="301180" y="1756219"/>
                </a:lnTo>
                <a:lnTo>
                  <a:pt x="359103" y="1809879"/>
                </a:lnTo>
                <a:lnTo>
                  <a:pt x="421026" y="1859011"/>
                </a:lnTo>
                <a:lnTo>
                  <a:pt x="486684" y="1903352"/>
                </a:lnTo>
                <a:lnTo>
                  <a:pt x="555813" y="1942638"/>
                </a:lnTo>
                <a:lnTo>
                  <a:pt x="628149" y="1976604"/>
                </a:lnTo>
                <a:lnTo>
                  <a:pt x="703429" y="2004986"/>
                </a:lnTo>
                <a:lnTo>
                  <a:pt x="781388" y="2027521"/>
                </a:lnTo>
                <a:lnTo>
                  <a:pt x="861762" y="2043944"/>
                </a:lnTo>
                <a:lnTo>
                  <a:pt x="944287" y="2053992"/>
                </a:lnTo>
                <a:lnTo>
                  <a:pt x="1028700" y="2057400"/>
                </a:lnTo>
                <a:lnTo>
                  <a:pt x="1113009" y="2053992"/>
                </a:lnTo>
                <a:lnTo>
                  <a:pt x="1195452" y="2043944"/>
                </a:lnTo>
                <a:lnTo>
                  <a:pt x="1275763" y="2027521"/>
                </a:lnTo>
                <a:lnTo>
                  <a:pt x="1353677" y="2004986"/>
                </a:lnTo>
                <a:lnTo>
                  <a:pt x="1428928" y="1976604"/>
                </a:lnTo>
                <a:lnTo>
                  <a:pt x="1501250" y="1942638"/>
                </a:lnTo>
                <a:lnTo>
                  <a:pt x="1570377" y="1903352"/>
                </a:lnTo>
                <a:lnTo>
                  <a:pt x="1636044" y="1859011"/>
                </a:lnTo>
                <a:lnTo>
                  <a:pt x="1697984" y="1809879"/>
                </a:lnTo>
                <a:lnTo>
                  <a:pt x="1755933" y="1756219"/>
                </a:lnTo>
                <a:lnTo>
                  <a:pt x="1809624" y="1698296"/>
                </a:lnTo>
                <a:lnTo>
                  <a:pt x="1858792" y="1636373"/>
                </a:lnTo>
                <a:lnTo>
                  <a:pt x="1903170" y="1570715"/>
                </a:lnTo>
                <a:lnTo>
                  <a:pt x="1942494" y="1501586"/>
                </a:lnTo>
                <a:lnTo>
                  <a:pt x="1976496" y="1429250"/>
                </a:lnTo>
                <a:lnTo>
                  <a:pt x="2004913" y="1353970"/>
                </a:lnTo>
                <a:lnTo>
                  <a:pt x="2027477" y="1276011"/>
                </a:lnTo>
                <a:lnTo>
                  <a:pt x="2043924" y="1195637"/>
                </a:lnTo>
                <a:lnTo>
                  <a:pt x="2053986" y="1113112"/>
                </a:lnTo>
                <a:lnTo>
                  <a:pt x="2057400" y="1028700"/>
                </a:lnTo>
                <a:lnTo>
                  <a:pt x="2053986" y="944390"/>
                </a:lnTo>
                <a:lnTo>
                  <a:pt x="2043924" y="861947"/>
                </a:lnTo>
                <a:lnTo>
                  <a:pt x="2027477" y="781636"/>
                </a:lnTo>
                <a:lnTo>
                  <a:pt x="2004913" y="703722"/>
                </a:lnTo>
                <a:lnTo>
                  <a:pt x="1976496" y="628471"/>
                </a:lnTo>
                <a:lnTo>
                  <a:pt x="1942494" y="556149"/>
                </a:lnTo>
                <a:lnTo>
                  <a:pt x="1903170" y="487022"/>
                </a:lnTo>
                <a:lnTo>
                  <a:pt x="1858792" y="421355"/>
                </a:lnTo>
                <a:lnTo>
                  <a:pt x="1809624" y="359415"/>
                </a:lnTo>
                <a:lnTo>
                  <a:pt x="1755933" y="301466"/>
                </a:lnTo>
                <a:lnTo>
                  <a:pt x="1697984" y="247775"/>
                </a:lnTo>
                <a:lnTo>
                  <a:pt x="1636044" y="198607"/>
                </a:lnTo>
                <a:lnTo>
                  <a:pt x="1570377" y="154229"/>
                </a:lnTo>
                <a:lnTo>
                  <a:pt x="1501250" y="114905"/>
                </a:lnTo>
                <a:lnTo>
                  <a:pt x="1428928" y="80903"/>
                </a:lnTo>
                <a:lnTo>
                  <a:pt x="1353677" y="52486"/>
                </a:lnTo>
                <a:lnTo>
                  <a:pt x="1275763" y="29922"/>
                </a:lnTo>
                <a:lnTo>
                  <a:pt x="1195452" y="13475"/>
                </a:lnTo>
                <a:lnTo>
                  <a:pt x="1113009" y="3413"/>
                </a:lnTo>
                <a:lnTo>
                  <a:pt x="1028700" y="0"/>
                </a:lnTo>
                <a:close/>
              </a:path>
            </a:pathLst>
          </a:custGeom>
          <a:ln w="285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0412" y="3130310"/>
            <a:ext cx="2063131" cy="2065048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2057400" y="1028700"/>
                </a:moveTo>
                <a:lnTo>
                  <a:pt x="2053986" y="944390"/>
                </a:lnTo>
                <a:lnTo>
                  <a:pt x="2043924" y="861947"/>
                </a:lnTo>
                <a:lnTo>
                  <a:pt x="2027477" y="781636"/>
                </a:lnTo>
                <a:lnTo>
                  <a:pt x="2004913" y="703722"/>
                </a:lnTo>
                <a:lnTo>
                  <a:pt x="1976496" y="628471"/>
                </a:lnTo>
                <a:lnTo>
                  <a:pt x="1942494" y="556149"/>
                </a:lnTo>
                <a:lnTo>
                  <a:pt x="1903170" y="487022"/>
                </a:lnTo>
                <a:lnTo>
                  <a:pt x="1858792" y="421355"/>
                </a:lnTo>
                <a:lnTo>
                  <a:pt x="1809624" y="359415"/>
                </a:lnTo>
                <a:lnTo>
                  <a:pt x="1755933" y="301466"/>
                </a:lnTo>
                <a:lnTo>
                  <a:pt x="1697984" y="247775"/>
                </a:lnTo>
                <a:lnTo>
                  <a:pt x="1636044" y="198607"/>
                </a:lnTo>
                <a:lnTo>
                  <a:pt x="1570377" y="154229"/>
                </a:lnTo>
                <a:lnTo>
                  <a:pt x="1501250" y="114905"/>
                </a:lnTo>
                <a:lnTo>
                  <a:pt x="1428928" y="80903"/>
                </a:lnTo>
                <a:lnTo>
                  <a:pt x="1353677" y="52486"/>
                </a:lnTo>
                <a:lnTo>
                  <a:pt x="1275763" y="29922"/>
                </a:lnTo>
                <a:lnTo>
                  <a:pt x="1195452" y="13475"/>
                </a:lnTo>
                <a:lnTo>
                  <a:pt x="1113009" y="3413"/>
                </a:lnTo>
                <a:lnTo>
                  <a:pt x="1028700" y="0"/>
                </a:lnTo>
                <a:lnTo>
                  <a:pt x="944287" y="3413"/>
                </a:lnTo>
                <a:lnTo>
                  <a:pt x="861762" y="13475"/>
                </a:lnTo>
                <a:lnTo>
                  <a:pt x="781388" y="29922"/>
                </a:lnTo>
                <a:lnTo>
                  <a:pt x="703429" y="52486"/>
                </a:lnTo>
                <a:lnTo>
                  <a:pt x="628149" y="80903"/>
                </a:lnTo>
                <a:lnTo>
                  <a:pt x="555813" y="114905"/>
                </a:lnTo>
                <a:lnTo>
                  <a:pt x="486684" y="154229"/>
                </a:lnTo>
                <a:lnTo>
                  <a:pt x="421026" y="198607"/>
                </a:lnTo>
                <a:lnTo>
                  <a:pt x="359103" y="247775"/>
                </a:lnTo>
                <a:lnTo>
                  <a:pt x="301180" y="301466"/>
                </a:lnTo>
                <a:lnTo>
                  <a:pt x="247520" y="359415"/>
                </a:lnTo>
                <a:lnTo>
                  <a:pt x="198388" y="421355"/>
                </a:lnTo>
                <a:lnTo>
                  <a:pt x="154047" y="487022"/>
                </a:lnTo>
                <a:lnTo>
                  <a:pt x="114761" y="556149"/>
                </a:lnTo>
                <a:lnTo>
                  <a:pt x="80795" y="628471"/>
                </a:lnTo>
                <a:lnTo>
                  <a:pt x="52413" y="703722"/>
                </a:lnTo>
                <a:lnTo>
                  <a:pt x="29878" y="781636"/>
                </a:lnTo>
                <a:lnTo>
                  <a:pt x="13455" y="861947"/>
                </a:lnTo>
                <a:lnTo>
                  <a:pt x="3407" y="944390"/>
                </a:lnTo>
                <a:lnTo>
                  <a:pt x="0" y="1028700"/>
                </a:lnTo>
                <a:lnTo>
                  <a:pt x="3407" y="1113112"/>
                </a:lnTo>
                <a:lnTo>
                  <a:pt x="13455" y="1195637"/>
                </a:lnTo>
                <a:lnTo>
                  <a:pt x="29878" y="1276011"/>
                </a:lnTo>
                <a:lnTo>
                  <a:pt x="52413" y="1353970"/>
                </a:lnTo>
                <a:lnTo>
                  <a:pt x="80795" y="1429250"/>
                </a:lnTo>
                <a:lnTo>
                  <a:pt x="114761" y="1501586"/>
                </a:lnTo>
                <a:lnTo>
                  <a:pt x="154047" y="1570715"/>
                </a:lnTo>
                <a:lnTo>
                  <a:pt x="198388" y="1636373"/>
                </a:lnTo>
                <a:lnTo>
                  <a:pt x="247520" y="1698296"/>
                </a:lnTo>
                <a:lnTo>
                  <a:pt x="301180" y="1756219"/>
                </a:lnTo>
                <a:lnTo>
                  <a:pt x="359103" y="1809879"/>
                </a:lnTo>
                <a:lnTo>
                  <a:pt x="421026" y="1859011"/>
                </a:lnTo>
                <a:lnTo>
                  <a:pt x="486684" y="1903352"/>
                </a:lnTo>
                <a:lnTo>
                  <a:pt x="555813" y="1942638"/>
                </a:lnTo>
                <a:lnTo>
                  <a:pt x="628149" y="1976604"/>
                </a:lnTo>
                <a:lnTo>
                  <a:pt x="703429" y="2004986"/>
                </a:lnTo>
                <a:lnTo>
                  <a:pt x="781388" y="2027521"/>
                </a:lnTo>
                <a:lnTo>
                  <a:pt x="861762" y="2043944"/>
                </a:lnTo>
                <a:lnTo>
                  <a:pt x="944287" y="2053992"/>
                </a:lnTo>
                <a:lnTo>
                  <a:pt x="1028700" y="2057400"/>
                </a:lnTo>
                <a:lnTo>
                  <a:pt x="1113009" y="2053992"/>
                </a:lnTo>
                <a:lnTo>
                  <a:pt x="1195452" y="2043944"/>
                </a:lnTo>
                <a:lnTo>
                  <a:pt x="1275763" y="2027521"/>
                </a:lnTo>
                <a:lnTo>
                  <a:pt x="1353677" y="2004986"/>
                </a:lnTo>
                <a:lnTo>
                  <a:pt x="1428928" y="1976604"/>
                </a:lnTo>
                <a:lnTo>
                  <a:pt x="1501250" y="1942638"/>
                </a:lnTo>
                <a:lnTo>
                  <a:pt x="1570377" y="1903352"/>
                </a:lnTo>
                <a:lnTo>
                  <a:pt x="1636044" y="1859011"/>
                </a:lnTo>
                <a:lnTo>
                  <a:pt x="1697984" y="1809879"/>
                </a:lnTo>
                <a:lnTo>
                  <a:pt x="1755933" y="1756219"/>
                </a:lnTo>
                <a:lnTo>
                  <a:pt x="1809624" y="1698296"/>
                </a:lnTo>
                <a:lnTo>
                  <a:pt x="1858792" y="1636373"/>
                </a:lnTo>
                <a:lnTo>
                  <a:pt x="1903170" y="1570715"/>
                </a:lnTo>
                <a:lnTo>
                  <a:pt x="1942494" y="1501586"/>
                </a:lnTo>
                <a:lnTo>
                  <a:pt x="1976496" y="1429250"/>
                </a:lnTo>
                <a:lnTo>
                  <a:pt x="2004913" y="1353970"/>
                </a:lnTo>
                <a:lnTo>
                  <a:pt x="2027477" y="1276011"/>
                </a:lnTo>
                <a:lnTo>
                  <a:pt x="2043924" y="1195637"/>
                </a:lnTo>
                <a:lnTo>
                  <a:pt x="2053986" y="1113112"/>
                </a:lnTo>
                <a:lnTo>
                  <a:pt x="2057400" y="10287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0412" y="3130310"/>
            <a:ext cx="2063131" cy="2065048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1028700" y="0"/>
                </a:moveTo>
                <a:lnTo>
                  <a:pt x="944287" y="3413"/>
                </a:lnTo>
                <a:lnTo>
                  <a:pt x="861762" y="13475"/>
                </a:lnTo>
                <a:lnTo>
                  <a:pt x="781388" y="29922"/>
                </a:lnTo>
                <a:lnTo>
                  <a:pt x="703429" y="52486"/>
                </a:lnTo>
                <a:lnTo>
                  <a:pt x="628149" y="80903"/>
                </a:lnTo>
                <a:lnTo>
                  <a:pt x="555813" y="114905"/>
                </a:lnTo>
                <a:lnTo>
                  <a:pt x="486684" y="154229"/>
                </a:lnTo>
                <a:lnTo>
                  <a:pt x="421026" y="198607"/>
                </a:lnTo>
                <a:lnTo>
                  <a:pt x="359103" y="247775"/>
                </a:lnTo>
                <a:lnTo>
                  <a:pt x="301180" y="301466"/>
                </a:lnTo>
                <a:lnTo>
                  <a:pt x="247520" y="359415"/>
                </a:lnTo>
                <a:lnTo>
                  <a:pt x="198388" y="421355"/>
                </a:lnTo>
                <a:lnTo>
                  <a:pt x="154047" y="487022"/>
                </a:lnTo>
                <a:lnTo>
                  <a:pt x="114761" y="556149"/>
                </a:lnTo>
                <a:lnTo>
                  <a:pt x="80795" y="628471"/>
                </a:lnTo>
                <a:lnTo>
                  <a:pt x="52413" y="703722"/>
                </a:lnTo>
                <a:lnTo>
                  <a:pt x="29878" y="781636"/>
                </a:lnTo>
                <a:lnTo>
                  <a:pt x="13455" y="861947"/>
                </a:lnTo>
                <a:lnTo>
                  <a:pt x="3407" y="944390"/>
                </a:lnTo>
                <a:lnTo>
                  <a:pt x="0" y="1028700"/>
                </a:lnTo>
                <a:lnTo>
                  <a:pt x="3407" y="1113112"/>
                </a:lnTo>
                <a:lnTo>
                  <a:pt x="13455" y="1195637"/>
                </a:lnTo>
                <a:lnTo>
                  <a:pt x="29878" y="1276011"/>
                </a:lnTo>
                <a:lnTo>
                  <a:pt x="52413" y="1353970"/>
                </a:lnTo>
                <a:lnTo>
                  <a:pt x="80795" y="1429250"/>
                </a:lnTo>
                <a:lnTo>
                  <a:pt x="114761" y="1501586"/>
                </a:lnTo>
                <a:lnTo>
                  <a:pt x="154047" y="1570715"/>
                </a:lnTo>
                <a:lnTo>
                  <a:pt x="198388" y="1636373"/>
                </a:lnTo>
                <a:lnTo>
                  <a:pt x="247520" y="1698296"/>
                </a:lnTo>
                <a:lnTo>
                  <a:pt x="301180" y="1756219"/>
                </a:lnTo>
                <a:lnTo>
                  <a:pt x="359103" y="1809879"/>
                </a:lnTo>
                <a:lnTo>
                  <a:pt x="421026" y="1859011"/>
                </a:lnTo>
                <a:lnTo>
                  <a:pt x="486684" y="1903352"/>
                </a:lnTo>
                <a:lnTo>
                  <a:pt x="555813" y="1942638"/>
                </a:lnTo>
                <a:lnTo>
                  <a:pt x="628149" y="1976604"/>
                </a:lnTo>
                <a:lnTo>
                  <a:pt x="703429" y="2004986"/>
                </a:lnTo>
                <a:lnTo>
                  <a:pt x="781388" y="2027521"/>
                </a:lnTo>
                <a:lnTo>
                  <a:pt x="861762" y="2043944"/>
                </a:lnTo>
                <a:lnTo>
                  <a:pt x="944287" y="2053992"/>
                </a:lnTo>
                <a:lnTo>
                  <a:pt x="1028700" y="2057400"/>
                </a:lnTo>
                <a:lnTo>
                  <a:pt x="1113009" y="2053992"/>
                </a:lnTo>
                <a:lnTo>
                  <a:pt x="1195452" y="2043944"/>
                </a:lnTo>
                <a:lnTo>
                  <a:pt x="1275763" y="2027521"/>
                </a:lnTo>
                <a:lnTo>
                  <a:pt x="1353677" y="2004986"/>
                </a:lnTo>
                <a:lnTo>
                  <a:pt x="1428928" y="1976604"/>
                </a:lnTo>
                <a:lnTo>
                  <a:pt x="1501250" y="1942638"/>
                </a:lnTo>
                <a:lnTo>
                  <a:pt x="1570377" y="1903352"/>
                </a:lnTo>
                <a:lnTo>
                  <a:pt x="1636044" y="1859011"/>
                </a:lnTo>
                <a:lnTo>
                  <a:pt x="1697984" y="1809879"/>
                </a:lnTo>
                <a:lnTo>
                  <a:pt x="1755933" y="1756219"/>
                </a:lnTo>
                <a:lnTo>
                  <a:pt x="1809624" y="1698296"/>
                </a:lnTo>
                <a:lnTo>
                  <a:pt x="1858792" y="1636373"/>
                </a:lnTo>
                <a:lnTo>
                  <a:pt x="1903170" y="1570715"/>
                </a:lnTo>
                <a:lnTo>
                  <a:pt x="1942494" y="1501586"/>
                </a:lnTo>
                <a:lnTo>
                  <a:pt x="1976496" y="1429250"/>
                </a:lnTo>
                <a:lnTo>
                  <a:pt x="2004913" y="1353970"/>
                </a:lnTo>
                <a:lnTo>
                  <a:pt x="2027477" y="1276011"/>
                </a:lnTo>
                <a:lnTo>
                  <a:pt x="2043924" y="1195637"/>
                </a:lnTo>
                <a:lnTo>
                  <a:pt x="2053986" y="1113112"/>
                </a:lnTo>
                <a:lnTo>
                  <a:pt x="2057400" y="1028700"/>
                </a:lnTo>
                <a:lnTo>
                  <a:pt x="2053986" y="944390"/>
                </a:lnTo>
                <a:lnTo>
                  <a:pt x="2043924" y="861947"/>
                </a:lnTo>
                <a:lnTo>
                  <a:pt x="2027477" y="781636"/>
                </a:lnTo>
                <a:lnTo>
                  <a:pt x="2004913" y="703722"/>
                </a:lnTo>
                <a:lnTo>
                  <a:pt x="1976496" y="628471"/>
                </a:lnTo>
                <a:lnTo>
                  <a:pt x="1942494" y="556149"/>
                </a:lnTo>
                <a:lnTo>
                  <a:pt x="1903170" y="487022"/>
                </a:lnTo>
                <a:lnTo>
                  <a:pt x="1858792" y="421355"/>
                </a:lnTo>
                <a:lnTo>
                  <a:pt x="1809624" y="359415"/>
                </a:lnTo>
                <a:lnTo>
                  <a:pt x="1755933" y="301466"/>
                </a:lnTo>
                <a:lnTo>
                  <a:pt x="1697984" y="247775"/>
                </a:lnTo>
                <a:lnTo>
                  <a:pt x="1636044" y="198607"/>
                </a:lnTo>
                <a:lnTo>
                  <a:pt x="1570377" y="154229"/>
                </a:lnTo>
                <a:lnTo>
                  <a:pt x="1501250" y="114905"/>
                </a:lnTo>
                <a:lnTo>
                  <a:pt x="1428928" y="80903"/>
                </a:lnTo>
                <a:lnTo>
                  <a:pt x="1353677" y="52486"/>
                </a:lnTo>
                <a:lnTo>
                  <a:pt x="1275763" y="29922"/>
                </a:lnTo>
                <a:lnTo>
                  <a:pt x="1195452" y="13475"/>
                </a:lnTo>
                <a:lnTo>
                  <a:pt x="1113009" y="3413"/>
                </a:lnTo>
                <a:lnTo>
                  <a:pt x="10287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5483" y="2988817"/>
            <a:ext cx="0" cy="27916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5483" y="3849254"/>
            <a:ext cx="0" cy="595932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59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5483" y="5027096"/>
            <a:ext cx="0" cy="182922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9788" y="4162834"/>
            <a:ext cx="257891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679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3305" y="4162834"/>
            <a:ext cx="828436" cy="0"/>
          </a:xfrm>
          <a:custGeom>
            <a:avLst/>
            <a:gdLst/>
            <a:ahLst/>
            <a:cxnLst/>
            <a:rect l="l" t="t" r="r" b="b"/>
            <a:pathLst>
              <a:path w="826134">
                <a:moveTo>
                  <a:pt x="82600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5894" y="4162834"/>
            <a:ext cx="229237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23005" y="3418653"/>
            <a:ext cx="1458201" cy="1488874"/>
          </a:xfrm>
          <a:custGeom>
            <a:avLst/>
            <a:gdLst/>
            <a:ahLst/>
            <a:cxnLst/>
            <a:rect l="l" t="t" r="r" b="b"/>
            <a:pathLst>
              <a:path w="1454150" h="1483360">
                <a:moveTo>
                  <a:pt x="0" y="0"/>
                </a:moveTo>
                <a:lnTo>
                  <a:pt x="1453895" y="14828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3005" y="3418653"/>
            <a:ext cx="1458201" cy="1488874"/>
          </a:xfrm>
          <a:custGeom>
            <a:avLst/>
            <a:gdLst/>
            <a:ahLst/>
            <a:cxnLst/>
            <a:rect l="l" t="t" r="r" b="b"/>
            <a:pathLst>
              <a:path w="1454150" h="1483360">
                <a:moveTo>
                  <a:pt x="1453895" y="0"/>
                </a:moveTo>
                <a:lnTo>
                  <a:pt x="0" y="14828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44901" y="4445057"/>
            <a:ext cx="388429" cy="582548"/>
          </a:xfrm>
          <a:custGeom>
            <a:avLst/>
            <a:gdLst/>
            <a:ahLst/>
            <a:cxnLst/>
            <a:rect l="l" t="t" r="r" b="b"/>
            <a:pathLst>
              <a:path w="387350" h="580389">
                <a:moveTo>
                  <a:pt x="0" y="0"/>
                </a:moveTo>
                <a:lnTo>
                  <a:pt x="0" y="579881"/>
                </a:lnTo>
                <a:lnTo>
                  <a:pt x="387096" y="579881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23305" y="3849254"/>
            <a:ext cx="828436" cy="641822"/>
          </a:xfrm>
          <a:custGeom>
            <a:avLst/>
            <a:gdLst/>
            <a:ahLst/>
            <a:cxnLst/>
            <a:rect l="l" t="t" r="r" b="b"/>
            <a:pathLst>
              <a:path w="826134" h="639445">
                <a:moveTo>
                  <a:pt x="826007" y="320039"/>
                </a:moveTo>
                <a:lnTo>
                  <a:pt x="820595" y="268120"/>
                </a:lnTo>
                <a:lnTo>
                  <a:pt x="804927" y="218870"/>
                </a:lnTo>
                <a:lnTo>
                  <a:pt x="779860" y="172949"/>
                </a:lnTo>
                <a:lnTo>
                  <a:pt x="746247" y="131015"/>
                </a:lnTo>
                <a:lnTo>
                  <a:pt x="704945" y="93725"/>
                </a:lnTo>
                <a:lnTo>
                  <a:pt x="656807" y="61740"/>
                </a:lnTo>
                <a:lnTo>
                  <a:pt x="602689" y="35716"/>
                </a:lnTo>
                <a:lnTo>
                  <a:pt x="543446" y="16312"/>
                </a:lnTo>
                <a:lnTo>
                  <a:pt x="479932" y="4187"/>
                </a:lnTo>
                <a:lnTo>
                  <a:pt x="413004" y="0"/>
                </a:lnTo>
                <a:lnTo>
                  <a:pt x="379166" y="1060"/>
                </a:lnTo>
                <a:lnTo>
                  <a:pt x="313838" y="9299"/>
                </a:lnTo>
                <a:lnTo>
                  <a:pt x="252353" y="25145"/>
                </a:lnTo>
                <a:lnTo>
                  <a:pt x="195565" y="47941"/>
                </a:lnTo>
                <a:lnTo>
                  <a:pt x="144330" y="77029"/>
                </a:lnTo>
                <a:lnTo>
                  <a:pt x="99503" y="111748"/>
                </a:lnTo>
                <a:lnTo>
                  <a:pt x="61939" y="151442"/>
                </a:lnTo>
                <a:lnTo>
                  <a:pt x="32492" y="195452"/>
                </a:lnTo>
                <a:lnTo>
                  <a:pt x="12017" y="243120"/>
                </a:lnTo>
                <a:lnTo>
                  <a:pt x="1370" y="293787"/>
                </a:lnTo>
                <a:lnTo>
                  <a:pt x="0" y="320039"/>
                </a:lnTo>
                <a:lnTo>
                  <a:pt x="1370" y="346286"/>
                </a:lnTo>
                <a:lnTo>
                  <a:pt x="12017" y="396912"/>
                </a:lnTo>
                <a:lnTo>
                  <a:pt x="32492" y="444507"/>
                </a:lnTo>
                <a:lnTo>
                  <a:pt x="61939" y="488422"/>
                </a:lnTo>
                <a:lnTo>
                  <a:pt x="99503" y="528007"/>
                </a:lnTo>
                <a:lnTo>
                  <a:pt x="144330" y="562612"/>
                </a:lnTo>
                <a:lnTo>
                  <a:pt x="195565" y="591590"/>
                </a:lnTo>
                <a:lnTo>
                  <a:pt x="252353" y="614291"/>
                </a:lnTo>
                <a:lnTo>
                  <a:pt x="313838" y="630064"/>
                </a:lnTo>
                <a:lnTo>
                  <a:pt x="379166" y="638262"/>
                </a:lnTo>
                <a:lnTo>
                  <a:pt x="413004" y="639318"/>
                </a:lnTo>
                <a:lnTo>
                  <a:pt x="446842" y="638262"/>
                </a:lnTo>
                <a:lnTo>
                  <a:pt x="512170" y="630064"/>
                </a:lnTo>
                <a:lnTo>
                  <a:pt x="573655" y="614291"/>
                </a:lnTo>
                <a:lnTo>
                  <a:pt x="630442" y="591590"/>
                </a:lnTo>
                <a:lnTo>
                  <a:pt x="681677" y="562612"/>
                </a:lnTo>
                <a:lnTo>
                  <a:pt x="726504" y="528007"/>
                </a:lnTo>
                <a:lnTo>
                  <a:pt x="764068" y="488422"/>
                </a:lnTo>
                <a:lnTo>
                  <a:pt x="793515" y="444507"/>
                </a:lnTo>
                <a:lnTo>
                  <a:pt x="813989" y="396912"/>
                </a:lnTo>
                <a:lnTo>
                  <a:pt x="824636" y="346286"/>
                </a:lnTo>
                <a:lnTo>
                  <a:pt x="826007" y="32003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3305" y="3849254"/>
            <a:ext cx="828436" cy="641822"/>
          </a:xfrm>
          <a:custGeom>
            <a:avLst/>
            <a:gdLst/>
            <a:ahLst/>
            <a:cxnLst/>
            <a:rect l="l" t="t" r="r" b="b"/>
            <a:pathLst>
              <a:path w="826134" h="639445">
                <a:moveTo>
                  <a:pt x="413004" y="0"/>
                </a:moveTo>
                <a:lnTo>
                  <a:pt x="346075" y="4187"/>
                </a:lnTo>
                <a:lnTo>
                  <a:pt x="282562" y="16312"/>
                </a:lnTo>
                <a:lnTo>
                  <a:pt x="223318" y="35716"/>
                </a:lnTo>
                <a:lnTo>
                  <a:pt x="169200" y="61740"/>
                </a:lnTo>
                <a:lnTo>
                  <a:pt x="121062" y="93725"/>
                </a:lnTo>
                <a:lnTo>
                  <a:pt x="79760" y="131015"/>
                </a:lnTo>
                <a:lnTo>
                  <a:pt x="46147" y="172949"/>
                </a:lnTo>
                <a:lnTo>
                  <a:pt x="21079" y="218870"/>
                </a:lnTo>
                <a:lnTo>
                  <a:pt x="5412" y="268120"/>
                </a:lnTo>
                <a:lnTo>
                  <a:pt x="0" y="320039"/>
                </a:lnTo>
                <a:lnTo>
                  <a:pt x="1370" y="346286"/>
                </a:lnTo>
                <a:lnTo>
                  <a:pt x="12017" y="396912"/>
                </a:lnTo>
                <a:lnTo>
                  <a:pt x="32492" y="444507"/>
                </a:lnTo>
                <a:lnTo>
                  <a:pt x="61939" y="488422"/>
                </a:lnTo>
                <a:lnTo>
                  <a:pt x="99503" y="528007"/>
                </a:lnTo>
                <a:lnTo>
                  <a:pt x="144330" y="562612"/>
                </a:lnTo>
                <a:lnTo>
                  <a:pt x="195565" y="591590"/>
                </a:lnTo>
                <a:lnTo>
                  <a:pt x="252353" y="614291"/>
                </a:lnTo>
                <a:lnTo>
                  <a:pt x="313838" y="630064"/>
                </a:lnTo>
                <a:lnTo>
                  <a:pt x="379166" y="638262"/>
                </a:lnTo>
                <a:lnTo>
                  <a:pt x="413004" y="639318"/>
                </a:lnTo>
                <a:lnTo>
                  <a:pt x="446842" y="638262"/>
                </a:lnTo>
                <a:lnTo>
                  <a:pt x="512170" y="630064"/>
                </a:lnTo>
                <a:lnTo>
                  <a:pt x="573655" y="614291"/>
                </a:lnTo>
                <a:lnTo>
                  <a:pt x="630442" y="591590"/>
                </a:lnTo>
                <a:lnTo>
                  <a:pt x="681677" y="562612"/>
                </a:lnTo>
                <a:lnTo>
                  <a:pt x="726504" y="528007"/>
                </a:lnTo>
                <a:lnTo>
                  <a:pt x="764068" y="488422"/>
                </a:lnTo>
                <a:lnTo>
                  <a:pt x="793515" y="444507"/>
                </a:lnTo>
                <a:lnTo>
                  <a:pt x="813989" y="396912"/>
                </a:lnTo>
                <a:lnTo>
                  <a:pt x="824636" y="346286"/>
                </a:lnTo>
                <a:lnTo>
                  <a:pt x="826007" y="320039"/>
                </a:lnTo>
                <a:lnTo>
                  <a:pt x="824636" y="293787"/>
                </a:lnTo>
                <a:lnTo>
                  <a:pt x="813989" y="243120"/>
                </a:lnTo>
                <a:lnTo>
                  <a:pt x="793515" y="195452"/>
                </a:lnTo>
                <a:lnTo>
                  <a:pt x="764068" y="151442"/>
                </a:lnTo>
                <a:lnTo>
                  <a:pt x="726504" y="111748"/>
                </a:lnTo>
                <a:lnTo>
                  <a:pt x="681677" y="77029"/>
                </a:lnTo>
                <a:lnTo>
                  <a:pt x="630442" y="47941"/>
                </a:lnTo>
                <a:lnTo>
                  <a:pt x="573655" y="25145"/>
                </a:lnTo>
                <a:lnTo>
                  <a:pt x="512170" y="9299"/>
                </a:lnTo>
                <a:lnTo>
                  <a:pt x="446842" y="1060"/>
                </a:lnTo>
                <a:lnTo>
                  <a:pt x="413004" y="0"/>
                </a:lnTo>
                <a:close/>
              </a:path>
            </a:pathLst>
          </a:custGeom>
          <a:ln w="28574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7891" y="3267979"/>
            <a:ext cx="388429" cy="581273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0" y="0"/>
                </a:moveTo>
                <a:lnTo>
                  <a:pt x="0" y="579120"/>
                </a:lnTo>
                <a:lnTo>
                  <a:pt x="387096" y="579120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6065" y="4308153"/>
            <a:ext cx="388429" cy="581273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0" y="0"/>
                </a:moveTo>
                <a:lnTo>
                  <a:pt x="0" y="579120"/>
                </a:lnTo>
                <a:lnTo>
                  <a:pt x="387096" y="579120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8952" y="4308153"/>
            <a:ext cx="389066" cy="581273"/>
          </a:xfrm>
          <a:custGeom>
            <a:avLst/>
            <a:gdLst/>
            <a:ahLst/>
            <a:cxnLst/>
            <a:rect l="l" t="t" r="r" b="b"/>
            <a:pathLst>
              <a:path w="387984" h="579120">
                <a:moveTo>
                  <a:pt x="0" y="0"/>
                </a:moveTo>
                <a:lnTo>
                  <a:pt x="0" y="579120"/>
                </a:lnTo>
                <a:lnTo>
                  <a:pt x="387857" y="579120"/>
                </a:lnTo>
                <a:lnTo>
                  <a:pt x="3878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1613" y="3849253"/>
            <a:ext cx="388429" cy="581273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0" y="0"/>
                </a:moveTo>
                <a:lnTo>
                  <a:pt x="0" y="579120"/>
                </a:lnTo>
                <a:lnTo>
                  <a:pt x="387096" y="579120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35131" y="3849253"/>
            <a:ext cx="388429" cy="581273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0" y="0"/>
                </a:moveTo>
                <a:lnTo>
                  <a:pt x="0" y="579120"/>
                </a:lnTo>
                <a:lnTo>
                  <a:pt x="387096" y="579120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6065" y="3466837"/>
            <a:ext cx="388429" cy="581273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0" y="0"/>
                </a:moveTo>
                <a:lnTo>
                  <a:pt x="0" y="579120"/>
                </a:lnTo>
                <a:lnTo>
                  <a:pt x="387096" y="579120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68952" y="3466837"/>
            <a:ext cx="389066" cy="581273"/>
          </a:xfrm>
          <a:custGeom>
            <a:avLst/>
            <a:gdLst/>
            <a:ahLst/>
            <a:cxnLst/>
            <a:rect l="l" t="t" r="r" b="b"/>
            <a:pathLst>
              <a:path w="387984" h="579120">
                <a:moveTo>
                  <a:pt x="0" y="0"/>
                </a:moveTo>
                <a:lnTo>
                  <a:pt x="0" y="579120"/>
                </a:lnTo>
                <a:lnTo>
                  <a:pt x="387857" y="579120"/>
                </a:lnTo>
                <a:lnTo>
                  <a:pt x="3878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16156" y="4340275"/>
            <a:ext cx="764123" cy="223714"/>
          </a:xfrm>
          <a:custGeom>
            <a:avLst/>
            <a:gdLst/>
            <a:ahLst/>
            <a:cxnLst/>
            <a:rect l="l" t="t" r="r" b="b"/>
            <a:pathLst>
              <a:path w="762000" h="222885">
                <a:moveTo>
                  <a:pt x="0" y="0"/>
                </a:moveTo>
                <a:lnTo>
                  <a:pt x="6665" y="50928"/>
                </a:lnTo>
                <a:lnTo>
                  <a:pt x="24545" y="90287"/>
                </a:lnTo>
                <a:lnTo>
                  <a:pt x="60339" y="114180"/>
                </a:lnTo>
                <a:lnTo>
                  <a:pt x="316991" y="114300"/>
                </a:lnTo>
                <a:lnTo>
                  <a:pt x="326993" y="115704"/>
                </a:lnTo>
                <a:lnTo>
                  <a:pt x="361063" y="145860"/>
                </a:lnTo>
                <a:lnTo>
                  <a:pt x="376882" y="188297"/>
                </a:lnTo>
                <a:lnTo>
                  <a:pt x="380919" y="222838"/>
                </a:lnTo>
                <a:lnTo>
                  <a:pt x="381783" y="205652"/>
                </a:lnTo>
                <a:lnTo>
                  <a:pt x="393396" y="159223"/>
                </a:lnTo>
                <a:lnTo>
                  <a:pt x="415776" y="126290"/>
                </a:lnTo>
                <a:lnTo>
                  <a:pt x="697991" y="114300"/>
                </a:lnTo>
                <a:lnTo>
                  <a:pt x="707993" y="112876"/>
                </a:lnTo>
                <a:lnTo>
                  <a:pt x="742063" y="82462"/>
                </a:lnTo>
                <a:lnTo>
                  <a:pt x="757882" y="39994"/>
                </a:lnTo>
                <a:lnTo>
                  <a:pt x="760635" y="23293"/>
                </a:lnTo>
                <a:lnTo>
                  <a:pt x="761919" y="5695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8987" y="2988817"/>
            <a:ext cx="1259529" cy="1174018"/>
          </a:xfrm>
          <a:custGeom>
            <a:avLst/>
            <a:gdLst/>
            <a:ahLst/>
            <a:cxnLst/>
            <a:rect l="l" t="t" r="r" b="b"/>
            <a:pathLst>
              <a:path w="1256029" h="1169670">
                <a:moveTo>
                  <a:pt x="0" y="0"/>
                </a:moveTo>
                <a:lnTo>
                  <a:pt x="102976" y="3876"/>
                </a:lnTo>
                <a:lnTo>
                  <a:pt x="203662" y="15304"/>
                </a:lnTo>
                <a:lnTo>
                  <a:pt x="301736" y="33983"/>
                </a:lnTo>
                <a:lnTo>
                  <a:pt x="396873" y="59612"/>
                </a:lnTo>
                <a:lnTo>
                  <a:pt x="488751" y="91892"/>
                </a:lnTo>
                <a:lnTo>
                  <a:pt x="577045" y="130521"/>
                </a:lnTo>
                <a:lnTo>
                  <a:pt x="661433" y="175199"/>
                </a:lnTo>
                <a:lnTo>
                  <a:pt x="741590" y="225625"/>
                </a:lnTo>
                <a:lnTo>
                  <a:pt x="817193" y="281498"/>
                </a:lnTo>
                <a:lnTo>
                  <a:pt x="887920" y="342519"/>
                </a:lnTo>
                <a:lnTo>
                  <a:pt x="953446" y="408385"/>
                </a:lnTo>
                <a:lnTo>
                  <a:pt x="1013447" y="478798"/>
                </a:lnTo>
                <a:lnTo>
                  <a:pt x="1067601" y="553455"/>
                </a:lnTo>
                <a:lnTo>
                  <a:pt x="1115584" y="632057"/>
                </a:lnTo>
                <a:lnTo>
                  <a:pt x="1157073" y="714303"/>
                </a:lnTo>
                <a:lnTo>
                  <a:pt x="1191743" y="799892"/>
                </a:lnTo>
                <a:lnTo>
                  <a:pt x="1219272" y="888524"/>
                </a:lnTo>
                <a:lnTo>
                  <a:pt x="1239336" y="979898"/>
                </a:lnTo>
                <a:lnTo>
                  <a:pt x="1251612" y="1073713"/>
                </a:lnTo>
                <a:lnTo>
                  <a:pt x="1255776" y="1169669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5334" y="4112355"/>
            <a:ext cx="1172928" cy="1260699"/>
          </a:xfrm>
          <a:custGeom>
            <a:avLst/>
            <a:gdLst/>
            <a:ahLst/>
            <a:cxnLst/>
            <a:rect l="l" t="t" r="r" b="b"/>
            <a:pathLst>
              <a:path w="1169670" h="1256029">
                <a:moveTo>
                  <a:pt x="1169669" y="0"/>
                </a:moveTo>
                <a:lnTo>
                  <a:pt x="1165793" y="102976"/>
                </a:lnTo>
                <a:lnTo>
                  <a:pt x="1154365" y="203662"/>
                </a:lnTo>
                <a:lnTo>
                  <a:pt x="1135686" y="301736"/>
                </a:lnTo>
                <a:lnTo>
                  <a:pt x="1110056" y="396874"/>
                </a:lnTo>
                <a:lnTo>
                  <a:pt x="1077777" y="488751"/>
                </a:lnTo>
                <a:lnTo>
                  <a:pt x="1039148" y="577045"/>
                </a:lnTo>
                <a:lnTo>
                  <a:pt x="994470" y="661433"/>
                </a:lnTo>
                <a:lnTo>
                  <a:pt x="944044" y="741590"/>
                </a:lnTo>
                <a:lnTo>
                  <a:pt x="888171" y="817194"/>
                </a:lnTo>
                <a:lnTo>
                  <a:pt x="827150" y="887920"/>
                </a:lnTo>
                <a:lnTo>
                  <a:pt x="761283" y="953446"/>
                </a:lnTo>
                <a:lnTo>
                  <a:pt x="690871" y="1013447"/>
                </a:lnTo>
                <a:lnTo>
                  <a:pt x="616213" y="1067601"/>
                </a:lnTo>
                <a:lnTo>
                  <a:pt x="537612" y="1115584"/>
                </a:lnTo>
                <a:lnTo>
                  <a:pt x="455366" y="1157073"/>
                </a:lnTo>
                <a:lnTo>
                  <a:pt x="369776" y="1191743"/>
                </a:lnTo>
                <a:lnTo>
                  <a:pt x="281145" y="1219272"/>
                </a:lnTo>
                <a:lnTo>
                  <a:pt x="189771" y="1239336"/>
                </a:lnTo>
                <a:lnTo>
                  <a:pt x="95956" y="1251612"/>
                </a:lnTo>
                <a:lnTo>
                  <a:pt x="0" y="1255776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37124" y="4613320"/>
            <a:ext cx="1183753" cy="776305"/>
          </a:xfrm>
          <a:custGeom>
            <a:avLst/>
            <a:gdLst/>
            <a:ahLst/>
            <a:cxnLst/>
            <a:rect l="l" t="t" r="r" b="b"/>
            <a:pathLst>
              <a:path w="1180465" h="773429">
                <a:moveTo>
                  <a:pt x="78485" y="60960"/>
                </a:moveTo>
                <a:lnTo>
                  <a:pt x="5332" y="0"/>
                </a:lnTo>
                <a:lnTo>
                  <a:pt x="0" y="95250"/>
                </a:lnTo>
                <a:lnTo>
                  <a:pt x="15239" y="71772"/>
                </a:lnTo>
                <a:lnTo>
                  <a:pt x="15239" y="57912"/>
                </a:lnTo>
                <a:lnTo>
                  <a:pt x="40385" y="45720"/>
                </a:lnTo>
                <a:lnTo>
                  <a:pt x="44834" y="54841"/>
                </a:lnTo>
                <a:lnTo>
                  <a:pt x="78485" y="60960"/>
                </a:lnTo>
                <a:close/>
              </a:path>
              <a:path w="1180465" h="773429">
                <a:moveTo>
                  <a:pt x="44834" y="54841"/>
                </a:moveTo>
                <a:lnTo>
                  <a:pt x="40385" y="45720"/>
                </a:lnTo>
                <a:lnTo>
                  <a:pt x="15239" y="57912"/>
                </a:lnTo>
                <a:lnTo>
                  <a:pt x="18934" y="66080"/>
                </a:lnTo>
                <a:lnTo>
                  <a:pt x="28193" y="51816"/>
                </a:lnTo>
                <a:lnTo>
                  <a:pt x="44834" y="54841"/>
                </a:lnTo>
                <a:close/>
              </a:path>
              <a:path w="1180465" h="773429">
                <a:moveTo>
                  <a:pt x="18934" y="66080"/>
                </a:moveTo>
                <a:lnTo>
                  <a:pt x="15239" y="57912"/>
                </a:lnTo>
                <a:lnTo>
                  <a:pt x="15239" y="71772"/>
                </a:lnTo>
                <a:lnTo>
                  <a:pt x="18934" y="66080"/>
                </a:lnTo>
                <a:close/>
              </a:path>
              <a:path w="1180465" h="773429">
                <a:moveTo>
                  <a:pt x="1180337" y="745236"/>
                </a:moveTo>
                <a:lnTo>
                  <a:pt x="1131569" y="744474"/>
                </a:lnTo>
                <a:lnTo>
                  <a:pt x="1083563" y="741426"/>
                </a:lnTo>
                <a:lnTo>
                  <a:pt x="1035557" y="737616"/>
                </a:lnTo>
                <a:lnTo>
                  <a:pt x="988313" y="731520"/>
                </a:lnTo>
                <a:lnTo>
                  <a:pt x="941831" y="723900"/>
                </a:lnTo>
                <a:lnTo>
                  <a:pt x="895350" y="714756"/>
                </a:lnTo>
                <a:lnTo>
                  <a:pt x="850391" y="703326"/>
                </a:lnTo>
                <a:lnTo>
                  <a:pt x="805432" y="691134"/>
                </a:lnTo>
                <a:lnTo>
                  <a:pt x="761237" y="677418"/>
                </a:lnTo>
                <a:lnTo>
                  <a:pt x="717041" y="662178"/>
                </a:lnTo>
                <a:lnTo>
                  <a:pt x="674369" y="644652"/>
                </a:lnTo>
                <a:lnTo>
                  <a:pt x="632459" y="626363"/>
                </a:lnTo>
                <a:lnTo>
                  <a:pt x="591311" y="606552"/>
                </a:lnTo>
                <a:lnTo>
                  <a:pt x="550925" y="585216"/>
                </a:lnTo>
                <a:lnTo>
                  <a:pt x="511301" y="563118"/>
                </a:lnTo>
                <a:lnTo>
                  <a:pt x="472439" y="538734"/>
                </a:lnTo>
                <a:lnTo>
                  <a:pt x="435101" y="513588"/>
                </a:lnTo>
                <a:lnTo>
                  <a:pt x="398525" y="486918"/>
                </a:lnTo>
                <a:lnTo>
                  <a:pt x="362711" y="459486"/>
                </a:lnTo>
                <a:lnTo>
                  <a:pt x="328420" y="429768"/>
                </a:lnTo>
                <a:lnTo>
                  <a:pt x="295655" y="400050"/>
                </a:lnTo>
                <a:lnTo>
                  <a:pt x="263651" y="368046"/>
                </a:lnTo>
                <a:lnTo>
                  <a:pt x="232409" y="335280"/>
                </a:lnTo>
                <a:lnTo>
                  <a:pt x="203453" y="301752"/>
                </a:lnTo>
                <a:lnTo>
                  <a:pt x="175259" y="266700"/>
                </a:lnTo>
                <a:lnTo>
                  <a:pt x="147827" y="230886"/>
                </a:lnTo>
                <a:lnTo>
                  <a:pt x="122681" y="193548"/>
                </a:lnTo>
                <a:lnTo>
                  <a:pt x="99059" y="156210"/>
                </a:lnTo>
                <a:lnTo>
                  <a:pt x="76200" y="116586"/>
                </a:lnTo>
                <a:lnTo>
                  <a:pt x="55625" y="76962"/>
                </a:lnTo>
                <a:lnTo>
                  <a:pt x="44834" y="54841"/>
                </a:lnTo>
                <a:lnTo>
                  <a:pt x="28193" y="51816"/>
                </a:lnTo>
                <a:lnTo>
                  <a:pt x="29717" y="89916"/>
                </a:lnTo>
                <a:lnTo>
                  <a:pt x="51815" y="131063"/>
                </a:lnTo>
                <a:lnTo>
                  <a:pt x="74675" y="171450"/>
                </a:lnTo>
                <a:lnTo>
                  <a:pt x="99059" y="210312"/>
                </a:lnTo>
                <a:lnTo>
                  <a:pt x="124967" y="247650"/>
                </a:lnTo>
                <a:lnTo>
                  <a:pt x="153161" y="284988"/>
                </a:lnTo>
                <a:lnTo>
                  <a:pt x="181355" y="320802"/>
                </a:lnTo>
                <a:lnTo>
                  <a:pt x="211835" y="355092"/>
                </a:lnTo>
                <a:lnTo>
                  <a:pt x="243077" y="388620"/>
                </a:lnTo>
                <a:lnTo>
                  <a:pt x="275843" y="420624"/>
                </a:lnTo>
                <a:lnTo>
                  <a:pt x="310132" y="451866"/>
                </a:lnTo>
                <a:lnTo>
                  <a:pt x="345185" y="481584"/>
                </a:lnTo>
                <a:lnTo>
                  <a:pt x="381761" y="509778"/>
                </a:lnTo>
                <a:lnTo>
                  <a:pt x="419100" y="537210"/>
                </a:lnTo>
                <a:lnTo>
                  <a:pt x="457200" y="563118"/>
                </a:lnTo>
                <a:lnTo>
                  <a:pt x="496823" y="587502"/>
                </a:lnTo>
                <a:lnTo>
                  <a:pt x="537209" y="610361"/>
                </a:lnTo>
                <a:lnTo>
                  <a:pt x="578357" y="632460"/>
                </a:lnTo>
                <a:lnTo>
                  <a:pt x="621029" y="653034"/>
                </a:lnTo>
                <a:lnTo>
                  <a:pt x="663701" y="671322"/>
                </a:lnTo>
                <a:lnTo>
                  <a:pt x="707897" y="688848"/>
                </a:lnTo>
                <a:lnTo>
                  <a:pt x="752093" y="704850"/>
                </a:lnTo>
                <a:lnTo>
                  <a:pt x="797813" y="718566"/>
                </a:lnTo>
                <a:lnTo>
                  <a:pt x="843532" y="731520"/>
                </a:lnTo>
                <a:lnTo>
                  <a:pt x="890015" y="742188"/>
                </a:lnTo>
                <a:lnTo>
                  <a:pt x="937259" y="752094"/>
                </a:lnTo>
                <a:lnTo>
                  <a:pt x="985265" y="759713"/>
                </a:lnTo>
                <a:lnTo>
                  <a:pt x="1033270" y="765810"/>
                </a:lnTo>
                <a:lnTo>
                  <a:pt x="1082039" y="770382"/>
                </a:lnTo>
                <a:lnTo>
                  <a:pt x="1130807" y="772668"/>
                </a:lnTo>
                <a:lnTo>
                  <a:pt x="1179575" y="773430"/>
                </a:lnTo>
                <a:lnTo>
                  <a:pt x="1180337" y="74523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9713" y="2778488"/>
            <a:ext cx="1279905" cy="1903796"/>
          </a:xfrm>
          <a:custGeom>
            <a:avLst/>
            <a:gdLst/>
            <a:ahLst/>
            <a:cxnLst/>
            <a:rect l="l" t="t" r="r" b="b"/>
            <a:pathLst>
              <a:path w="1276350" h="1896745">
                <a:moveTo>
                  <a:pt x="182118" y="1896618"/>
                </a:moveTo>
                <a:lnTo>
                  <a:pt x="148133" y="1837753"/>
                </a:lnTo>
                <a:lnTo>
                  <a:pt x="117530" y="1777380"/>
                </a:lnTo>
                <a:lnTo>
                  <a:pt x="90357" y="1715635"/>
                </a:lnTo>
                <a:lnTo>
                  <a:pt x="66659" y="1652655"/>
                </a:lnTo>
                <a:lnTo>
                  <a:pt x="46481" y="1588579"/>
                </a:lnTo>
                <a:lnTo>
                  <a:pt x="29870" y="1523542"/>
                </a:lnTo>
                <a:lnTo>
                  <a:pt x="16870" y="1457682"/>
                </a:lnTo>
                <a:lnTo>
                  <a:pt x="7528" y="1391137"/>
                </a:lnTo>
                <a:lnTo>
                  <a:pt x="1889" y="1324043"/>
                </a:lnTo>
                <a:lnTo>
                  <a:pt x="0" y="1256537"/>
                </a:lnTo>
                <a:lnTo>
                  <a:pt x="4204" y="1154891"/>
                </a:lnTo>
                <a:lnTo>
                  <a:pt x="16603" y="1055446"/>
                </a:lnTo>
                <a:lnTo>
                  <a:pt x="36878" y="958514"/>
                </a:lnTo>
                <a:lnTo>
                  <a:pt x="64709" y="864412"/>
                </a:lnTo>
                <a:lnTo>
                  <a:pt x="99774" y="773453"/>
                </a:lnTo>
                <a:lnTo>
                  <a:pt x="141754" y="685952"/>
                </a:lnTo>
                <a:lnTo>
                  <a:pt x="190330" y="602222"/>
                </a:lnTo>
                <a:lnTo>
                  <a:pt x="245181" y="522579"/>
                </a:lnTo>
                <a:lnTo>
                  <a:pt x="305986" y="447336"/>
                </a:lnTo>
                <a:lnTo>
                  <a:pt x="372427" y="376808"/>
                </a:lnTo>
                <a:lnTo>
                  <a:pt x="444183" y="311310"/>
                </a:lnTo>
                <a:lnTo>
                  <a:pt x="520933" y="251155"/>
                </a:lnTo>
                <a:lnTo>
                  <a:pt x="602359" y="196657"/>
                </a:lnTo>
                <a:lnTo>
                  <a:pt x="688139" y="148132"/>
                </a:lnTo>
                <a:lnTo>
                  <a:pt x="777954" y="105894"/>
                </a:lnTo>
                <a:lnTo>
                  <a:pt x="871484" y="70256"/>
                </a:lnTo>
                <a:lnTo>
                  <a:pt x="968408" y="41533"/>
                </a:lnTo>
                <a:lnTo>
                  <a:pt x="1068407" y="20040"/>
                </a:lnTo>
                <a:lnTo>
                  <a:pt x="1171161" y="6091"/>
                </a:lnTo>
                <a:lnTo>
                  <a:pt x="127635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9254" y="2778488"/>
            <a:ext cx="1453743" cy="1356303"/>
          </a:xfrm>
          <a:custGeom>
            <a:avLst/>
            <a:gdLst/>
            <a:ahLst/>
            <a:cxnLst/>
            <a:rect l="l" t="t" r="r" b="b"/>
            <a:pathLst>
              <a:path w="1449704" h="1351279">
                <a:moveTo>
                  <a:pt x="0" y="0"/>
                </a:moveTo>
                <a:lnTo>
                  <a:pt x="118821" y="4479"/>
                </a:lnTo>
                <a:lnTo>
                  <a:pt x="235005" y="17686"/>
                </a:lnTo>
                <a:lnTo>
                  <a:pt x="348178" y="39273"/>
                </a:lnTo>
                <a:lnTo>
                  <a:pt x="457968" y="68890"/>
                </a:lnTo>
                <a:lnTo>
                  <a:pt x="563999" y="106191"/>
                </a:lnTo>
                <a:lnTo>
                  <a:pt x="665898" y="150827"/>
                </a:lnTo>
                <a:lnTo>
                  <a:pt x="763291" y="202451"/>
                </a:lnTo>
                <a:lnTo>
                  <a:pt x="855805" y="260713"/>
                </a:lnTo>
                <a:lnTo>
                  <a:pt x="943065" y="325267"/>
                </a:lnTo>
                <a:lnTo>
                  <a:pt x="1024699" y="395763"/>
                </a:lnTo>
                <a:lnTo>
                  <a:pt x="1100332" y="471855"/>
                </a:lnTo>
                <a:lnTo>
                  <a:pt x="1169590" y="553193"/>
                </a:lnTo>
                <a:lnTo>
                  <a:pt x="1232100" y="639430"/>
                </a:lnTo>
                <a:lnTo>
                  <a:pt x="1287488" y="730219"/>
                </a:lnTo>
                <a:lnTo>
                  <a:pt x="1335381" y="825210"/>
                </a:lnTo>
                <a:lnTo>
                  <a:pt x="1375403" y="924055"/>
                </a:lnTo>
                <a:lnTo>
                  <a:pt x="1407183" y="1026408"/>
                </a:lnTo>
                <a:lnTo>
                  <a:pt x="1430345" y="1131919"/>
                </a:lnTo>
                <a:lnTo>
                  <a:pt x="1444517" y="1240241"/>
                </a:lnTo>
                <a:lnTo>
                  <a:pt x="1449324" y="1351025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7728" y="4118474"/>
            <a:ext cx="548258" cy="1144700"/>
          </a:xfrm>
          <a:custGeom>
            <a:avLst/>
            <a:gdLst/>
            <a:ahLst/>
            <a:cxnLst/>
            <a:rect l="l" t="t" r="r" b="b"/>
            <a:pathLst>
              <a:path w="546734" h="1140460">
                <a:moveTo>
                  <a:pt x="41424" y="1085784"/>
                </a:moveTo>
                <a:lnTo>
                  <a:pt x="37337" y="1051560"/>
                </a:lnTo>
                <a:lnTo>
                  <a:pt x="0" y="1139951"/>
                </a:lnTo>
                <a:lnTo>
                  <a:pt x="34290" y="1131519"/>
                </a:lnTo>
                <a:lnTo>
                  <a:pt x="34290" y="1091945"/>
                </a:lnTo>
                <a:lnTo>
                  <a:pt x="41424" y="1085784"/>
                </a:lnTo>
                <a:close/>
              </a:path>
              <a:path w="546734" h="1140460">
                <a:moveTo>
                  <a:pt x="60080" y="1107479"/>
                </a:moveTo>
                <a:lnTo>
                  <a:pt x="43433" y="1102613"/>
                </a:lnTo>
                <a:lnTo>
                  <a:pt x="41424" y="1085784"/>
                </a:lnTo>
                <a:lnTo>
                  <a:pt x="34290" y="1091945"/>
                </a:lnTo>
                <a:lnTo>
                  <a:pt x="52578" y="1114044"/>
                </a:lnTo>
                <a:lnTo>
                  <a:pt x="60080" y="1107479"/>
                </a:lnTo>
                <a:close/>
              </a:path>
              <a:path w="546734" h="1140460">
                <a:moveTo>
                  <a:pt x="92964" y="1117091"/>
                </a:moveTo>
                <a:lnTo>
                  <a:pt x="60080" y="1107479"/>
                </a:lnTo>
                <a:lnTo>
                  <a:pt x="52578" y="1114044"/>
                </a:lnTo>
                <a:lnTo>
                  <a:pt x="34290" y="1091945"/>
                </a:lnTo>
                <a:lnTo>
                  <a:pt x="34290" y="1131519"/>
                </a:lnTo>
                <a:lnTo>
                  <a:pt x="92964" y="1117091"/>
                </a:lnTo>
                <a:close/>
              </a:path>
              <a:path w="546734" h="1140460">
                <a:moveTo>
                  <a:pt x="546353" y="0"/>
                </a:moveTo>
                <a:lnTo>
                  <a:pt x="517397" y="0"/>
                </a:lnTo>
                <a:lnTo>
                  <a:pt x="516635" y="41910"/>
                </a:lnTo>
                <a:lnTo>
                  <a:pt x="515111" y="83057"/>
                </a:lnTo>
                <a:lnTo>
                  <a:pt x="512825" y="124205"/>
                </a:lnTo>
                <a:lnTo>
                  <a:pt x="503681" y="206501"/>
                </a:lnTo>
                <a:lnTo>
                  <a:pt x="497585" y="246887"/>
                </a:lnTo>
                <a:lnTo>
                  <a:pt x="489966" y="286512"/>
                </a:lnTo>
                <a:lnTo>
                  <a:pt x="481583" y="326897"/>
                </a:lnTo>
                <a:lnTo>
                  <a:pt x="472440" y="366521"/>
                </a:lnTo>
                <a:lnTo>
                  <a:pt x="461771" y="405383"/>
                </a:lnTo>
                <a:lnTo>
                  <a:pt x="450341" y="444245"/>
                </a:lnTo>
                <a:lnTo>
                  <a:pt x="438150" y="482345"/>
                </a:lnTo>
                <a:lnTo>
                  <a:pt x="424433" y="520445"/>
                </a:lnTo>
                <a:lnTo>
                  <a:pt x="409956" y="557783"/>
                </a:lnTo>
                <a:lnTo>
                  <a:pt x="394716" y="595121"/>
                </a:lnTo>
                <a:lnTo>
                  <a:pt x="361187" y="667512"/>
                </a:lnTo>
                <a:lnTo>
                  <a:pt x="342900" y="703326"/>
                </a:lnTo>
                <a:lnTo>
                  <a:pt x="303275" y="771905"/>
                </a:lnTo>
                <a:lnTo>
                  <a:pt x="281940" y="806195"/>
                </a:lnTo>
                <a:lnTo>
                  <a:pt x="259841" y="838962"/>
                </a:lnTo>
                <a:lnTo>
                  <a:pt x="236981" y="870965"/>
                </a:lnTo>
                <a:lnTo>
                  <a:pt x="212597" y="902970"/>
                </a:lnTo>
                <a:lnTo>
                  <a:pt x="188214" y="934212"/>
                </a:lnTo>
                <a:lnTo>
                  <a:pt x="162306" y="963929"/>
                </a:lnTo>
                <a:lnTo>
                  <a:pt x="135635" y="993647"/>
                </a:lnTo>
                <a:lnTo>
                  <a:pt x="108204" y="1022603"/>
                </a:lnTo>
                <a:lnTo>
                  <a:pt x="80009" y="1050035"/>
                </a:lnTo>
                <a:lnTo>
                  <a:pt x="51054" y="1077467"/>
                </a:lnTo>
                <a:lnTo>
                  <a:pt x="41424" y="1085784"/>
                </a:lnTo>
                <a:lnTo>
                  <a:pt x="43433" y="1102613"/>
                </a:lnTo>
                <a:lnTo>
                  <a:pt x="100583" y="1070610"/>
                </a:lnTo>
                <a:lnTo>
                  <a:pt x="156971" y="1012697"/>
                </a:lnTo>
                <a:lnTo>
                  <a:pt x="184404" y="982217"/>
                </a:lnTo>
                <a:lnTo>
                  <a:pt x="210311" y="951738"/>
                </a:lnTo>
                <a:lnTo>
                  <a:pt x="235457" y="920495"/>
                </a:lnTo>
                <a:lnTo>
                  <a:pt x="259841" y="887729"/>
                </a:lnTo>
                <a:lnTo>
                  <a:pt x="283464" y="854963"/>
                </a:lnTo>
                <a:lnTo>
                  <a:pt x="306323" y="821435"/>
                </a:lnTo>
                <a:lnTo>
                  <a:pt x="327659" y="787145"/>
                </a:lnTo>
                <a:lnTo>
                  <a:pt x="348233" y="752094"/>
                </a:lnTo>
                <a:lnTo>
                  <a:pt x="368046" y="716279"/>
                </a:lnTo>
                <a:lnTo>
                  <a:pt x="386333" y="680465"/>
                </a:lnTo>
                <a:lnTo>
                  <a:pt x="404621" y="643127"/>
                </a:lnTo>
                <a:lnTo>
                  <a:pt x="421385" y="605790"/>
                </a:lnTo>
                <a:lnTo>
                  <a:pt x="451866" y="530351"/>
                </a:lnTo>
                <a:lnTo>
                  <a:pt x="465581" y="491490"/>
                </a:lnTo>
                <a:lnTo>
                  <a:pt x="489966" y="413003"/>
                </a:lnTo>
                <a:lnTo>
                  <a:pt x="500633" y="372617"/>
                </a:lnTo>
                <a:lnTo>
                  <a:pt x="509778" y="332232"/>
                </a:lnTo>
                <a:lnTo>
                  <a:pt x="518159" y="291845"/>
                </a:lnTo>
                <a:lnTo>
                  <a:pt x="525779" y="250697"/>
                </a:lnTo>
                <a:lnTo>
                  <a:pt x="531876" y="209550"/>
                </a:lnTo>
                <a:lnTo>
                  <a:pt x="537209" y="168401"/>
                </a:lnTo>
                <a:lnTo>
                  <a:pt x="541019" y="126491"/>
                </a:lnTo>
                <a:lnTo>
                  <a:pt x="544067" y="84582"/>
                </a:lnTo>
                <a:lnTo>
                  <a:pt x="545591" y="41910"/>
                </a:lnTo>
                <a:lnTo>
                  <a:pt x="54635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48675" y="4113233"/>
            <a:ext cx="126271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88551" algn="l"/>
                <a:tab pos="789841" algn="l"/>
              </a:tabLst>
            </a:pPr>
            <a:r>
              <a:rPr sz="3200" spc="-20" dirty="0">
                <a:latin typeface="Times New Roman"/>
                <a:cs typeface="Times New Roman"/>
              </a:rPr>
              <a:t>5	</a:t>
            </a:r>
            <a:r>
              <a:rPr sz="4800" spc="-30" baseline="-22000" dirty="0">
                <a:latin typeface="Times New Roman"/>
                <a:cs typeface="Times New Roman"/>
              </a:rPr>
              <a:t>4</a:t>
            </a:r>
            <a:r>
              <a:rPr sz="4800" spc="-30" baseline="-18229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3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8100" b="1" baseline="-22119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8100" baseline="-22119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48676" y="3454070"/>
            <a:ext cx="100673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00653" algn="l"/>
                <a:tab pos="789841" algn="l"/>
              </a:tabLst>
            </a:pPr>
            <a:r>
              <a:rPr sz="3200" spc="-20" dirty="0">
                <a:latin typeface="Times New Roman"/>
                <a:cs typeface="Times New Roman"/>
              </a:rPr>
              <a:t>7	</a:t>
            </a:r>
            <a:r>
              <a:rPr sz="4800" spc="-30" baseline="30000" dirty="0">
                <a:latin typeface="Times New Roman"/>
                <a:cs typeface="Times New Roman"/>
              </a:rPr>
              <a:t>0</a:t>
            </a:r>
            <a:r>
              <a:rPr sz="4800" spc="-30" baseline="26909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09208" y="3665219"/>
            <a:ext cx="175175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535094" algn="l"/>
              </a:tabLst>
            </a:pPr>
            <a:r>
              <a:rPr sz="8100" b="1" baseline="-22119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8100" b="1" spc="-451" baseline="-2211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6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2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6505" y="5635082"/>
            <a:ext cx="257445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Modular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wheel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5449" y="1232274"/>
            <a:ext cx="7615118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indent="1380311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276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3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rsh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  <a:spcBef>
                <a:spcPts val="1384"/>
              </a:spcBef>
            </a:pPr>
            <a:r>
              <a:rPr sz="3200" spc="-20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our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computer</a:t>
            </a:r>
            <a:r>
              <a:rPr sz="3200" spc="-15" dirty="0">
                <a:latin typeface="Times New Roman"/>
                <a:cs typeface="Times New Roman"/>
              </a:rPr>
              <a:t> has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r>
              <a:rPr sz="3200" spc="-20" dirty="0">
                <a:latin typeface="Times New Roman"/>
                <a:cs typeface="Times New Roman"/>
              </a:rPr>
              <a:t>-bi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words: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608" y="2955507"/>
            <a:ext cx="5185208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52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1 0 1 1 0 0 1</a:t>
            </a:r>
            <a:r>
              <a:rPr sz="3200" spc="24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i="1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20833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  <a:tabLst>
                <a:tab pos="2376529" algn="l"/>
              </a:tabLst>
            </a:pPr>
            <a:r>
              <a:rPr sz="3200" u="heavy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u="heavy" spc="-10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u="heavy" spc="-15" dirty="0">
                <a:solidFill>
                  <a:srgbClr val="008A87"/>
                </a:solidFill>
                <a:latin typeface="Times New Roman"/>
                <a:cs typeface="Times New Roman"/>
              </a:rPr>
              <a:t>1 1 0 1 0 1 1</a:t>
            </a:r>
            <a:r>
              <a:rPr sz="3200" spc="24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i="1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4800" baseline="-20833">
              <a:latin typeface="Times New Roman"/>
              <a:cs typeface="Times New Roman"/>
            </a:endParaRPr>
          </a:p>
          <a:p>
            <a:pPr marL="236315">
              <a:lnSpc>
                <a:spcPts val="3847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1 0 0 1 0 1 0 0 1 1 0 0 1 1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0455" y="4622072"/>
            <a:ext cx="6819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16919" y="4483632"/>
            <a:ext cx="2744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94295" y="5248469"/>
            <a:ext cx="478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39087" y="5154823"/>
            <a:ext cx="896570" cy="378592"/>
          </a:xfrm>
          <a:custGeom>
            <a:avLst/>
            <a:gdLst/>
            <a:ahLst/>
            <a:cxnLst/>
            <a:rect l="l" t="t" r="r" b="b"/>
            <a:pathLst>
              <a:path w="894079" h="377189">
                <a:moveTo>
                  <a:pt x="893826" y="0"/>
                </a:moveTo>
                <a:lnTo>
                  <a:pt x="856909" y="35538"/>
                </a:lnTo>
                <a:lnTo>
                  <a:pt x="818886" y="69443"/>
                </a:lnTo>
                <a:lnTo>
                  <a:pt x="779804" y="101697"/>
                </a:lnTo>
                <a:lnTo>
                  <a:pt x="739713" y="132276"/>
                </a:lnTo>
                <a:lnTo>
                  <a:pt x="698658" y="161162"/>
                </a:lnTo>
                <a:lnTo>
                  <a:pt x="656690" y="188334"/>
                </a:lnTo>
                <a:lnTo>
                  <a:pt x="613855" y="213770"/>
                </a:lnTo>
                <a:lnTo>
                  <a:pt x="570201" y="237451"/>
                </a:lnTo>
                <a:lnTo>
                  <a:pt x="525777" y="259355"/>
                </a:lnTo>
                <a:lnTo>
                  <a:pt x="480631" y="279463"/>
                </a:lnTo>
                <a:lnTo>
                  <a:pt x="434811" y="297753"/>
                </a:lnTo>
                <a:lnTo>
                  <a:pt x="388364" y="314205"/>
                </a:lnTo>
                <a:lnTo>
                  <a:pt x="341338" y="328799"/>
                </a:lnTo>
                <a:lnTo>
                  <a:pt x="293783" y="341514"/>
                </a:lnTo>
                <a:lnTo>
                  <a:pt x="245745" y="352329"/>
                </a:lnTo>
                <a:lnTo>
                  <a:pt x="197272" y="361224"/>
                </a:lnTo>
                <a:lnTo>
                  <a:pt x="148414" y="368178"/>
                </a:lnTo>
                <a:lnTo>
                  <a:pt x="99217" y="373170"/>
                </a:lnTo>
                <a:lnTo>
                  <a:pt x="49729" y="376181"/>
                </a:lnTo>
                <a:lnTo>
                  <a:pt x="0" y="377189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2371" y="4096294"/>
            <a:ext cx="1532066" cy="1435973"/>
          </a:xfrm>
          <a:custGeom>
            <a:avLst/>
            <a:gdLst/>
            <a:ahLst/>
            <a:cxnLst/>
            <a:rect l="l" t="t" r="r" b="b"/>
            <a:pathLst>
              <a:path w="1527809" h="1430654">
                <a:moveTo>
                  <a:pt x="1527810" y="1430273"/>
                </a:moveTo>
                <a:lnTo>
                  <a:pt x="1402540" y="1425534"/>
                </a:lnTo>
                <a:lnTo>
                  <a:pt x="1280052" y="1411561"/>
                </a:lnTo>
                <a:lnTo>
                  <a:pt x="1160741" y="1388722"/>
                </a:lnTo>
                <a:lnTo>
                  <a:pt x="1045000" y="1357384"/>
                </a:lnTo>
                <a:lnTo>
                  <a:pt x="933223" y="1317914"/>
                </a:lnTo>
                <a:lnTo>
                  <a:pt x="825804" y="1270681"/>
                </a:lnTo>
                <a:lnTo>
                  <a:pt x="723136" y="1216051"/>
                </a:lnTo>
                <a:lnTo>
                  <a:pt x="625614" y="1154393"/>
                </a:lnTo>
                <a:lnTo>
                  <a:pt x="533630" y="1086073"/>
                </a:lnTo>
                <a:lnTo>
                  <a:pt x="447579" y="1011459"/>
                </a:lnTo>
                <a:lnTo>
                  <a:pt x="367855" y="930919"/>
                </a:lnTo>
                <a:lnTo>
                  <a:pt x="294851" y="844820"/>
                </a:lnTo>
                <a:lnTo>
                  <a:pt x="228961" y="753529"/>
                </a:lnTo>
                <a:lnTo>
                  <a:pt x="170578" y="657414"/>
                </a:lnTo>
                <a:lnTo>
                  <a:pt x="120098" y="556843"/>
                </a:lnTo>
                <a:lnTo>
                  <a:pt x="77912" y="452182"/>
                </a:lnTo>
                <a:lnTo>
                  <a:pt x="44416" y="343800"/>
                </a:lnTo>
                <a:lnTo>
                  <a:pt x="20003" y="232064"/>
                </a:lnTo>
                <a:lnTo>
                  <a:pt x="5066" y="117341"/>
                </a:lnTo>
                <a:lnTo>
                  <a:pt x="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0144" y="2536035"/>
            <a:ext cx="2079687" cy="1555797"/>
          </a:xfrm>
          <a:custGeom>
            <a:avLst/>
            <a:gdLst/>
            <a:ahLst/>
            <a:cxnLst/>
            <a:rect l="l" t="t" r="r" b="b"/>
            <a:pathLst>
              <a:path w="2073909" h="1550035">
                <a:moveTo>
                  <a:pt x="2022348" y="150113"/>
                </a:moveTo>
                <a:lnTo>
                  <a:pt x="2020371" y="133559"/>
                </a:lnTo>
                <a:lnTo>
                  <a:pt x="2004060" y="125729"/>
                </a:lnTo>
                <a:lnTo>
                  <a:pt x="1985010" y="117348"/>
                </a:lnTo>
                <a:lnTo>
                  <a:pt x="1965198" y="108966"/>
                </a:lnTo>
                <a:lnTo>
                  <a:pt x="1946148" y="100584"/>
                </a:lnTo>
                <a:lnTo>
                  <a:pt x="1906524" y="85344"/>
                </a:lnTo>
                <a:lnTo>
                  <a:pt x="1887474" y="78486"/>
                </a:lnTo>
                <a:lnTo>
                  <a:pt x="1847850" y="64770"/>
                </a:lnTo>
                <a:lnTo>
                  <a:pt x="1827275" y="58673"/>
                </a:lnTo>
                <a:lnTo>
                  <a:pt x="1807463" y="52578"/>
                </a:lnTo>
                <a:lnTo>
                  <a:pt x="1787652" y="47244"/>
                </a:lnTo>
                <a:lnTo>
                  <a:pt x="1767077" y="41910"/>
                </a:lnTo>
                <a:lnTo>
                  <a:pt x="1747265" y="36575"/>
                </a:lnTo>
                <a:lnTo>
                  <a:pt x="1706117" y="27432"/>
                </a:lnTo>
                <a:lnTo>
                  <a:pt x="1664970" y="19811"/>
                </a:lnTo>
                <a:lnTo>
                  <a:pt x="1603248" y="10668"/>
                </a:lnTo>
                <a:lnTo>
                  <a:pt x="1562100" y="6096"/>
                </a:lnTo>
                <a:lnTo>
                  <a:pt x="1518665" y="2935"/>
                </a:lnTo>
                <a:lnTo>
                  <a:pt x="1499615" y="1523"/>
                </a:lnTo>
                <a:lnTo>
                  <a:pt x="1478280" y="734"/>
                </a:lnTo>
                <a:lnTo>
                  <a:pt x="1457706" y="0"/>
                </a:lnTo>
                <a:lnTo>
                  <a:pt x="1437132" y="0"/>
                </a:lnTo>
                <a:lnTo>
                  <a:pt x="1362456" y="2286"/>
                </a:lnTo>
                <a:lnTo>
                  <a:pt x="1290065" y="8382"/>
                </a:lnTo>
                <a:lnTo>
                  <a:pt x="1217675" y="18288"/>
                </a:lnTo>
                <a:lnTo>
                  <a:pt x="1111758" y="39623"/>
                </a:lnTo>
                <a:lnTo>
                  <a:pt x="1008888" y="70104"/>
                </a:lnTo>
                <a:lnTo>
                  <a:pt x="942594" y="94488"/>
                </a:lnTo>
                <a:lnTo>
                  <a:pt x="877062" y="121920"/>
                </a:lnTo>
                <a:lnTo>
                  <a:pt x="813053" y="153161"/>
                </a:lnTo>
                <a:lnTo>
                  <a:pt x="751332" y="187452"/>
                </a:lnTo>
                <a:lnTo>
                  <a:pt x="691134" y="224790"/>
                </a:lnTo>
                <a:lnTo>
                  <a:pt x="632460" y="265175"/>
                </a:lnTo>
                <a:lnTo>
                  <a:pt x="576072" y="308610"/>
                </a:lnTo>
                <a:lnTo>
                  <a:pt x="521970" y="354329"/>
                </a:lnTo>
                <a:lnTo>
                  <a:pt x="470153" y="403098"/>
                </a:lnTo>
                <a:lnTo>
                  <a:pt x="419862" y="454913"/>
                </a:lnTo>
                <a:lnTo>
                  <a:pt x="372617" y="508254"/>
                </a:lnTo>
                <a:lnTo>
                  <a:pt x="327660" y="564642"/>
                </a:lnTo>
                <a:lnTo>
                  <a:pt x="284988" y="623316"/>
                </a:lnTo>
                <a:lnTo>
                  <a:pt x="244602" y="684276"/>
                </a:lnTo>
                <a:lnTo>
                  <a:pt x="207263" y="746760"/>
                </a:lnTo>
                <a:lnTo>
                  <a:pt x="172974" y="811529"/>
                </a:lnTo>
                <a:lnTo>
                  <a:pt x="140970" y="878585"/>
                </a:lnTo>
                <a:lnTo>
                  <a:pt x="112775" y="947166"/>
                </a:lnTo>
                <a:lnTo>
                  <a:pt x="86867" y="1017270"/>
                </a:lnTo>
                <a:lnTo>
                  <a:pt x="64008" y="1089660"/>
                </a:lnTo>
                <a:lnTo>
                  <a:pt x="44958" y="1162811"/>
                </a:lnTo>
                <a:lnTo>
                  <a:pt x="36576" y="1200150"/>
                </a:lnTo>
                <a:lnTo>
                  <a:pt x="28956" y="1237488"/>
                </a:lnTo>
                <a:lnTo>
                  <a:pt x="22097" y="1275588"/>
                </a:lnTo>
                <a:lnTo>
                  <a:pt x="16002" y="1313688"/>
                </a:lnTo>
                <a:lnTo>
                  <a:pt x="6858" y="1391411"/>
                </a:lnTo>
                <a:lnTo>
                  <a:pt x="3810" y="1431035"/>
                </a:lnTo>
                <a:lnTo>
                  <a:pt x="1524" y="1469898"/>
                </a:lnTo>
                <a:lnTo>
                  <a:pt x="0" y="1509522"/>
                </a:lnTo>
                <a:lnTo>
                  <a:pt x="0" y="1549146"/>
                </a:lnTo>
                <a:lnTo>
                  <a:pt x="28194" y="1549908"/>
                </a:lnTo>
                <a:lnTo>
                  <a:pt x="28956" y="1510284"/>
                </a:lnTo>
                <a:lnTo>
                  <a:pt x="30480" y="1471422"/>
                </a:lnTo>
                <a:lnTo>
                  <a:pt x="32766" y="1432560"/>
                </a:lnTo>
                <a:lnTo>
                  <a:pt x="35814" y="1393698"/>
                </a:lnTo>
                <a:lnTo>
                  <a:pt x="39624" y="1355598"/>
                </a:lnTo>
                <a:lnTo>
                  <a:pt x="50292" y="1280160"/>
                </a:lnTo>
                <a:lnTo>
                  <a:pt x="64770" y="1205484"/>
                </a:lnTo>
                <a:lnTo>
                  <a:pt x="81534" y="1133094"/>
                </a:lnTo>
                <a:lnTo>
                  <a:pt x="114300" y="1026413"/>
                </a:lnTo>
                <a:lnTo>
                  <a:pt x="139446" y="957072"/>
                </a:lnTo>
                <a:lnTo>
                  <a:pt x="167639" y="889254"/>
                </a:lnTo>
                <a:lnTo>
                  <a:pt x="198882" y="823722"/>
                </a:lnTo>
                <a:lnTo>
                  <a:pt x="232410" y="760476"/>
                </a:lnTo>
                <a:lnTo>
                  <a:pt x="268986" y="698754"/>
                </a:lnTo>
                <a:lnTo>
                  <a:pt x="308610" y="639318"/>
                </a:lnTo>
                <a:lnTo>
                  <a:pt x="350520" y="581405"/>
                </a:lnTo>
                <a:lnTo>
                  <a:pt x="394715" y="526542"/>
                </a:lnTo>
                <a:lnTo>
                  <a:pt x="441198" y="473202"/>
                </a:lnTo>
                <a:lnTo>
                  <a:pt x="490727" y="422910"/>
                </a:lnTo>
                <a:lnTo>
                  <a:pt x="541782" y="375666"/>
                </a:lnTo>
                <a:lnTo>
                  <a:pt x="595122" y="330708"/>
                </a:lnTo>
                <a:lnTo>
                  <a:pt x="649986" y="288036"/>
                </a:lnTo>
                <a:lnTo>
                  <a:pt x="707136" y="248411"/>
                </a:lnTo>
                <a:lnTo>
                  <a:pt x="765810" y="211836"/>
                </a:lnTo>
                <a:lnTo>
                  <a:pt x="826770" y="178308"/>
                </a:lnTo>
                <a:lnTo>
                  <a:pt x="889253" y="147828"/>
                </a:lnTo>
                <a:lnTo>
                  <a:pt x="985265" y="108204"/>
                </a:lnTo>
                <a:lnTo>
                  <a:pt x="1051560" y="86105"/>
                </a:lnTo>
                <a:lnTo>
                  <a:pt x="1153667" y="59436"/>
                </a:lnTo>
                <a:lnTo>
                  <a:pt x="1223010" y="46482"/>
                </a:lnTo>
                <a:lnTo>
                  <a:pt x="1293113" y="36575"/>
                </a:lnTo>
                <a:lnTo>
                  <a:pt x="1364742" y="30479"/>
                </a:lnTo>
                <a:lnTo>
                  <a:pt x="1457706" y="28955"/>
                </a:lnTo>
                <a:lnTo>
                  <a:pt x="1518665" y="31242"/>
                </a:lnTo>
                <a:lnTo>
                  <a:pt x="1559813" y="34290"/>
                </a:lnTo>
                <a:lnTo>
                  <a:pt x="1579625" y="36575"/>
                </a:lnTo>
                <a:lnTo>
                  <a:pt x="1600200" y="38861"/>
                </a:lnTo>
                <a:lnTo>
                  <a:pt x="1620012" y="41910"/>
                </a:lnTo>
                <a:lnTo>
                  <a:pt x="1640586" y="44958"/>
                </a:lnTo>
                <a:lnTo>
                  <a:pt x="1660398" y="48005"/>
                </a:lnTo>
                <a:lnTo>
                  <a:pt x="1700784" y="55625"/>
                </a:lnTo>
                <a:lnTo>
                  <a:pt x="1760220" y="69342"/>
                </a:lnTo>
                <a:lnTo>
                  <a:pt x="1799844" y="80010"/>
                </a:lnTo>
                <a:lnTo>
                  <a:pt x="1838706" y="92202"/>
                </a:lnTo>
                <a:lnTo>
                  <a:pt x="1858517" y="98298"/>
                </a:lnTo>
                <a:lnTo>
                  <a:pt x="1877567" y="105155"/>
                </a:lnTo>
                <a:lnTo>
                  <a:pt x="1897380" y="112013"/>
                </a:lnTo>
                <a:lnTo>
                  <a:pt x="1954530" y="134873"/>
                </a:lnTo>
                <a:lnTo>
                  <a:pt x="1973580" y="143255"/>
                </a:lnTo>
                <a:lnTo>
                  <a:pt x="1991867" y="151638"/>
                </a:lnTo>
                <a:lnTo>
                  <a:pt x="2006804" y="158807"/>
                </a:lnTo>
                <a:lnTo>
                  <a:pt x="2022348" y="150113"/>
                </a:lnTo>
                <a:close/>
              </a:path>
              <a:path w="2073909" h="1550035">
                <a:moveTo>
                  <a:pt x="2028444" y="176070"/>
                </a:moveTo>
                <a:lnTo>
                  <a:pt x="2028444" y="137922"/>
                </a:lnTo>
                <a:lnTo>
                  <a:pt x="2016252" y="163068"/>
                </a:lnTo>
                <a:lnTo>
                  <a:pt x="2010917" y="160782"/>
                </a:lnTo>
                <a:lnTo>
                  <a:pt x="2006804" y="158807"/>
                </a:lnTo>
                <a:lnTo>
                  <a:pt x="1977389" y="175260"/>
                </a:lnTo>
                <a:lnTo>
                  <a:pt x="2028444" y="176070"/>
                </a:lnTo>
                <a:close/>
              </a:path>
              <a:path w="2073909" h="1550035">
                <a:moveTo>
                  <a:pt x="2022348" y="150495"/>
                </a:moveTo>
                <a:lnTo>
                  <a:pt x="2022348" y="150113"/>
                </a:lnTo>
                <a:lnTo>
                  <a:pt x="2006804" y="158807"/>
                </a:lnTo>
                <a:lnTo>
                  <a:pt x="2010917" y="160782"/>
                </a:lnTo>
                <a:lnTo>
                  <a:pt x="2016252" y="163068"/>
                </a:lnTo>
                <a:lnTo>
                  <a:pt x="2022348" y="150495"/>
                </a:lnTo>
                <a:close/>
              </a:path>
              <a:path w="2073909" h="1550035">
                <a:moveTo>
                  <a:pt x="2073402" y="176784"/>
                </a:moveTo>
                <a:lnTo>
                  <a:pt x="2016252" y="99060"/>
                </a:lnTo>
                <a:lnTo>
                  <a:pt x="2020371" y="133559"/>
                </a:lnTo>
                <a:lnTo>
                  <a:pt x="2023110" y="134873"/>
                </a:lnTo>
                <a:lnTo>
                  <a:pt x="2028444" y="137922"/>
                </a:lnTo>
                <a:lnTo>
                  <a:pt x="2028444" y="176070"/>
                </a:lnTo>
                <a:lnTo>
                  <a:pt x="2073402" y="176784"/>
                </a:lnTo>
                <a:close/>
              </a:path>
              <a:path w="2073909" h="1550035">
                <a:moveTo>
                  <a:pt x="2028444" y="137922"/>
                </a:moveTo>
                <a:lnTo>
                  <a:pt x="2023110" y="134873"/>
                </a:lnTo>
                <a:lnTo>
                  <a:pt x="2020371" y="133559"/>
                </a:lnTo>
                <a:lnTo>
                  <a:pt x="2022348" y="150113"/>
                </a:lnTo>
                <a:lnTo>
                  <a:pt x="2022348" y="150495"/>
                </a:lnTo>
                <a:lnTo>
                  <a:pt x="2028444" y="13792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96488" y="2506546"/>
            <a:ext cx="478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Method Example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EB4C204-CE31-49F9-849E-6A13848BC0DD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6" name="object 46"/>
          <p:cNvSpPr txBox="1"/>
          <p:nvPr/>
        </p:nvSpPr>
        <p:spPr>
          <a:xfrm>
            <a:off x="7771638" y="2705928"/>
            <a:ext cx="19739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5400" b="1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5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80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276678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48673" y="148418"/>
            <a:ext cx="9965552" cy="663833"/>
          </a:xfrm>
        </p:spPr>
        <p:txBody>
          <a:bodyPr/>
          <a:lstStyle/>
          <a:p>
            <a:r>
              <a:rPr lang="en-US" dirty="0"/>
              <a:t>Resolving Collisions by Open Addressing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EDD5A9C-34E1-4513-BED1-FD66BFB82DD6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56547" y="1158325"/>
            <a:ext cx="8424451" cy="475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</a:pPr>
            <a:r>
              <a:rPr sz="3200" spc="-20" dirty="0">
                <a:latin typeface="Times New Roman"/>
                <a:cs typeface="Times New Roman"/>
              </a:rPr>
              <a:t>No </a:t>
            </a:r>
            <a:r>
              <a:rPr sz="3200" spc="-15" dirty="0">
                <a:latin typeface="Times New Roman"/>
                <a:cs typeface="Times New Roman"/>
              </a:rPr>
              <a:t>storage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outside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itself.</a:t>
            </a:r>
            <a:endParaRPr sz="3200" dirty="0">
              <a:latin typeface="Times New Roman"/>
              <a:cs typeface="Times New Roman"/>
            </a:endParaRPr>
          </a:p>
          <a:p>
            <a:pPr marL="238863" marR="272623" indent="-226124">
              <a:lnSpc>
                <a:spcPts val="3461"/>
              </a:lnSpc>
              <a:spcBef>
                <a:spcPts val="43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systematically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until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empty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found.</a:t>
            </a:r>
            <a:endParaRPr sz="3200" dirty="0">
              <a:latin typeface="Times New Roman"/>
              <a:cs typeface="Times New Roman"/>
            </a:endParaRPr>
          </a:p>
          <a:p>
            <a:pPr marL="238863" marR="478362" indent="-226124">
              <a:lnSpc>
                <a:spcPts val="3461"/>
              </a:lnSpc>
              <a:spcBef>
                <a:spcPts val="39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depends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both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probe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number: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spcBef>
                <a:spcPts val="10"/>
              </a:spcBef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62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,0),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,1),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15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endParaRPr sz="3200" dirty="0">
              <a:latin typeface="Symbol"/>
              <a:cs typeface="Symbol"/>
            </a:endParaRPr>
          </a:p>
          <a:p>
            <a:pPr marL="238863">
              <a:lnSpc>
                <a:spcPts val="3621"/>
              </a:lnSpc>
            </a:pPr>
            <a:r>
              <a:rPr sz="3200" spc="-15" dirty="0">
                <a:latin typeface="Times New Roman"/>
                <a:cs typeface="Times New Roman"/>
              </a:rPr>
              <a:t>should </a:t>
            </a:r>
            <a:r>
              <a:rPr sz="3200" spc="-20" dirty="0">
                <a:latin typeface="Times New Roman"/>
                <a:cs typeface="Times New Roman"/>
              </a:rPr>
              <a:t>be </a:t>
            </a:r>
            <a:r>
              <a:rPr sz="3200" spc="-15" dirty="0">
                <a:latin typeface="Times New Roman"/>
                <a:cs typeface="Times New Roman"/>
              </a:rPr>
              <a:t>a permutation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44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up,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deletion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difficult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(but 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impossible).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86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5" dirty="0"/>
              <a:t>O</a:t>
            </a:r>
            <a:r>
              <a:rPr spc="-25" dirty="0"/>
              <a:t>pen </a:t>
            </a:r>
            <a:r>
              <a:rPr lang="en-US" spc="-25" dirty="0"/>
              <a:t>A</a:t>
            </a:r>
            <a:r>
              <a:rPr spc="-25" dirty="0"/>
              <a:t>ddressing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B8119E1-06D5-4F64-8265-E731F091D40C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276678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4827" y="1877287"/>
            <a:ext cx="1222596" cy="3794169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3888" y="1383544"/>
            <a:ext cx="1052579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71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 dirty="0">
              <a:latin typeface="Times New Roman"/>
              <a:cs typeface="Times New Roman"/>
            </a:endParaRPr>
          </a:p>
          <a:p>
            <a:pPr marR="5096" algn="r">
              <a:lnSpc>
                <a:spcPts val="2708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000" y="1112794"/>
            <a:ext cx="3087055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6911"/>
              </a:lnSpc>
            </a:pPr>
            <a:r>
              <a:rPr sz="3200" spc="-15" dirty="0">
                <a:latin typeface="Times New Roman"/>
                <a:cs typeface="Times New Roman"/>
              </a:rPr>
              <a:t>Insert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r>
              <a:rPr sz="3200" spc="-10" dirty="0">
                <a:latin typeface="Times New Roman"/>
                <a:cs typeface="Times New Roman"/>
              </a:rPr>
              <a:t>: </a:t>
            </a: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(496,0)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2994"/>
              </a:lnSpc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(496,1)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12"/>
              </a:lnSpc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2.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(496,2)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0956" y="5186618"/>
            <a:ext cx="16613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10816"/>
              </p:ext>
            </p:extLst>
          </p:nvPr>
        </p:nvGraphicFramePr>
        <p:xfrm>
          <a:off x="5569750" y="1791244"/>
          <a:ext cx="1222596" cy="3799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493">
                <a:tc>
                  <a:txBody>
                    <a:bodyPr/>
                    <a:lstStyle/>
                    <a:p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63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b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586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204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558864" y="3812013"/>
            <a:ext cx="1235636" cy="3463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object 11"/>
          <p:cNvSpPr txBox="1"/>
          <p:nvPr/>
        </p:nvSpPr>
        <p:spPr>
          <a:xfrm>
            <a:off x="6862729" y="3731066"/>
            <a:ext cx="16142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60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collision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6928040" y="4098014"/>
            <a:ext cx="1661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6928040" y="4119786"/>
            <a:ext cx="1661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insertion</a:t>
            </a:r>
            <a:endParaRPr sz="3200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3439886" y="2525486"/>
            <a:ext cx="2118978" cy="1459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72540" y="2894515"/>
            <a:ext cx="2086324" cy="1426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bject 11"/>
          <p:cNvSpPr txBox="1"/>
          <p:nvPr/>
        </p:nvSpPr>
        <p:spPr>
          <a:xfrm>
            <a:off x="6862725" y="2653348"/>
            <a:ext cx="16142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60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collision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9746" y="2766953"/>
            <a:ext cx="1235636" cy="3463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94308" y="3505219"/>
            <a:ext cx="2064556" cy="860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460500" y="2653348"/>
            <a:ext cx="1282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endParaRPr lang="en-US" sz="4200" baseline="-11904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437" y="4157886"/>
            <a:ext cx="474489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endParaRPr lang="en-US" sz="2400" baseline="-1190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50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  <p:bldP spid="27" grpId="0"/>
      <p:bldP spid="27" grpId="1"/>
      <p:bldP spid="28" grpId="0" animBg="1"/>
      <p:bldP spid="28" grpId="1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5" dirty="0"/>
              <a:t>O</a:t>
            </a:r>
            <a:r>
              <a:rPr spc="-25" dirty="0"/>
              <a:t>pen </a:t>
            </a:r>
            <a:r>
              <a:rPr lang="en-US" spc="-25" dirty="0"/>
              <a:t>A</a:t>
            </a:r>
            <a:r>
              <a:rPr spc="-25" dirty="0"/>
              <a:t>ddressing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04FB686-F14B-41F8-9D5A-7796D054F26D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4000" y="1472032"/>
            <a:ext cx="38441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248375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4827" y="1485391"/>
            <a:ext cx="1222596" cy="3794180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4000" y="2350038"/>
            <a:ext cx="2876921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(496,0)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72"/>
              </a:lnSpc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(496,1)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12"/>
              </a:lnSpc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2.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(496,2)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3888" y="991648"/>
            <a:ext cx="252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8045" y="1414617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045" y="4799403"/>
            <a:ext cx="55207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000" y="4165772"/>
            <a:ext cx="4510870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 sequence,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terminating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suc- cessfully</a:t>
            </a:r>
            <a:r>
              <a:rPr sz="3200" spc="-10" dirty="0">
                <a:latin typeface="Times New Roman"/>
                <a:cs typeface="Times New Roman"/>
              </a:rPr>
              <a:t> 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000" y="5485104"/>
            <a:ext cx="8065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unsuccessfully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encounters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empty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slot.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0384"/>
              </p:ext>
            </p:extLst>
          </p:nvPr>
        </p:nvGraphicFramePr>
        <p:xfrm>
          <a:off x="5556103" y="1390044"/>
          <a:ext cx="1222596" cy="3801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493">
                <a:tc>
                  <a:txBody>
                    <a:bodyPr/>
                    <a:lstStyle/>
                    <a:p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586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204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496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75">
                <a:tc>
                  <a:txBody>
                    <a:bodyPr/>
                    <a:lstStyle/>
                    <a:p>
                      <a:pPr marL="37084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390921" y="2699651"/>
            <a:ext cx="2167943" cy="903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3390921" y="2611479"/>
            <a:ext cx="2167943" cy="4695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90921" y="3603165"/>
            <a:ext cx="2167943" cy="326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23488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Probing</a:t>
            </a:r>
            <a:r>
              <a:rPr spc="-10" dirty="0"/>
              <a:t> </a:t>
            </a:r>
            <a:r>
              <a:rPr lang="en-US" spc="-25" dirty="0"/>
              <a:t>S</a:t>
            </a:r>
            <a:r>
              <a:rPr spc="-25" dirty="0"/>
              <a:t>trategies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ADCE133-A74D-47B4-B21E-CCBB2077E207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33004" y="1540355"/>
            <a:ext cx="8338487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algn="just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Linear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probing:</a:t>
            </a:r>
            <a:endParaRPr sz="3200" dirty="0">
              <a:latin typeface="Times New Roman"/>
              <a:cs typeface="Times New Roman"/>
            </a:endParaRPr>
          </a:p>
          <a:p>
            <a:pPr marL="12739" marR="1050998" indent="-637">
              <a:lnSpc>
                <a:spcPts val="3389"/>
              </a:lnSpc>
              <a:spcBef>
                <a:spcPts val="1329"/>
              </a:spcBef>
            </a:pPr>
            <a:r>
              <a:rPr sz="3200" spc="-20" dirty="0">
                <a:latin typeface="Times New Roman"/>
                <a:cs typeface="Times New Roman"/>
              </a:rPr>
              <a:t>Given 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linear probing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spcBef>
                <a:spcPts val="792"/>
              </a:spcBef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096" algn="just">
              <a:lnSpc>
                <a:spcPts val="3461"/>
              </a:lnSpc>
              <a:spcBef>
                <a:spcPts val="1134"/>
              </a:spcBef>
            </a:pP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though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suffers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primary clusterin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build up,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increasing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average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r>
              <a:rPr sz="3200" dirty="0">
                <a:latin typeface="Times New Roman"/>
                <a:cs typeface="Times New Roman"/>
              </a:rPr>
              <a:t>  </a:t>
            </a:r>
            <a:r>
              <a:rPr sz="3200" spc="-15" dirty="0">
                <a:latin typeface="Times New Roman"/>
                <a:cs typeface="Times New Roman"/>
              </a:rPr>
              <a:t>Moreover,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longer.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861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Probing</a:t>
            </a:r>
            <a:r>
              <a:rPr spc="-10" dirty="0"/>
              <a:t> </a:t>
            </a:r>
            <a:r>
              <a:rPr lang="en-US" spc="-25" dirty="0"/>
              <a:t>S</a:t>
            </a:r>
            <a:r>
              <a:rPr spc="-25" dirty="0"/>
              <a:t>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28599" y="1489898"/>
            <a:ext cx="8645818" cy="4019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32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230188" marR="5096" indent="-230188">
              <a:lnSpc>
                <a:spcPts val="3461"/>
              </a:lnSpc>
              <a:spcBef>
                <a:spcPts val="1204"/>
              </a:spcBef>
            </a:pP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two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sz="3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32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aseline="-21164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i="1" baseline="-21164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27"/>
              </a:spcBef>
              <a:buNone/>
            </a:pPr>
            <a:r>
              <a:rPr lang="en-US"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 err="1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5" dirty="0" err="1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-5" dirty="0" err="1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aseline="-21164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4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i="1" baseline="-21164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7331">
              <a:lnSpc>
                <a:spcPts val="3461"/>
              </a:lnSpc>
              <a:spcBef>
                <a:spcPts val="1103"/>
              </a:spcBef>
              <a:tabLst>
                <a:tab pos="6622561" algn="l"/>
              </a:tabLst>
            </a:pP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sz="3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results, but</a:t>
            </a:r>
            <a:r>
              <a:rPr sz="3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i="1" baseline="-21164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i="1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32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i="1" baseline="-21164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produce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3DE1BEF-2085-4A77-9814-0B24A1EADFCF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36263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0" dirty="0"/>
              <a:t>Analysis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lang="en-US" spc="-25" dirty="0"/>
              <a:t>O</a:t>
            </a:r>
            <a:r>
              <a:rPr spc="-25" dirty="0"/>
              <a:t>pen</a:t>
            </a:r>
            <a:r>
              <a:rPr dirty="0"/>
              <a:t> </a:t>
            </a:r>
            <a:r>
              <a:rPr lang="en-US" dirty="0"/>
              <a:t>A</a:t>
            </a:r>
            <a:r>
              <a:rPr spc="-25" dirty="0"/>
              <a:t>ddressing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86D7D2F-0F11-41FC-8F9D-C5163537B6A2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78242" y="1246032"/>
            <a:ext cx="7657145" cy="4476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We </a:t>
            </a:r>
            <a:r>
              <a:rPr sz="3200" spc="-20" dirty="0">
                <a:latin typeface="Times New Roman"/>
                <a:cs typeface="Times New Roman"/>
              </a:rPr>
              <a:t>make </a:t>
            </a:r>
            <a:r>
              <a:rPr sz="3200" spc="-15" dirty="0">
                <a:latin typeface="Times New Roman"/>
                <a:cs typeface="Times New Roman"/>
              </a:rPr>
              <a:t>the assumption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unifor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hashing:</a:t>
            </a:r>
            <a:endParaRPr sz="3200" dirty="0">
              <a:latin typeface="Times New Roman"/>
              <a:cs typeface="Times New Roman"/>
            </a:endParaRPr>
          </a:p>
          <a:p>
            <a:pPr marL="238863" marR="82806" indent="-226124">
              <a:lnSpc>
                <a:spcPts val="3461"/>
              </a:lnSpc>
              <a:spcBef>
                <a:spcPts val="12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lang="en-US" sz="3200" spc="-20" dirty="0">
                <a:latin typeface="Times New Roman"/>
                <a:cs typeface="Times New Roman"/>
              </a:rPr>
              <a:t>The probe sequence </a:t>
            </a:r>
            <a:r>
              <a:rPr lang="en-US" sz="3200" spc="-20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lang="en-US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,0),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,1),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3200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en-US" sz="3200" i="1" spc="-25" dirty="0" err="1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lang="en-US" sz="3200" spc="-15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r>
              <a:rPr lang="en-US" sz="3200" spc="-20" dirty="0">
                <a:latin typeface="Times New Roman"/>
                <a:cs typeface="Times New Roman"/>
              </a:rPr>
              <a:t> used to insert or search for each key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equally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likely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!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permutations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3831366">
              <a:lnSpc>
                <a:spcPts val="1003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12739" marR="116565">
              <a:lnSpc>
                <a:spcPct val="90400"/>
              </a:lnSpc>
              <a:spcBef>
                <a:spcPts val="65"/>
              </a:spcBef>
              <a:tabLst>
                <a:tab pos="190517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Given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open-addressed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 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expected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unsuccessful 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1/(1–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9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Direct-access tables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Resolving collisions by chaining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Choosing hash functions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Open addressing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8B4D2F-899F-4312-B977-9299C03DC0C1}" type="datetime1">
              <a:rPr lang="en-US" smtClean="0"/>
              <a:t>11/7/2016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20222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Proof</a:t>
            </a:r>
            <a:r>
              <a:rPr spc="-10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spc="-25" dirty="0"/>
              <a:t>th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7B3E42F-31F4-4DD9-9321-B5C03193E700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49050" y="1182643"/>
            <a:ext cx="7993359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least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always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necessary.</a:t>
            </a:r>
            <a:endParaRPr sz="3200" dirty="0">
              <a:latin typeface="Times New Roman"/>
              <a:cs typeface="Times New Roman"/>
            </a:endParaRPr>
          </a:p>
          <a:p>
            <a:pPr marL="238863" marR="77710" indent="-226124">
              <a:lnSpc>
                <a:spcPts val="3461"/>
              </a:lnSpc>
              <a:spcBef>
                <a:spcPts val="24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probability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second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necessary.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probability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–1)/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second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 hits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third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necessary.</a:t>
            </a:r>
            <a:endParaRPr sz="3200" dirty="0">
              <a:latin typeface="Times New Roman"/>
              <a:cs typeface="Times New Roman"/>
            </a:endParaRPr>
          </a:p>
          <a:p>
            <a:pPr marL="238863" marR="370079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probability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–2)/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–2)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third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probe hits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etc.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6012" y="5570150"/>
            <a:ext cx="796598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4004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8608" y="5570150"/>
            <a:ext cx="299918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704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062" y="5214955"/>
            <a:ext cx="750050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308374" algn="l"/>
                <a:tab pos="3155542" algn="l"/>
                <a:tab pos="3888693" algn="l"/>
                <a:tab pos="4633946" algn="l"/>
              </a:tabLst>
            </a:pPr>
            <a:r>
              <a:rPr sz="3200" spc="-20" dirty="0">
                <a:latin typeface="Times New Roman"/>
                <a:cs typeface="Times New Roman"/>
              </a:rPr>
              <a:t>Observe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4800" i="1" baseline="23437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4800" i="1" spc="-233" baseline="2343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23437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4800" spc="-391" baseline="2343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2343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baseline="2343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spc="-30" baseline="2604" dirty="0">
                <a:solidFill>
                  <a:srgbClr val="008A87"/>
                </a:solidFill>
                <a:latin typeface="Symbol"/>
                <a:cs typeface="Symbol"/>
              </a:rPr>
              <a:t></a:t>
            </a:r>
            <a:r>
              <a:rPr sz="4800" spc="594" baseline="260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baseline="23437" dirty="0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sz="4800" spc="-30" baseline="2604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4800" spc="-542" baseline="260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5000" i="1" spc="-166" baseline="2487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5000" i="1" baseline="248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fo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0202" y="5494910"/>
            <a:ext cx="15428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35082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2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m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600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20" dirty="0"/>
              <a:t>(cont</a:t>
            </a:r>
            <a:r>
              <a:rPr lang="en-US" spc="-20" dirty="0"/>
              <a:t>'</a:t>
            </a:r>
            <a:r>
              <a:rPr spc="-20" dirty="0"/>
              <a:t>d)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9598C7F-5874-48BF-9718-A5A0D2F1F796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36188" y="5070062"/>
            <a:ext cx="1273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object 12"/>
          <p:cNvSpPr/>
          <p:nvPr/>
        </p:nvSpPr>
        <p:spPr>
          <a:xfrm>
            <a:off x="2062122" y="5200689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2122" y="5200689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53616" y="4063183"/>
            <a:ext cx="3357681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The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textbook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has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a more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rigorous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and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an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of successful</a:t>
            </a:r>
            <a:r>
              <a:rPr sz="32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searches.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430312" y="925286"/>
                <a:ext cx="8727141" cy="555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spcBef>
                    <a:spcPts val="2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Arial"/>
                  <a:buChar char="•"/>
                  <a:defRPr sz="2800" kern="1200">
                    <a:solidFill>
                      <a:schemeClr val="accent2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-22860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B3B3B3"/>
                  </a:buClr>
                  <a:buSzPct val="75000"/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685800" indent="-22860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Arial"/>
                  <a:buChar char="•"/>
                  <a:defRPr sz="2000" kern="1200">
                    <a:solidFill>
                      <a:srgbClr val="936A08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914400" indent="-22860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B3B3B3"/>
                  </a:buClr>
                  <a:buSzPct val="75000"/>
                  <a:buFont typeface="Arial"/>
                  <a:buChar char="•"/>
                  <a:defRPr sz="1600" kern="1200">
                    <a:solidFill>
                      <a:srgbClr val="6F6F6F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143000" indent="-22860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Arial"/>
                  <a:buChar char="•"/>
                  <a:defRPr sz="1600" kern="1200">
                    <a:solidFill>
                      <a:srgbClr val="0070C0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1377950" indent="-22860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75000"/>
                  <a:buFont typeface="Wingdings" pitchFamily="2" charset="2"/>
                  <a:buChar char="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03375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"/>
                  <a:defRPr lang="en-US" sz="1800" kern="120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830388" indent="-22860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75000"/>
                  <a:buFont typeface="Wingdings" pitchFamily="2" charset="2"/>
                  <a:buChar char=""/>
                  <a:defRPr lang="en-US" sz="1800" kern="120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"/>
                  <a:defRPr lang="en-US" sz="1800" kern="12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Therefore, the expected number of probes is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dirty="0"/>
                  <a:t>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 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 </a:t>
                </a:r>
                <a:r>
                  <a:rPr lang="en-US" dirty="0"/>
                  <a:t>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sz="4800" baseline="14000" dirty="0">
                    <a:latin typeface="Arial"/>
                    <a:cs typeface="Arial"/>
                    <a:sym typeface="Symbol"/>
                  </a:rPr>
                  <a:t></a:t>
                </a:r>
                <a:r>
                  <a:rPr lang="en-US" sz="4800" baseline="20000" dirty="0">
                    <a:latin typeface="Arial"/>
                    <a:cs typeface="Arial"/>
                    <a:sym typeface="Symbol"/>
                  </a:rPr>
                  <a:t> 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Arial"/>
                            <a:sym typeface="Symbol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𝑚</m:t>
                        </m:r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−</m:t>
                        </m:r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𝑛</m:t>
                        </m:r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−1</m:t>
                        </m:r>
                      </m:den>
                    </m:f>
                    <m:r>
                      <a:rPr lang="en-US" i="1" smtClean="0">
                        <a:latin typeface="Cambria Math"/>
                        <a:cs typeface="Arial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latin typeface="Arial"/>
                    <a:cs typeface="Arial"/>
                    <a:sym typeface="Symbol"/>
                  </a:rPr>
                  <a:t> </a:t>
                </a:r>
                <a:r>
                  <a:rPr lang="en-US" sz="4800" baseline="14000" dirty="0">
                    <a:latin typeface="Arial"/>
                    <a:cs typeface="Arial"/>
                    <a:sym typeface="Symbol"/>
                  </a:rPr>
                  <a:t>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    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dirty="0">
                    <a:latin typeface="Arial"/>
                    <a:cs typeface="Arial"/>
                    <a:sym typeface="Symbol"/>
                  </a:rPr>
                  <a:t> 1+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(1+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(1+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(</a:t>
                </a:r>
                <a:r>
                  <a:rPr lang="en-US" sz="4000" baseline="16000" dirty="0">
                    <a:latin typeface="Arial"/>
                    <a:cs typeface="Arial"/>
                    <a:sym typeface="Symbol"/>
                  </a:rPr>
                  <a:t>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(1+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)</a:t>
                </a:r>
                <a:r>
                  <a:rPr lang="en-US" sz="4000" baseline="16000" dirty="0">
                    <a:latin typeface="Arial"/>
                    <a:cs typeface="Arial"/>
                    <a:sym typeface="Symbol"/>
                  </a:rPr>
                  <a:t>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)))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dirty="0">
                    <a:latin typeface="Arial"/>
                    <a:cs typeface="Arial"/>
                    <a:sym typeface="Symbol"/>
                  </a:rPr>
                  <a:t> 1+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 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baseline="30000" dirty="0">
                    <a:latin typeface="Arial"/>
                    <a:cs typeface="Arial"/>
                    <a:sym typeface="Symbol"/>
                  </a:rPr>
                  <a:t>2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 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+</a:t>
                </a:r>
                <a:r>
                  <a:rPr lang="en-US" i="1" dirty="0">
                    <a:latin typeface="Arial"/>
                    <a:cs typeface="Arial"/>
                    <a:sym typeface="Symbol"/>
                  </a:rPr>
                  <a:t></a:t>
                </a:r>
                <a:r>
                  <a:rPr lang="en-US" baseline="30000" dirty="0">
                    <a:latin typeface="Arial"/>
                    <a:cs typeface="Arial"/>
                    <a:sym typeface="Symbol"/>
                  </a:rPr>
                  <a:t>3</a:t>
                </a:r>
                <a:r>
                  <a:rPr lang="en-US" dirty="0">
                    <a:latin typeface="Arial"/>
                    <a:cs typeface="Arial"/>
                    <a:sym typeface="Symbol"/>
                  </a:rPr>
                  <a:t>+</a:t>
                </a:r>
                <a:r>
                  <a:rPr lang="en-US" sz="4000" baseline="20000" dirty="0">
                    <a:latin typeface="Arial"/>
                    <a:cs typeface="Arial"/>
                    <a:sym typeface="Symbol"/>
                  </a:rPr>
                  <a:t>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3200" dirty="0">
                    <a:latin typeface="Arial"/>
                    <a:cs typeface="Arial"/>
                    <a:sym typeface="Symbol"/>
                  </a:rPr>
                  <a:t>=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latin typeface="Arial"/>
                    <a:cs typeface="Arial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Arial"/>
                            <a:sym typeface="Symbol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cs typeface="Arial"/>
                            <a:sym typeface="Symbol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/>
                            <a:cs typeface="Arial"/>
                            <a:sym typeface="Symbo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Arial"/>
                            <a:cs typeface="Arial"/>
                            <a:sym typeface="Symbol"/>
                          </a:rPr>
                          <m:t></m:t>
                        </m:r>
                      </m:den>
                    </m:f>
                  </m:oMath>
                </a14:m>
                <a:endParaRPr lang="en-US" dirty="0">
                  <a:latin typeface="Arial"/>
                  <a:cs typeface="Arial"/>
                  <a:sym typeface="Symbol"/>
                </a:endParaRPr>
              </a:p>
              <a:p>
                <a:pPr marL="0" indent="0">
                  <a:lnSpc>
                    <a:spcPct val="200000"/>
                  </a:lnSpc>
                  <a:buFont typeface="Arial"/>
                  <a:buNone/>
                </a:pPr>
                <a:endParaRPr lang="en-US" sz="3200" dirty="0">
                  <a:latin typeface="Arial"/>
                  <a:cs typeface="Arial"/>
                  <a:sym typeface="Symbol"/>
                </a:endParaRPr>
              </a:p>
              <a:p>
                <a:pPr marL="0" indent="0">
                  <a:buFont typeface="Arial"/>
                  <a:buNone/>
                </a:pPr>
                <a:endParaRPr lang="en-US" sz="4000" baseline="30000" dirty="0">
                  <a:latin typeface="Arial"/>
                  <a:cs typeface="Arial"/>
                  <a:sym typeface="Symbol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Arial"/>
                  <a:cs typeface="Arial"/>
                  <a:sym typeface="Symbol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Arial"/>
                  <a:cs typeface="Arial"/>
                  <a:sym typeface="Symbol"/>
                </a:endParaRPr>
              </a:p>
              <a:p>
                <a:pPr marL="0" indent="0">
                  <a:buFont typeface="Arial"/>
                  <a:buNone/>
                </a:pPr>
                <a:endParaRPr lang="en-US" sz="4000" baseline="30000" dirty="0">
                  <a:latin typeface="Arial"/>
                  <a:cs typeface="Arial"/>
                  <a:sym typeface="Symbol"/>
                </a:endParaRPr>
              </a:p>
              <a:p>
                <a:pPr marL="0" indent="0">
                  <a:buFont typeface="Arial"/>
                  <a:buNone/>
                </a:pPr>
                <a:endParaRPr lang="en-US" sz="4000" i="1" baseline="30000" dirty="0">
                  <a:latin typeface="Arial"/>
                  <a:cs typeface="Arial"/>
                  <a:sym typeface="Symbol"/>
                </a:endParaRPr>
              </a:p>
              <a:p>
                <a:endParaRPr lang="en-US" sz="4800" baseline="20000" dirty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312" y="925286"/>
                <a:ext cx="8727141" cy="5551701"/>
              </a:xfrm>
              <a:prstGeom prst="rect">
                <a:avLst/>
              </a:prstGeom>
              <a:blipFill rotWithShape="1">
                <a:blip r:embed="rId3"/>
                <a:stretch>
                  <a:fillRect l="-1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2041" y="3677780"/>
                <a:ext cx="1534454" cy="926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baseline="-1190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baseline="-11904" smtClean="0">
                              <a:solidFill>
                                <a:schemeClr val="accent2"/>
                              </a:solidFill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pt-BR" sz="2800" i="1" baseline="-11904" smtClean="0">
                              <a:solidFill>
                                <a:schemeClr val="accent2"/>
                              </a:solidFill>
                              <a:latin typeface="Cambria Math"/>
                              <a:cs typeface="Times New Roman"/>
                            </a:rPr>
                            <m:t>=0</m:t>
                          </m:r>
                        </m:sub>
                        <m:sup>
                          <m:r>
                            <a:rPr lang="pt-BR" sz="2800" i="1" baseline="-11904" smtClean="0">
                              <a:solidFill>
                                <a:schemeClr val="accent2"/>
                              </a:solidFill>
                              <a:latin typeface="Cambria Math"/>
                              <a:cs typeface="Times New Roman"/>
                              <a:sym typeface="Symbol"/>
                            </a:rPr>
                            <m:t></m:t>
                          </m:r>
                        </m:sup>
                        <m:e>
                          <m:r>
                            <a:rPr lang="pt-BR" sz="2800" i="1" smtClean="0">
                              <a:solidFill>
                                <a:schemeClr val="accent2"/>
                              </a:solidFill>
                              <a:latin typeface="Cambria Math"/>
                              <a:cs typeface="Times New Roman"/>
                              <a:sym typeface="Symbol"/>
                            </a:rPr>
                            <m:t></m:t>
                          </m:r>
                          <m:r>
                            <a:rPr lang="en-US" sz="2800" b="0" i="1" baseline="30000" smtClean="0">
                              <a:solidFill>
                                <a:schemeClr val="accent2"/>
                              </a:solidFill>
                              <a:latin typeface="Cambria Math"/>
                              <a:cs typeface="Times New Roman"/>
                              <a:sym typeface="Symbol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2800" i="1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1" y="3677780"/>
                <a:ext cx="1534454" cy="926857"/>
              </a:xfrm>
              <a:prstGeom prst="rect">
                <a:avLst/>
              </a:prstGeom>
              <a:blipFill rotWithShape="1">
                <a:blip r:embed="rId4"/>
                <a:stretch>
                  <a:fillRect b="-8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201400" y="1762002"/>
            <a:ext cx="388106" cy="747276"/>
            <a:chOff x="3476459" y="1228535"/>
            <a:chExt cx="388106" cy="747276"/>
          </a:xfrm>
        </p:grpSpPr>
        <p:sp>
          <p:nvSpPr>
            <p:cNvPr id="22" name="TextBox 21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87970" y="1761998"/>
            <a:ext cx="388106" cy="747276"/>
            <a:chOff x="3476459" y="1228535"/>
            <a:chExt cx="388106" cy="747276"/>
          </a:xfrm>
        </p:grpSpPr>
        <p:sp>
          <p:nvSpPr>
            <p:cNvPr id="25" name="TextBox 24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63654" y="1761994"/>
            <a:ext cx="388106" cy="747276"/>
            <a:chOff x="3476459" y="1228535"/>
            <a:chExt cx="388106" cy="747276"/>
          </a:xfrm>
        </p:grpSpPr>
        <p:sp>
          <p:nvSpPr>
            <p:cNvPr id="28" name="TextBox 27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18836" y="1761990"/>
            <a:ext cx="388106" cy="747276"/>
            <a:chOff x="3476459" y="1228535"/>
            <a:chExt cx="388106" cy="747276"/>
          </a:xfrm>
        </p:grpSpPr>
        <p:sp>
          <p:nvSpPr>
            <p:cNvPr id="31" name="TextBox 30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5113" y="1810986"/>
            <a:ext cx="198780" cy="752841"/>
            <a:chOff x="1927846" y="1353606"/>
            <a:chExt cx="198780" cy="752841"/>
          </a:xfrm>
        </p:grpSpPr>
        <p:sp>
          <p:nvSpPr>
            <p:cNvPr id="34" name="TextBox 33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9409" y="1810982"/>
            <a:ext cx="198780" cy="752841"/>
            <a:chOff x="1927846" y="1353606"/>
            <a:chExt cx="198780" cy="752841"/>
          </a:xfrm>
        </p:grpSpPr>
        <p:sp>
          <p:nvSpPr>
            <p:cNvPr id="37" name="TextBox 36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43585" y="1821868"/>
            <a:ext cx="198780" cy="752841"/>
            <a:chOff x="1927846" y="1353606"/>
            <a:chExt cx="198780" cy="752841"/>
          </a:xfrm>
        </p:grpSpPr>
        <p:sp>
          <p:nvSpPr>
            <p:cNvPr id="40" name="TextBox 39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7761" y="1810982"/>
            <a:ext cx="198780" cy="752841"/>
            <a:chOff x="1927846" y="1353606"/>
            <a:chExt cx="198780" cy="752841"/>
          </a:xfrm>
        </p:grpSpPr>
        <p:sp>
          <p:nvSpPr>
            <p:cNvPr id="43" name="TextBox 42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28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Implication</a:t>
            </a:r>
            <a:r>
              <a:rPr spc="-20" dirty="0"/>
              <a:t>s</a:t>
            </a:r>
            <a:r>
              <a:rPr spc="15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0" dirty="0"/>
              <a:t>the</a:t>
            </a:r>
            <a:r>
              <a:rPr dirty="0"/>
              <a:t> </a:t>
            </a:r>
            <a:r>
              <a:rPr lang="en-US" spc="-25" dirty="0"/>
              <a:t>T</a:t>
            </a:r>
            <a:r>
              <a:rPr spc="-25" dirty="0"/>
              <a:t>heorem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CDF985D-B7A6-434A-B073-AA70AB39D80E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060347" y="1841709"/>
            <a:ext cx="6965614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marR="34396" indent="-226124">
              <a:lnSpc>
                <a:spcPts val="3389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accessing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open- addressed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238863" marR="115928" indent="-226124">
              <a:lnSpc>
                <a:spcPts val="3461"/>
              </a:lnSpc>
              <a:spcBef>
                <a:spcPts val="1169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half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full,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expected</a:t>
            </a:r>
            <a:r>
              <a:rPr sz="3200" spc="-20" dirty="0">
                <a:latin typeface="Times New Roman"/>
                <a:cs typeface="Times New Roman"/>
              </a:rPr>
              <a:t> number</a:t>
            </a:r>
            <a:r>
              <a:rPr sz="3200" dirty="0">
                <a:latin typeface="Times New Roman"/>
                <a:cs typeface="Times New Roman"/>
              </a:rPr>
              <a:t> of probes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1/(1–0.5)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38863" marR="5096" indent="-226124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90%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full,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expected</a:t>
            </a:r>
            <a:r>
              <a:rPr sz="3200" spc="-20" dirty="0">
                <a:latin typeface="Times New Roman"/>
                <a:cs typeface="Times New Roman"/>
              </a:rPr>
              <a:t> number</a:t>
            </a:r>
            <a:r>
              <a:rPr sz="3200" dirty="0">
                <a:latin typeface="Times New Roman"/>
                <a:cs typeface="Times New Roman"/>
              </a:rPr>
              <a:t> of probes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1/(1–0.9)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19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Symbol-</a:t>
            </a:r>
            <a:r>
              <a:rPr lang="en-US" spc="-25" dirty="0"/>
              <a:t>T</a:t>
            </a:r>
            <a:r>
              <a:rPr spc="-25" dirty="0"/>
              <a:t>able</a:t>
            </a:r>
            <a:r>
              <a:rPr spc="20" dirty="0"/>
              <a:t> </a:t>
            </a:r>
            <a:r>
              <a:rPr lang="en-US" spc="-25" dirty="0"/>
              <a:t>P</a:t>
            </a:r>
            <a:r>
              <a:rPr spc="-25" dirty="0"/>
              <a:t>roblem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B3EA9EC-C530-4A06-A892-694A162A9004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415" y="1234628"/>
            <a:ext cx="56080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Symbo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holding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record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600" y="1763211"/>
            <a:ext cx="97361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record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508" y="2009404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1922" y="2265284"/>
            <a:ext cx="145183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98"/>
            <a:r>
              <a:rPr sz="32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ke</a:t>
            </a:r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1922" y="2265284"/>
            <a:ext cx="1451833" cy="563427"/>
          </a:xfrm>
          <a:custGeom>
            <a:avLst/>
            <a:gdLst/>
            <a:ahLst/>
            <a:cxnLst/>
            <a:rect l="l" t="t" r="r" b="b"/>
            <a:pathLst>
              <a:path w="1447800" h="561339">
                <a:moveTo>
                  <a:pt x="0" y="0"/>
                </a:moveTo>
                <a:lnTo>
                  <a:pt x="0" y="560831"/>
                </a:lnTo>
                <a:lnTo>
                  <a:pt x="1447799" y="56083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5510" y="2188800"/>
            <a:ext cx="1451833" cy="563427"/>
          </a:xfrm>
          <a:custGeom>
            <a:avLst/>
            <a:gdLst/>
            <a:ahLst/>
            <a:cxnLst/>
            <a:rect l="l" t="t" r="r" b="b"/>
            <a:pathLst>
              <a:path w="1447800" h="561339">
                <a:moveTo>
                  <a:pt x="0" y="0"/>
                </a:moveTo>
                <a:lnTo>
                  <a:pt x="0" y="560831"/>
                </a:lnTo>
                <a:lnTo>
                  <a:pt x="1447799" y="56083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5510" y="2188800"/>
            <a:ext cx="1451833" cy="591471"/>
          </a:xfrm>
          <a:custGeom>
            <a:avLst/>
            <a:gdLst/>
            <a:ahLst/>
            <a:cxnLst/>
            <a:rect l="l" t="t" r="r" b="b"/>
            <a:pathLst>
              <a:path w="1447800" h="589280">
                <a:moveTo>
                  <a:pt x="0" y="0"/>
                </a:moveTo>
                <a:lnTo>
                  <a:pt x="0" y="589026"/>
                </a:lnTo>
                <a:lnTo>
                  <a:pt x="1447799" y="589026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0482" y="2292391"/>
            <a:ext cx="10226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1922" y="2828201"/>
            <a:ext cx="1451833" cy="611866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0" y="609600"/>
                </a:lnTo>
                <a:lnTo>
                  <a:pt x="1447799" y="6096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5510" y="2751718"/>
            <a:ext cx="1451833" cy="611866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0" y="609600"/>
                </a:lnTo>
                <a:lnTo>
                  <a:pt x="1447799" y="6096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5510" y="2750954"/>
            <a:ext cx="1451833" cy="611866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0" y="609600"/>
                </a:lnTo>
                <a:lnTo>
                  <a:pt x="1447799" y="6096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1922" y="3440067"/>
            <a:ext cx="1451833" cy="917799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0" y="914400"/>
                </a:lnTo>
                <a:lnTo>
                  <a:pt x="1447799" y="9144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5510" y="3363584"/>
            <a:ext cx="1451833" cy="917799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0" y="914400"/>
                </a:lnTo>
                <a:lnTo>
                  <a:pt x="1447799" y="9144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510" y="3362820"/>
            <a:ext cx="1451833" cy="917799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0" y="914400"/>
                </a:lnTo>
                <a:lnTo>
                  <a:pt x="1447799" y="9144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1922" y="4357866"/>
            <a:ext cx="1451833" cy="917799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0" y="914400"/>
                </a:lnTo>
                <a:lnTo>
                  <a:pt x="1447800" y="9144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5510" y="4281383"/>
            <a:ext cx="1451833" cy="917799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0" y="914400"/>
                </a:lnTo>
                <a:lnTo>
                  <a:pt x="1447800" y="9144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510" y="4280619"/>
            <a:ext cx="1451833" cy="917799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0" y="914400"/>
                </a:lnTo>
                <a:lnTo>
                  <a:pt x="1447800" y="9144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8577" y="306071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3756" y="2750954"/>
            <a:ext cx="293550" cy="2446827"/>
          </a:xfrm>
          <a:custGeom>
            <a:avLst/>
            <a:gdLst/>
            <a:ahLst/>
            <a:cxnLst/>
            <a:rect l="l" t="t" r="r" b="b"/>
            <a:pathLst>
              <a:path w="292735" h="2437765">
                <a:moveTo>
                  <a:pt x="0" y="0"/>
                </a:moveTo>
                <a:lnTo>
                  <a:pt x="48036" y="10405"/>
                </a:lnTo>
                <a:lnTo>
                  <a:pt x="89855" y="39355"/>
                </a:lnTo>
                <a:lnTo>
                  <a:pt x="115598" y="71191"/>
                </a:lnTo>
                <a:lnTo>
                  <a:pt x="135323" y="110109"/>
                </a:lnTo>
                <a:lnTo>
                  <a:pt x="147950" y="154675"/>
                </a:lnTo>
                <a:lnTo>
                  <a:pt x="152400" y="203453"/>
                </a:lnTo>
                <a:lnTo>
                  <a:pt x="152400" y="1016507"/>
                </a:lnTo>
                <a:lnTo>
                  <a:pt x="152909" y="1033167"/>
                </a:lnTo>
                <a:lnTo>
                  <a:pt x="160227" y="1080697"/>
                </a:lnTo>
                <a:lnTo>
                  <a:pt x="175385" y="1123457"/>
                </a:lnTo>
                <a:lnTo>
                  <a:pt x="197300" y="1160035"/>
                </a:lnTo>
                <a:lnTo>
                  <a:pt x="224884" y="1189020"/>
                </a:lnTo>
                <a:lnTo>
                  <a:pt x="268608" y="1213417"/>
                </a:lnTo>
                <a:lnTo>
                  <a:pt x="292722" y="1218568"/>
                </a:lnTo>
                <a:lnTo>
                  <a:pt x="281720" y="1219372"/>
                </a:lnTo>
                <a:lnTo>
                  <a:pt x="239267" y="1235778"/>
                </a:lnTo>
                <a:lnTo>
                  <a:pt x="201846" y="1270560"/>
                </a:lnTo>
                <a:lnTo>
                  <a:pt x="179119" y="1306519"/>
                </a:lnTo>
                <a:lnTo>
                  <a:pt x="162558" y="1349235"/>
                </a:lnTo>
                <a:lnTo>
                  <a:pt x="153590" y="1397175"/>
                </a:lnTo>
                <a:lnTo>
                  <a:pt x="152400" y="2235707"/>
                </a:lnTo>
                <a:lnTo>
                  <a:pt x="151890" y="2252367"/>
                </a:lnTo>
                <a:lnTo>
                  <a:pt x="144572" y="2299897"/>
                </a:lnTo>
                <a:lnTo>
                  <a:pt x="129414" y="2342657"/>
                </a:lnTo>
                <a:lnTo>
                  <a:pt x="107499" y="2379235"/>
                </a:lnTo>
                <a:lnTo>
                  <a:pt x="79915" y="2408220"/>
                </a:lnTo>
                <a:lnTo>
                  <a:pt x="36191" y="2432617"/>
                </a:lnTo>
                <a:lnTo>
                  <a:pt x="24288" y="2435823"/>
                </a:lnTo>
                <a:lnTo>
                  <a:pt x="12077" y="2437768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29126" y="3343355"/>
            <a:ext cx="1873374" cy="1153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</a:pPr>
            <a:r>
              <a:rPr sz="2800" spc="-5" dirty="0">
                <a:latin typeface="Times New Roman"/>
                <a:cs typeface="Times New Roman"/>
              </a:rPr>
              <a:t>Othe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fields </a:t>
            </a:r>
            <a:r>
              <a:rPr sz="2800" spc="-5" dirty="0">
                <a:latin typeface="Times New Roman"/>
                <a:cs typeface="Times New Roman"/>
              </a:rPr>
              <a:t>containing 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satellit</a:t>
            </a:r>
            <a:r>
              <a:rPr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1451" y="2092005"/>
            <a:ext cx="2743837" cy="1959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</a:pPr>
            <a:r>
              <a:rPr sz="3200" spc="-15" dirty="0">
                <a:latin typeface="Times New Roman"/>
                <a:cs typeface="Times New Roman"/>
              </a:rPr>
              <a:t>Operations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ELETE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EARC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2682" y="2174269"/>
            <a:ext cx="611298" cy="86681"/>
          </a:xfrm>
          <a:custGeom>
            <a:avLst/>
            <a:gdLst/>
            <a:ahLst/>
            <a:cxnLst/>
            <a:rect l="l" t="t" r="r" b="b"/>
            <a:pathLst>
              <a:path w="609600" h="86360">
                <a:moveTo>
                  <a:pt x="552449" y="43434"/>
                </a:moveTo>
                <a:lnTo>
                  <a:pt x="542797" y="28955"/>
                </a:lnTo>
                <a:lnTo>
                  <a:pt x="0" y="28955"/>
                </a:lnTo>
                <a:lnTo>
                  <a:pt x="0" y="57149"/>
                </a:lnTo>
                <a:lnTo>
                  <a:pt x="543142" y="57149"/>
                </a:lnTo>
                <a:lnTo>
                  <a:pt x="552449" y="43434"/>
                </a:lnTo>
                <a:close/>
              </a:path>
              <a:path w="609600" h="86360">
                <a:moveTo>
                  <a:pt x="609599" y="43434"/>
                </a:moveTo>
                <a:lnTo>
                  <a:pt x="523494" y="0"/>
                </a:lnTo>
                <a:lnTo>
                  <a:pt x="542797" y="28955"/>
                </a:lnTo>
                <a:lnTo>
                  <a:pt x="552450" y="28955"/>
                </a:lnTo>
                <a:lnTo>
                  <a:pt x="552450" y="71756"/>
                </a:lnTo>
                <a:lnTo>
                  <a:pt x="609599" y="43434"/>
                </a:lnTo>
                <a:close/>
              </a:path>
              <a:path w="609600" h="86360">
                <a:moveTo>
                  <a:pt x="552450" y="71756"/>
                </a:moveTo>
                <a:lnTo>
                  <a:pt x="552450" y="57149"/>
                </a:lnTo>
                <a:lnTo>
                  <a:pt x="543142" y="57149"/>
                </a:lnTo>
                <a:lnTo>
                  <a:pt x="523494" y="86105"/>
                </a:lnTo>
                <a:lnTo>
                  <a:pt x="552450" y="71756"/>
                </a:lnTo>
                <a:close/>
              </a:path>
              <a:path w="609600" h="86360">
                <a:moveTo>
                  <a:pt x="552450" y="57149"/>
                </a:moveTo>
                <a:lnTo>
                  <a:pt x="552450" y="28955"/>
                </a:lnTo>
                <a:lnTo>
                  <a:pt x="542797" y="28955"/>
                </a:lnTo>
                <a:lnTo>
                  <a:pt x="552449" y="43434"/>
                </a:lnTo>
                <a:lnTo>
                  <a:pt x="552449" y="57149"/>
                </a:lnTo>
                <a:close/>
              </a:path>
              <a:path w="609600" h="86360">
                <a:moveTo>
                  <a:pt x="552449" y="57149"/>
                </a:moveTo>
                <a:lnTo>
                  <a:pt x="552449" y="43434"/>
                </a:lnTo>
                <a:lnTo>
                  <a:pt x="543142" y="57149"/>
                </a:lnTo>
                <a:lnTo>
                  <a:pt x="5524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5510" y="2188800"/>
            <a:ext cx="1451833" cy="3009617"/>
          </a:xfrm>
          <a:custGeom>
            <a:avLst/>
            <a:gdLst/>
            <a:ahLst/>
            <a:cxnLst/>
            <a:rect l="l" t="t" r="r" b="b"/>
            <a:pathLst>
              <a:path w="1447800" h="2998470">
                <a:moveTo>
                  <a:pt x="0" y="0"/>
                </a:moveTo>
                <a:lnTo>
                  <a:pt x="0" y="2998470"/>
                </a:lnTo>
                <a:lnTo>
                  <a:pt x="1447800" y="299847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9282" y="5517690"/>
            <a:ext cx="76017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How </a:t>
            </a:r>
            <a:r>
              <a:rPr sz="3200" spc="-15" dirty="0">
                <a:latin typeface="Times New Roman"/>
                <a:cs typeface="Times New Roman"/>
              </a:rPr>
              <a:t>should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structure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organized?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5276"/>
              </a:lnSpc>
            </a:pPr>
            <a:r>
              <a:rPr spc="-25" dirty="0"/>
              <a:t>Direct-</a:t>
            </a:r>
            <a:r>
              <a:rPr lang="en-US" spc="-25" dirty="0"/>
              <a:t>A</a:t>
            </a:r>
            <a:r>
              <a:rPr spc="-25" dirty="0"/>
              <a:t>cces</a:t>
            </a:r>
            <a:r>
              <a:rPr spc="-20" dirty="0"/>
              <a:t>s</a:t>
            </a:r>
            <a:r>
              <a:rPr spc="15" dirty="0"/>
              <a:t> </a:t>
            </a:r>
            <a:r>
              <a:rPr lang="en-US" spc="-25" dirty="0"/>
              <a:t>T</a:t>
            </a:r>
            <a:r>
              <a:rPr spc="-25" dirty="0"/>
              <a:t>able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80093D9-7D43-4468-A654-A026CA3FF52E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296273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582" y="1108865"/>
            <a:ext cx="7228599" cy="132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800"/>
              </a:lnSpc>
              <a:tabLst>
                <a:tab pos="1519170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drawn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15" dirty="0">
                <a:latin typeface="Times New Roman"/>
                <a:cs typeface="Times New Roman"/>
              </a:rPr>
              <a:t>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 distinct.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array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419" y="2741253"/>
            <a:ext cx="1035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4043" y="2498425"/>
            <a:ext cx="474711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22"/>
              </a:lnSpc>
              <a:tabLst>
                <a:tab pos="929337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22"/>
              </a:lnSpc>
              <a:tabLst>
                <a:tab pos="929337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	</a:t>
            </a:r>
            <a:r>
              <a:rPr sz="3200" spc="-1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5546" y="2521427"/>
            <a:ext cx="220959" cy="826656"/>
          </a:xfrm>
          <a:custGeom>
            <a:avLst/>
            <a:gdLst/>
            <a:ahLst/>
            <a:cxnLst/>
            <a:rect l="l" t="t" r="r" b="b"/>
            <a:pathLst>
              <a:path w="220344" h="823595">
                <a:moveTo>
                  <a:pt x="219821" y="0"/>
                </a:moveTo>
                <a:lnTo>
                  <a:pt x="169484" y="6936"/>
                </a:lnTo>
                <a:lnTo>
                  <a:pt x="130569" y="25611"/>
                </a:lnTo>
                <a:lnTo>
                  <a:pt x="105859" y="63235"/>
                </a:lnTo>
                <a:lnTo>
                  <a:pt x="105522" y="342900"/>
                </a:lnTo>
                <a:lnTo>
                  <a:pt x="104146" y="353562"/>
                </a:lnTo>
                <a:lnTo>
                  <a:pt x="74692" y="389691"/>
                </a:lnTo>
                <a:lnTo>
                  <a:pt x="33432" y="406617"/>
                </a:lnTo>
                <a:lnTo>
                  <a:pt x="0" y="411278"/>
                </a:lnTo>
                <a:lnTo>
                  <a:pt x="16136" y="412260"/>
                </a:lnTo>
                <a:lnTo>
                  <a:pt x="60782" y="425032"/>
                </a:lnTo>
                <a:lnTo>
                  <a:pt x="93337" y="449321"/>
                </a:lnTo>
                <a:lnTo>
                  <a:pt x="105522" y="755141"/>
                </a:lnTo>
                <a:lnTo>
                  <a:pt x="106878" y="765626"/>
                </a:lnTo>
                <a:lnTo>
                  <a:pt x="136079" y="801635"/>
                </a:lnTo>
                <a:lnTo>
                  <a:pt x="177296" y="818760"/>
                </a:lnTo>
                <a:lnTo>
                  <a:pt x="193638" y="821891"/>
                </a:lnTo>
                <a:lnTo>
                  <a:pt x="210946" y="823515"/>
                </a:lnTo>
              </a:path>
            </a:pathLst>
          </a:custGeom>
          <a:ln w="1270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8584" y="3516422"/>
            <a:ext cx="7533611" cy="2454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  <a:spcBef>
                <a:spcPts val="1003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range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large:</a:t>
            </a:r>
            <a:endParaRPr sz="3200" dirty="0">
              <a:latin typeface="Times New Roman"/>
              <a:cs typeface="Times New Roman"/>
            </a:endParaRPr>
          </a:p>
          <a:p>
            <a:pPr marL="244596" marR="5096" indent="-231857">
              <a:lnSpc>
                <a:spcPts val="3461"/>
              </a:lnSpc>
              <a:spcBef>
                <a:spcPts val="245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64</a:t>
            </a:r>
            <a:r>
              <a:rPr sz="3200" spc="-15" dirty="0">
                <a:latin typeface="Times New Roman"/>
                <a:cs typeface="Times New Roman"/>
              </a:rPr>
              <a:t>-bit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(which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represent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18,446,744,073,709,551,616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different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keys)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lnSpc>
                <a:spcPts val="3411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character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strings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(even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larger!).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41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5276"/>
              </a:lnSpc>
            </a:pPr>
            <a:r>
              <a:rPr spc="-25" dirty="0"/>
              <a:t>Hash </a:t>
            </a:r>
            <a:r>
              <a:rPr lang="en-US" spc="-20" dirty="0"/>
              <a:t>F</a:t>
            </a:r>
            <a:r>
              <a:rPr spc="-20" dirty="0"/>
              <a:t>unctions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F2CFD9F-8FCB-437E-984C-7DCF25E3BD36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5644827" y="2225639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4827" y="2225639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8415" y="2455089"/>
            <a:ext cx="0" cy="305933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415" y="3372889"/>
            <a:ext cx="0" cy="305933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8415" y="3984755"/>
            <a:ext cx="0" cy="305933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8415" y="4902554"/>
            <a:ext cx="0" cy="305933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8415" y="2149156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8415" y="27610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8415" y="3066955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8415" y="36788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415" y="4290688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8577" y="311514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873" y="1167959"/>
            <a:ext cx="720058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has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function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12" y="1571266"/>
            <a:ext cx="433957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561"/>
              </a:lnSpc>
            </a:pPr>
            <a:r>
              <a:rPr sz="3200" spc="-15" dirty="0">
                <a:latin typeface="Times New Roman"/>
                <a:cs typeface="Times New Roman"/>
              </a:rPr>
              <a:t>universe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561"/>
              </a:lnSpc>
            </a:pP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{0, 1,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1387" y="2684539"/>
            <a:ext cx="3897025" cy="2447465"/>
          </a:xfrm>
          <a:custGeom>
            <a:avLst/>
            <a:gdLst/>
            <a:ahLst/>
            <a:cxnLst/>
            <a:rect l="l" t="t" r="r" b="b"/>
            <a:pathLst>
              <a:path w="3886200" h="2438400">
                <a:moveTo>
                  <a:pt x="3886200" y="1219200"/>
                </a:moveTo>
                <a:lnTo>
                  <a:pt x="3879756" y="1119171"/>
                </a:lnTo>
                <a:lnTo>
                  <a:pt x="3860761" y="1021375"/>
                </a:lnTo>
                <a:lnTo>
                  <a:pt x="3829714" y="926126"/>
                </a:lnTo>
                <a:lnTo>
                  <a:pt x="3787115" y="833737"/>
                </a:lnTo>
                <a:lnTo>
                  <a:pt x="3733466" y="744521"/>
                </a:lnTo>
                <a:lnTo>
                  <a:pt x="3669267" y="658791"/>
                </a:lnTo>
                <a:lnTo>
                  <a:pt x="3595019" y="576861"/>
                </a:lnTo>
                <a:lnTo>
                  <a:pt x="3511222" y="499043"/>
                </a:lnTo>
                <a:lnTo>
                  <a:pt x="3418378" y="425650"/>
                </a:lnTo>
                <a:lnTo>
                  <a:pt x="3316985" y="356997"/>
                </a:lnTo>
                <a:lnTo>
                  <a:pt x="3207547" y="293395"/>
                </a:lnTo>
                <a:lnTo>
                  <a:pt x="3090562" y="235159"/>
                </a:lnTo>
                <a:lnTo>
                  <a:pt x="2966531" y="182601"/>
                </a:lnTo>
                <a:lnTo>
                  <a:pt x="2835956" y="136035"/>
                </a:lnTo>
                <a:lnTo>
                  <a:pt x="2699337" y="95773"/>
                </a:lnTo>
                <a:lnTo>
                  <a:pt x="2557174" y="62130"/>
                </a:lnTo>
                <a:lnTo>
                  <a:pt x="2409968" y="35418"/>
                </a:lnTo>
                <a:lnTo>
                  <a:pt x="2258220" y="15950"/>
                </a:lnTo>
                <a:lnTo>
                  <a:pt x="2102430" y="4039"/>
                </a:lnTo>
                <a:lnTo>
                  <a:pt x="1943100" y="0"/>
                </a:lnTo>
                <a:lnTo>
                  <a:pt x="1783769" y="4039"/>
                </a:lnTo>
                <a:lnTo>
                  <a:pt x="1627979" y="15950"/>
                </a:lnTo>
                <a:lnTo>
                  <a:pt x="1476231" y="35418"/>
                </a:lnTo>
                <a:lnTo>
                  <a:pt x="1329025" y="62130"/>
                </a:lnTo>
                <a:lnTo>
                  <a:pt x="1186862" y="95773"/>
                </a:lnTo>
                <a:lnTo>
                  <a:pt x="1050243" y="136035"/>
                </a:lnTo>
                <a:lnTo>
                  <a:pt x="919668" y="182601"/>
                </a:lnTo>
                <a:lnTo>
                  <a:pt x="795637" y="235159"/>
                </a:lnTo>
                <a:lnTo>
                  <a:pt x="678652" y="293395"/>
                </a:lnTo>
                <a:lnTo>
                  <a:pt x="569213" y="356997"/>
                </a:lnTo>
                <a:lnTo>
                  <a:pt x="467821" y="425650"/>
                </a:lnTo>
                <a:lnTo>
                  <a:pt x="374977" y="499043"/>
                </a:lnTo>
                <a:lnTo>
                  <a:pt x="291180" y="576861"/>
                </a:lnTo>
                <a:lnTo>
                  <a:pt x="216932" y="658791"/>
                </a:lnTo>
                <a:lnTo>
                  <a:pt x="152733" y="744521"/>
                </a:lnTo>
                <a:lnTo>
                  <a:pt x="99084" y="833737"/>
                </a:lnTo>
                <a:lnTo>
                  <a:pt x="56485" y="926126"/>
                </a:lnTo>
                <a:lnTo>
                  <a:pt x="25438" y="1021375"/>
                </a:lnTo>
                <a:lnTo>
                  <a:pt x="6443" y="1119171"/>
                </a:lnTo>
                <a:lnTo>
                  <a:pt x="0" y="1219200"/>
                </a:lnTo>
                <a:lnTo>
                  <a:pt x="6443" y="1319228"/>
                </a:lnTo>
                <a:lnTo>
                  <a:pt x="25438" y="1417024"/>
                </a:lnTo>
                <a:lnTo>
                  <a:pt x="56485" y="1512273"/>
                </a:lnTo>
                <a:lnTo>
                  <a:pt x="99084" y="1604662"/>
                </a:lnTo>
                <a:lnTo>
                  <a:pt x="152733" y="1693878"/>
                </a:lnTo>
                <a:lnTo>
                  <a:pt x="216932" y="1779608"/>
                </a:lnTo>
                <a:lnTo>
                  <a:pt x="291180" y="1861539"/>
                </a:lnTo>
                <a:lnTo>
                  <a:pt x="374977" y="1939357"/>
                </a:lnTo>
                <a:lnTo>
                  <a:pt x="467821" y="2012749"/>
                </a:lnTo>
                <a:lnTo>
                  <a:pt x="569213" y="2081403"/>
                </a:lnTo>
                <a:lnTo>
                  <a:pt x="678652" y="2145004"/>
                </a:lnTo>
                <a:lnTo>
                  <a:pt x="795637" y="2203240"/>
                </a:lnTo>
                <a:lnTo>
                  <a:pt x="919668" y="2255798"/>
                </a:lnTo>
                <a:lnTo>
                  <a:pt x="1050243" y="2302364"/>
                </a:lnTo>
                <a:lnTo>
                  <a:pt x="1186862" y="2342626"/>
                </a:lnTo>
                <a:lnTo>
                  <a:pt x="1329025" y="2376269"/>
                </a:lnTo>
                <a:lnTo>
                  <a:pt x="1476231" y="2402981"/>
                </a:lnTo>
                <a:lnTo>
                  <a:pt x="1627979" y="2422449"/>
                </a:lnTo>
                <a:lnTo>
                  <a:pt x="1783769" y="2434360"/>
                </a:lnTo>
                <a:lnTo>
                  <a:pt x="1943100" y="2438400"/>
                </a:lnTo>
                <a:lnTo>
                  <a:pt x="2102430" y="2434360"/>
                </a:lnTo>
                <a:lnTo>
                  <a:pt x="2258220" y="2422449"/>
                </a:lnTo>
                <a:lnTo>
                  <a:pt x="2409968" y="2402981"/>
                </a:lnTo>
                <a:lnTo>
                  <a:pt x="2557174" y="2376269"/>
                </a:lnTo>
                <a:lnTo>
                  <a:pt x="2699337" y="2342626"/>
                </a:lnTo>
                <a:lnTo>
                  <a:pt x="2835956" y="2302364"/>
                </a:lnTo>
                <a:lnTo>
                  <a:pt x="2966531" y="2255798"/>
                </a:lnTo>
                <a:lnTo>
                  <a:pt x="3090562" y="2203240"/>
                </a:lnTo>
                <a:lnTo>
                  <a:pt x="3207547" y="2145004"/>
                </a:lnTo>
                <a:lnTo>
                  <a:pt x="3316985" y="2081403"/>
                </a:lnTo>
                <a:lnTo>
                  <a:pt x="3418378" y="2012749"/>
                </a:lnTo>
                <a:lnTo>
                  <a:pt x="3511222" y="1939357"/>
                </a:lnTo>
                <a:lnTo>
                  <a:pt x="3595019" y="1861539"/>
                </a:lnTo>
                <a:lnTo>
                  <a:pt x="3669267" y="1779608"/>
                </a:lnTo>
                <a:lnTo>
                  <a:pt x="3733466" y="1693878"/>
                </a:lnTo>
                <a:lnTo>
                  <a:pt x="3787115" y="1604662"/>
                </a:lnTo>
                <a:lnTo>
                  <a:pt x="3829714" y="1512273"/>
                </a:lnTo>
                <a:lnTo>
                  <a:pt x="3860761" y="1417024"/>
                </a:lnTo>
                <a:lnTo>
                  <a:pt x="3879756" y="1319228"/>
                </a:lnTo>
                <a:lnTo>
                  <a:pt x="3886200" y="1219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975" y="2608056"/>
            <a:ext cx="3897025" cy="2447465"/>
          </a:xfrm>
          <a:custGeom>
            <a:avLst/>
            <a:gdLst/>
            <a:ahLst/>
            <a:cxnLst/>
            <a:rect l="l" t="t" r="r" b="b"/>
            <a:pathLst>
              <a:path w="3886200" h="2438400">
                <a:moveTo>
                  <a:pt x="3886200" y="1219200"/>
                </a:moveTo>
                <a:lnTo>
                  <a:pt x="3879756" y="1119171"/>
                </a:lnTo>
                <a:lnTo>
                  <a:pt x="3860761" y="1021375"/>
                </a:lnTo>
                <a:lnTo>
                  <a:pt x="3829714" y="926126"/>
                </a:lnTo>
                <a:lnTo>
                  <a:pt x="3787115" y="833737"/>
                </a:lnTo>
                <a:lnTo>
                  <a:pt x="3733466" y="744521"/>
                </a:lnTo>
                <a:lnTo>
                  <a:pt x="3669267" y="658791"/>
                </a:lnTo>
                <a:lnTo>
                  <a:pt x="3595019" y="576861"/>
                </a:lnTo>
                <a:lnTo>
                  <a:pt x="3511222" y="499043"/>
                </a:lnTo>
                <a:lnTo>
                  <a:pt x="3418378" y="425650"/>
                </a:lnTo>
                <a:lnTo>
                  <a:pt x="3316985" y="356997"/>
                </a:lnTo>
                <a:lnTo>
                  <a:pt x="3207547" y="293395"/>
                </a:lnTo>
                <a:lnTo>
                  <a:pt x="3090562" y="235159"/>
                </a:lnTo>
                <a:lnTo>
                  <a:pt x="2966531" y="182601"/>
                </a:lnTo>
                <a:lnTo>
                  <a:pt x="2835956" y="136035"/>
                </a:lnTo>
                <a:lnTo>
                  <a:pt x="2699337" y="95773"/>
                </a:lnTo>
                <a:lnTo>
                  <a:pt x="2557174" y="62130"/>
                </a:lnTo>
                <a:lnTo>
                  <a:pt x="2409968" y="35418"/>
                </a:lnTo>
                <a:lnTo>
                  <a:pt x="2258220" y="15950"/>
                </a:lnTo>
                <a:lnTo>
                  <a:pt x="2102430" y="4039"/>
                </a:lnTo>
                <a:lnTo>
                  <a:pt x="1943100" y="0"/>
                </a:lnTo>
                <a:lnTo>
                  <a:pt x="1783769" y="4039"/>
                </a:lnTo>
                <a:lnTo>
                  <a:pt x="1627979" y="15950"/>
                </a:lnTo>
                <a:lnTo>
                  <a:pt x="1476231" y="35418"/>
                </a:lnTo>
                <a:lnTo>
                  <a:pt x="1329025" y="62130"/>
                </a:lnTo>
                <a:lnTo>
                  <a:pt x="1186862" y="95773"/>
                </a:lnTo>
                <a:lnTo>
                  <a:pt x="1050243" y="136035"/>
                </a:lnTo>
                <a:lnTo>
                  <a:pt x="919668" y="182601"/>
                </a:lnTo>
                <a:lnTo>
                  <a:pt x="795637" y="235159"/>
                </a:lnTo>
                <a:lnTo>
                  <a:pt x="678652" y="293395"/>
                </a:lnTo>
                <a:lnTo>
                  <a:pt x="569213" y="356997"/>
                </a:lnTo>
                <a:lnTo>
                  <a:pt x="467821" y="425650"/>
                </a:lnTo>
                <a:lnTo>
                  <a:pt x="374977" y="499043"/>
                </a:lnTo>
                <a:lnTo>
                  <a:pt x="291180" y="576861"/>
                </a:lnTo>
                <a:lnTo>
                  <a:pt x="216932" y="658791"/>
                </a:lnTo>
                <a:lnTo>
                  <a:pt x="152733" y="744521"/>
                </a:lnTo>
                <a:lnTo>
                  <a:pt x="99084" y="833737"/>
                </a:lnTo>
                <a:lnTo>
                  <a:pt x="56485" y="926126"/>
                </a:lnTo>
                <a:lnTo>
                  <a:pt x="25438" y="1021375"/>
                </a:lnTo>
                <a:lnTo>
                  <a:pt x="6443" y="1119171"/>
                </a:lnTo>
                <a:lnTo>
                  <a:pt x="0" y="1219200"/>
                </a:lnTo>
                <a:lnTo>
                  <a:pt x="6443" y="1319228"/>
                </a:lnTo>
                <a:lnTo>
                  <a:pt x="25438" y="1417024"/>
                </a:lnTo>
                <a:lnTo>
                  <a:pt x="56485" y="1512273"/>
                </a:lnTo>
                <a:lnTo>
                  <a:pt x="99084" y="1604662"/>
                </a:lnTo>
                <a:lnTo>
                  <a:pt x="152733" y="1693878"/>
                </a:lnTo>
                <a:lnTo>
                  <a:pt x="216932" y="1779608"/>
                </a:lnTo>
                <a:lnTo>
                  <a:pt x="291180" y="1861539"/>
                </a:lnTo>
                <a:lnTo>
                  <a:pt x="374977" y="1939357"/>
                </a:lnTo>
                <a:lnTo>
                  <a:pt x="467821" y="2012749"/>
                </a:lnTo>
                <a:lnTo>
                  <a:pt x="569213" y="2081403"/>
                </a:lnTo>
                <a:lnTo>
                  <a:pt x="678652" y="2145004"/>
                </a:lnTo>
                <a:lnTo>
                  <a:pt x="795637" y="2203240"/>
                </a:lnTo>
                <a:lnTo>
                  <a:pt x="919668" y="2255798"/>
                </a:lnTo>
                <a:lnTo>
                  <a:pt x="1050243" y="2302364"/>
                </a:lnTo>
                <a:lnTo>
                  <a:pt x="1186862" y="2342626"/>
                </a:lnTo>
                <a:lnTo>
                  <a:pt x="1329025" y="2376269"/>
                </a:lnTo>
                <a:lnTo>
                  <a:pt x="1476231" y="2402981"/>
                </a:lnTo>
                <a:lnTo>
                  <a:pt x="1627979" y="2422449"/>
                </a:lnTo>
                <a:lnTo>
                  <a:pt x="1783769" y="2434360"/>
                </a:lnTo>
                <a:lnTo>
                  <a:pt x="1943100" y="2438400"/>
                </a:lnTo>
                <a:lnTo>
                  <a:pt x="2102430" y="2434360"/>
                </a:lnTo>
                <a:lnTo>
                  <a:pt x="2258220" y="2422449"/>
                </a:lnTo>
                <a:lnTo>
                  <a:pt x="2409968" y="2402981"/>
                </a:lnTo>
                <a:lnTo>
                  <a:pt x="2557174" y="2376269"/>
                </a:lnTo>
                <a:lnTo>
                  <a:pt x="2699337" y="2342626"/>
                </a:lnTo>
                <a:lnTo>
                  <a:pt x="2835956" y="2302364"/>
                </a:lnTo>
                <a:lnTo>
                  <a:pt x="2966531" y="2255798"/>
                </a:lnTo>
                <a:lnTo>
                  <a:pt x="3090562" y="2203240"/>
                </a:lnTo>
                <a:lnTo>
                  <a:pt x="3207547" y="2145004"/>
                </a:lnTo>
                <a:lnTo>
                  <a:pt x="3316985" y="2081403"/>
                </a:lnTo>
                <a:lnTo>
                  <a:pt x="3418378" y="2012749"/>
                </a:lnTo>
                <a:lnTo>
                  <a:pt x="3511222" y="1939357"/>
                </a:lnTo>
                <a:lnTo>
                  <a:pt x="3595019" y="1861539"/>
                </a:lnTo>
                <a:lnTo>
                  <a:pt x="3669267" y="1779608"/>
                </a:lnTo>
                <a:lnTo>
                  <a:pt x="3733466" y="1693878"/>
                </a:lnTo>
                <a:lnTo>
                  <a:pt x="3787115" y="1604662"/>
                </a:lnTo>
                <a:lnTo>
                  <a:pt x="3829714" y="1512273"/>
                </a:lnTo>
                <a:lnTo>
                  <a:pt x="3860761" y="1417024"/>
                </a:lnTo>
                <a:lnTo>
                  <a:pt x="3879756" y="1319228"/>
                </a:lnTo>
                <a:lnTo>
                  <a:pt x="3886200" y="1219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4975" y="2608056"/>
            <a:ext cx="3897025" cy="2447465"/>
          </a:xfrm>
          <a:custGeom>
            <a:avLst/>
            <a:gdLst/>
            <a:ahLst/>
            <a:cxnLst/>
            <a:rect l="l" t="t" r="r" b="b"/>
            <a:pathLst>
              <a:path w="3886200" h="2438400">
                <a:moveTo>
                  <a:pt x="1943100" y="0"/>
                </a:moveTo>
                <a:lnTo>
                  <a:pt x="1783769" y="4039"/>
                </a:lnTo>
                <a:lnTo>
                  <a:pt x="1627979" y="15950"/>
                </a:lnTo>
                <a:lnTo>
                  <a:pt x="1476231" y="35418"/>
                </a:lnTo>
                <a:lnTo>
                  <a:pt x="1329025" y="62130"/>
                </a:lnTo>
                <a:lnTo>
                  <a:pt x="1186862" y="95773"/>
                </a:lnTo>
                <a:lnTo>
                  <a:pt x="1050243" y="136035"/>
                </a:lnTo>
                <a:lnTo>
                  <a:pt x="919668" y="182601"/>
                </a:lnTo>
                <a:lnTo>
                  <a:pt x="795637" y="235159"/>
                </a:lnTo>
                <a:lnTo>
                  <a:pt x="678652" y="293395"/>
                </a:lnTo>
                <a:lnTo>
                  <a:pt x="569213" y="356997"/>
                </a:lnTo>
                <a:lnTo>
                  <a:pt x="467821" y="425650"/>
                </a:lnTo>
                <a:lnTo>
                  <a:pt x="374977" y="499043"/>
                </a:lnTo>
                <a:lnTo>
                  <a:pt x="291180" y="576861"/>
                </a:lnTo>
                <a:lnTo>
                  <a:pt x="216932" y="658791"/>
                </a:lnTo>
                <a:lnTo>
                  <a:pt x="152733" y="744521"/>
                </a:lnTo>
                <a:lnTo>
                  <a:pt x="99084" y="833737"/>
                </a:lnTo>
                <a:lnTo>
                  <a:pt x="56485" y="926126"/>
                </a:lnTo>
                <a:lnTo>
                  <a:pt x="25438" y="1021375"/>
                </a:lnTo>
                <a:lnTo>
                  <a:pt x="6443" y="1119171"/>
                </a:lnTo>
                <a:lnTo>
                  <a:pt x="0" y="1219200"/>
                </a:lnTo>
                <a:lnTo>
                  <a:pt x="6443" y="1319228"/>
                </a:lnTo>
                <a:lnTo>
                  <a:pt x="25438" y="1417024"/>
                </a:lnTo>
                <a:lnTo>
                  <a:pt x="56485" y="1512273"/>
                </a:lnTo>
                <a:lnTo>
                  <a:pt x="99084" y="1604662"/>
                </a:lnTo>
                <a:lnTo>
                  <a:pt x="152733" y="1693878"/>
                </a:lnTo>
                <a:lnTo>
                  <a:pt x="216932" y="1779608"/>
                </a:lnTo>
                <a:lnTo>
                  <a:pt x="291180" y="1861539"/>
                </a:lnTo>
                <a:lnTo>
                  <a:pt x="374977" y="1939357"/>
                </a:lnTo>
                <a:lnTo>
                  <a:pt x="467821" y="2012749"/>
                </a:lnTo>
                <a:lnTo>
                  <a:pt x="569213" y="2081403"/>
                </a:lnTo>
                <a:lnTo>
                  <a:pt x="678652" y="2145004"/>
                </a:lnTo>
                <a:lnTo>
                  <a:pt x="795637" y="2203240"/>
                </a:lnTo>
                <a:lnTo>
                  <a:pt x="919668" y="2255798"/>
                </a:lnTo>
                <a:lnTo>
                  <a:pt x="1050243" y="2302364"/>
                </a:lnTo>
                <a:lnTo>
                  <a:pt x="1186862" y="2342626"/>
                </a:lnTo>
                <a:lnTo>
                  <a:pt x="1329025" y="2376269"/>
                </a:lnTo>
                <a:lnTo>
                  <a:pt x="1476231" y="2402981"/>
                </a:lnTo>
                <a:lnTo>
                  <a:pt x="1627979" y="2422449"/>
                </a:lnTo>
                <a:lnTo>
                  <a:pt x="1783769" y="2434360"/>
                </a:lnTo>
                <a:lnTo>
                  <a:pt x="1943100" y="2438400"/>
                </a:lnTo>
                <a:lnTo>
                  <a:pt x="2102430" y="2434360"/>
                </a:lnTo>
                <a:lnTo>
                  <a:pt x="2258220" y="2422449"/>
                </a:lnTo>
                <a:lnTo>
                  <a:pt x="2409968" y="2402981"/>
                </a:lnTo>
                <a:lnTo>
                  <a:pt x="2557174" y="2376269"/>
                </a:lnTo>
                <a:lnTo>
                  <a:pt x="2699337" y="2342626"/>
                </a:lnTo>
                <a:lnTo>
                  <a:pt x="2835956" y="2302364"/>
                </a:lnTo>
                <a:lnTo>
                  <a:pt x="2966531" y="2255798"/>
                </a:lnTo>
                <a:lnTo>
                  <a:pt x="3090562" y="2203240"/>
                </a:lnTo>
                <a:lnTo>
                  <a:pt x="3207547" y="2145004"/>
                </a:lnTo>
                <a:lnTo>
                  <a:pt x="3316985" y="2081403"/>
                </a:lnTo>
                <a:lnTo>
                  <a:pt x="3418378" y="2012749"/>
                </a:lnTo>
                <a:lnTo>
                  <a:pt x="3511222" y="1939357"/>
                </a:lnTo>
                <a:lnTo>
                  <a:pt x="3595019" y="1861539"/>
                </a:lnTo>
                <a:lnTo>
                  <a:pt x="3669267" y="1779608"/>
                </a:lnTo>
                <a:lnTo>
                  <a:pt x="3733466" y="1693878"/>
                </a:lnTo>
                <a:lnTo>
                  <a:pt x="3787115" y="1604662"/>
                </a:lnTo>
                <a:lnTo>
                  <a:pt x="3829714" y="1512273"/>
                </a:lnTo>
                <a:lnTo>
                  <a:pt x="3860761" y="1417024"/>
                </a:lnTo>
                <a:lnTo>
                  <a:pt x="3879756" y="1319228"/>
                </a:lnTo>
                <a:lnTo>
                  <a:pt x="3886200" y="1219200"/>
                </a:lnTo>
                <a:lnTo>
                  <a:pt x="3879756" y="1119171"/>
                </a:lnTo>
                <a:lnTo>
                  <a:pt x="3860761" y="1021375"/>
                </a:lnTo>
                <a:lnTo>
                  <a:pt x="3829714" y="926126"/>
                </a:lnTo>
                <a:lnTo>
                  <a:pt x="3787115" y="833737"/>
                </a:lnTo>
                <a:lnTo>
                  <a:pt x="3733466" y="744521"/>
                </a:lnTo>
                <a:lnTo>
                  <a:pt x="3669267" y="658791"/>
                </a:lnTo>
                <a:lnTo>
                  <a:pt x="3595019" y="576861"/>
                </a:lnTo>
                <a:lnTo>
                  <a:pt x="3511222" y="499043"/>
                </a:lnTo>
                <a:lnTo>
                  <a:pt x="3418378" y="425650"/>
                </a:lnTo>
                <a:lnTo>
                  <a:pt x="3316985" y="356997"/>
                </a:lnTo>
                <a:lnTo>
                  <a:pt x="3207547" y="293395"/>
                </a:lnTo>
                <a:lnTo>
                  <a:pt x="3090562" y="235159"/>
                </a:lnTo>
                <a:lnTo>
                  <a:pt x="2966531" y="182601"/>
                </a:lnTo>
                <a:lnTo>
                  <a:pt x="2835956" y="136035"/>
                </a:lnTo>
                <a:lnTo>
                  <a:pt x="2699337" y="95773"/>
                </a:lnTo>
                <a:lnTo>
                  <a:pt x="2557174" y="62130"/>
                </a:lnTo>
                <a:lnTo>
                  <a:pt x="2409968" y="35418"/>
                </a:lnTo>
                <a:lnTo>
                  <a:pt x="2258220" y="15950"/>
                </a:lnTo>
                <a:lnTo>
                  <a:pt x="2102430" y="4039"/>
                </a:lnTo>
                <a:lnTo>
                  <a:pt x="1943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35768" y="4626871"/>
            <a:ext cx="28336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6481" y="2874217"/>
            <a:ext cx="1614098" cy="1584097"/>
          </a:xfrm>
          <a:custGeom>
            <a:avLst/>
            <a:gdLst/>
            <a:ahLst/>
            <a:cxnLst/>
            <a:rect l="l" t="t" r="r" b="b"/>
            <a:pathLst>
              <a:path w="2581275" h="1729104">
                <a:moveTo>
                  <a:pt x="2580894" y="864870"/>
                </a:moveTo>
                <a:lnTo>
                  <a:pt x="2576617" y="793921"/>
                </a:lnTo>
                <a:lnTo>
                  <a:pt x="2564008" y="724554"/>
                </a:lnTo>
                <a:lnTo>
                  <a:pt x="2543400" y="656992"/>
                </a:lnTo>
                <a:lnTo>
                  <a:pt x="2515124" y="591458"/>
                </a:lnTo>
                <a:lnTo>
                  <a:pt x="2479512" y="528173"/>
                </a:lnTo>
                <a:lnTo>
                  <a:pt x="2436896" y="467359"/>
                </a:lnTo>
                <a:lnTo>
                  <a:pt x="2387609" y="409240"/>
                </a:lnTo>
                <a:lnTo>
                  <a:pt x="2331982" y="354037"/>
                </a:lnTo>
                <a:lnTo>
                  <a:pt x="2270347" y="301973"/>
                </a:lnTo>
                <a:lnTo>
                  <a:pt x="2203037" y="253269"/>
                </a:lnTo>
                <a:lnTo>
                  <a:pt x="2130383" y="208149"/>
                </a:lnTo>
                <a:lnTo>
                  <a:pt x="2052718" y="166835"/>
                </a:lnTo>
                <a:lnTo>
                  <a:pt x="1970373" y="129548"/>
                </a:lnTo>
                <a:lnTo>
                  <a:pt x="1883681" y="96512"/>
                </a:lnTo>
                <a:lnTo>
                  <a:pt x="1792974" y="67948"/>
                </a:lnTo>
                <a:lnTo>
                  <a:pt x="1698583" y="44080"/>
                </a:lnTo>
                <a:lnTo>
                  <a:pt x="1600841" y="25128"/>
                </a:lnTo>
                <a:lnTo>
                  <a:pt x="1500080" y="11316"/>
                </a:lnTo>
                <a:lnTo>
                  <a:pt x="1396631" y="2866"/>
                </a:lnTo>
                <a:lnTo>
                  <a:pt x="1290827" y="0"/>
                </a:lnTo>
                <a:lnTo>
                  <a:pt x="1184915" y="2866"/>
                </a:lnTo>
                <a:lnTo>
                  <a:pt x="1081369" y="11316"/>
                </a:lnTo>
                <a:lnTo>
                  <a:pt x="980520" y="25128"/>
                </a:lnTo>
                <a:lnTo>
                  <a:pt x="882700" y="44080"/>
                </a:lnTo>
                <a:lnTo>
                  <a:pt x="788241" y="67948"/>
                </a:lnTo>
                <a:lnTo>
                  <a:pt x="697473" y="96512"/>
                </a:lnTo>
                <a:lnTo>
                  <a:pt x="610729" y="129548"/>
                </a:lnTo>
                <a:lnTo>
                  <a:pt x="528340" y="166835"/>
                </a:lnTo>
                <a:lnTo>
                  <a:pt x="450637" y="208149"/>
                </a:lnTo>
                <a:lnTo>
                  <a:pt x="377951" y="253269"/>
                </a:lnTo>
                <a:lnTo>
                  <a:pt x="310615" y="301973"/>
                </a:lnTo>
                <a:lnTo>
                  <a:pt x="248960" y="354037"/>
                </a:lnTo>
                <a:lnTo>
                  <a:pt x="193317" y="409240"/>
                </a:lnTo>
                <a:lnTo>
                  <a:pt x="144017" y="467359"/>
                </a:lnTo>
                <a:lnTo>
                  <a:pt x="101393" y="528173"/>
                </a:lnTo>
                <a:lnTo>
                  <a:pt x="65775" y="591458"/>
                </a:lnTo>
                <a:lnTo>
                  <a:pt x="37496" y="656992"/>
                </a:lnTo>
                <a:lnTo>
                  <a:pt x="16885" y="724554"/>
                </a:lnTo>
                <a:lnTo>
                  <a:pt x="4276" y="793921"/>
                </a:lnTo>
                <a:lnTo>
                  <a:pt x="0" y="864870"/>
                </a:lnTo>
                <a:lnTo>
                  <a:pt x="4276" y="935710"/>
                </a:lnTo>
                <a:lnTo>
                  <a:pt x="16885" y="1004979"/>
                </a:lnTo>
                <a:lnTo>
                  <a:pt x="37496" y="1072453"/>
                </a:lnTo>
                <a:lnTo>
                  <a:pt x="65775" y="1137909"/>
                </a:lnTo>
                <a:lnTo>
                  <a:pt x="101393" y="1201126"/>
                </a:lnTo>
                <a:lnTo>
                  <a:pt x="144017" y="1261879"/>
                </a:lnTo>
                <a:lnTo>
                  <a:pt x="193317" y="1319946"/>
                </a:lnTo>
                <a:lnTo>
                  <a:pt x="248960" y="1375105"/>
                </a:lnTo>
                <a:lnTo>
                  <a:pt x="310615" y="1427131"/>
                </a:lnTo>
                <a:lnTo>
                  <a:pt x="377951" y="1475803"/>
                </a:lnTo>
                <a:lnTo>
                  <a:pt x="450637" y="1520897"/>
                </a:lnTo>
                <a:lnTo>
                  <a:pt x="528340" y="1562191"/>
                </a:lnTo>
                <a:lnTo>
                  <a:pt x="610729" y="1599461"/>
                </a:lnTo>
                <a:lnTo>
                  <a:pt x="697473" y="1632486"/>
                </a:lnTo>
                <a:lnTo>
                  <a:pt x="788241" y="1661041"/>
                </a:lnTo>
                <a:lnTo>
                  <a:pt x="882700" y="1684904"/>
                </a:lnTo>
                <a:lnTo>
                  <a:pt x="980520" y="1703852"/>
                </a:lnTo>
                <a:lnTo>
                  <a:pt x="1081369" y="1717662"/>
                </a:lnTo>
                <a:lnTo>
                  <a:pt x="1184915" y="1726112"/>
                </a:lnTo>
                <a:lnTo>
                  <a:pt x="1290827" y="1728978"/>
                </a:lnTo>
                <a:lnTo>
                  <a:pt x="1396631" y="1726112"/>
                </a:lnTo>
                <a:lnTo>
                  <a:pt x="1500080" y="1717662"/>
                </a:lnTo>
                <a:lnTo>
                  <a:pt x="1600841" y="1703852"/>
                </a:lnTo>
                <a:lnTo>
                  <a:pt x="1698583" y="1684904"/>
                </a:lnTo>
                <a:lnTo>
                  <a:pt x="1792974" y="1661041"/>
                </a:lnTo>
                <a:lnTo>
                  <a:pt x="1883681" y="1632486"/>
                </a:lnTo>
                <a:lnTo>
                  <a:pt x="1970373" y="1599461"/>
                </a:lnTo>
                <a:lnTo>
                  <a:pt x="2052718" y="1562191"/>
                </a:lnTo>
                <a:lnTo>
                  <a:pt x="2130383" y="1520897"/>
                </a:lnTo>
                <a:lnTo>
                  <a:pt x="2203037" y="1475803"/>
                </a:lnTo>
                <a:lnTo>
                  <a:pt x="2270347" y="1427131"/>
                </a:lnTo>
                <a:lnTo>
                  <a:pt x="2331982" y="1375105"/>
                </a:lnTo>
                <a:lnTo>
                  <a:pt x="2387609" y="1319946"/>
                </a:lnTo>
                <a:lnTo>
                  <a:pt x="2436896" y="1261879"/>
                </a:lnTo>
                <a:lnTo>
                  <a:pt x="2479512" y="1201126"/>
                </a:lnTo>
                <a:lnTo>
                  <a:pt x="2515124" y="1137909"/>
                </a:lnTo>
                <a:lnTo>
                  <a:pt x="2543400" y="1072453"/>
                </a:lnTo>
                <a:lnTo>
                  <a:pt x="2564008" y="1004979"/>
                </a:lnTo>
                <a:lnTo>
                  <a:pt x="2576617" y="935710"/>
                </a:lnTo>
                <a:lnTo>
                  <a:pt x="2580894" y="86487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6481" y="2874217"/>
            <a:ext cx="1614098" cy="1584097"/>
          </a:xfrm>
          <a:custGeom>
            <a:avLst/>
            <a:gdLst/>
            <a:ahLst/>
            <a:cxnLst/>
            <a:rect l="l" t="t" r="r" b="b"/>
            <a:pathLst>
              <a:path w="2581275" h="1729104">
                <a:moveTo>
                  <a:pt x="1290827" y="0"/>
                </a:moveTo>
                <a:lnTo>
                  <a:pt x="1184915" y="2866"/>
                </a:lnTo>
                <a:lnTo>
                  <a:pt x="1081369" y="11316"/>
                </a:lnTo>
                <a:lnTo>
                  <a:pt x="980520" y="25128"/>
                </a:lnTo>
                <a:lnTo>
                  <a:pt x="882700" y="44080"/>
                </a:lnTo>
                <a:lnTo>
                  <a:pt x="788241" y="67948"/>
                </a:lnTo>
                <a:lnTo>
                  <a:pt x="697473" y="96512"/>
                </a:lnTo>
                <a:lnTo>
                  <a:pt x="610729" y="129548"/>
                </a:lnTo>
                <a:lnTo>
                  <a:pt x="528340" y="166835"/>
                </a:lnTo>
                <a:lnTo>
                  <a:pt x="450637" y="208149"/>
                </a:lnTo>
                <a:lnTo>
                  <a:pt x="377951" y="253269"/>
                </a:lnTo>
                <a:lnTo>
                  <a:pt x="310615" y="301973"/>
                </a:lnTo>
                <a:lnTo>
                  <a:pt x="248960" y="354037"/>
                </a:lnTo>
                <a:lnTo>
                  <a:pt x="193317" y="409240"/>
                </a:lnTo>
                <a:lnTo>
                  <a:pt x="144017" y="467359"/>
                </a:lnTo>
                <a:lnTo>
                  <a:pt x="101393" y="528173"/>
                </a:lnTo>
                <a:lnTo>
                  <a:pt x="65775" y="591458"/>
                </a:lnTo>
                <a:lnTo>
                  <a:pt x="37496" y="656992"/>
                </a:lnTo>
                <a:lnTo>
                  <a:pt x="16885" y="724554"/>
                </a:lnTo>
                <a:lnTo>
                  <a:pt x="4276" y="793921"/>
                </a:lnTo>
                <a:lnTo>
                  <a:pt x="0" y="864870"/>
                </a:lnTo>
                <a:lnTo>
                  <a:pt x="4276" y="935710"/>
                </a:lnTo>
                <a:lnTo>
                  <a:pt x="16885" y="1004979"/>
                </a:lnTo>
                <a:lnTo>
                  <a:pt x="37496" y="1072453"/>
                </a:lnTo>
                <a:lnTo>
                  <a:pt x="65775" y="1137909"/>
                </a:lnTo>
                <a:lnTo>
                  <a:pt x="101393" y="1201126"/>
                </a:lnTo>
                <a:lnTo>
                  <a:pt x="144017" y="1261879"/>
                </a:lnTo>
                <a:lnTo>
                  <a:pt x="193317" y="1319946"/>
                </a:lnTo>
                <a:lnTo>
                  <a:pt x="248960" y="1375105"/>
                </a:lnTo>
                <a:lnTo>
                  <a:pt x="310615" y="1427131"/>
                </a:lnTo>
                <a:lnTo>
                  <a:pt x="377951" y="1475803"/>
                </a:lnTo>
                <a:lnTo>
                  <a:pt x="450637" y="1520897"/>
                </a:lnTo>
                <a:lnTo>
                  <a:pt x="528340" y="1562191"/>
                </a:lnTo>
                <a:lnTo>
                  <a:pt x="610729" y="1599461"/>
                </a:lnTo>
                <a:lnTo>
                  <a:pt x="697473" y="1632486"/>
                </a:lnTo>
                <a:lnTo>
                  <a:pt x="788241" y="1661041"/>
                </a:lnTo>
                <a:lnTo>
                  <a:pt x="882700" y="1684904"/>
                </a:lnTo>
                <a:lnTo>
                  <a:pt x="980520" y="1703852"/>
                </a:lnTo>
                <a:lnTo>
                  <a:pt x="1081369" y="1717662"/>
                </a:lnTo>
                <a:lnTo>
                  <a:pt x="1184915" y="1726112"/>
                </a:lnTo>
                <a:lnTo>
                  <a:pt x="1290827" y="1728978"/>
                </a:lnTo>
                <a:lnTo>
                  <a:pt x="1396631" y="1726112"/>
                </a:lnTo>
                <a:lnTo>
                  <a:pt x="1500080" y="1717662"/>
                </a:lnTo>
                <a:lnTo>
                  <a:pt x="1600841" y="1703852"/>
                </a:lnTo>
                <a:lnTo>
                  <a:pt x="1698583" y="1684904"/>
                </a:lnTo>
                <a:lnTo>
                  <a:pt x="1792974" y="1661041"/>
                </a:lnTo>
                <a:lnTo>
                  <a:pt x="1883681" y="1632486"/>
                </a:lnTo>
                <a:lnTo>
                  <a:pt x="1970373" y="1599461"/>
                </a:lnTo>
                <a:lnTo>
                  <a:pt x="2052718" y="1562191"/>
                </a:lnTo>
                <a:lnTo>
                  <a:pt x="2130383" y="1520897"/>
                </a:lnTo>
                <a:lnTo>
                  <a:pt x="2203037" y="1475803"/>
                </a:lnTo>
                <a:lnTo>
                  <a:pt x="2270347" y="1427131"/>
                </a:lnTo>
                <a:lnTo>
                  <a:pt x="2331982" y="1375105"/>
                </a:lnTo>
                <a:lnTo>
                  <a:pt x="2387609" y="1319946"/>
                </a:lnTo>
                <a:lnTo>
                  <a:pt x="2436896" y="1261879"/>
                </a:lnTo>
                <a:lnTo>
                  <a:pt x="2479512" y="1201126"/>
                </a:lnTo>
                <a:lnTo>
                  <a:pt x="2515124" y="1137909"/>
                </a:lnTo>
                <a:lnTo>
                  <a:pt x="2543400" y="1072453"/>
                </a:lnTo>
                <a:lnTo>
                  <a:pt x="2564008" y="1004979"/>
                </a:lnTo>
                <a:lnTo>
                  <a:pt x="2576617" y="935710"/>
                </a:lnTo>
                <a:lnTo>
                  <a:pt x="2580894" y="864870"/>
                </a:lnTo>
                <a:lnTo>
                  <a:pt x="2576617" y="793921"/>
                </a:lnTo>
                <a:lnTo>
                  <a:pt x="2564008" y="724554"/>
                </a:lnTo>
                <a:lnTo>
                  <a:pt x="2543400" y="656992"/>
                </a:lnTo>
                <a:lnTo>
                  <a:pt x="2515124" y="591458"/>
                </a:lnTo>
                <a:lnTo>
                  <a:pt x="2479512" y="528173"/>
                </a:lnTo>
                <a:lnTo>
                  <a:pt x="2436896" y="467359"/>
                </a:lnTo>
                <a:lnTo>
                  <a:pt x="2387609" y="409240"/>
                </a:lnTo>
                <a:lnTo>
                  <a:pt x="2331982" y="354037"/>
                </a:lnTo>
                <a:lnTo>
                  <a:pt x="2270347" y="301973"/>
                </a:lnTo>
                <a:lnTo>
                  <a:pt x="2203037" y="253269"/>
                </a:lnTo>
                <a:lnTo>
                  <a:pt x="2130383" y="208149"/>
                </a:lnTo>
                <a:lnTo>
                  <a:pt x="2052718" y="166835"/>
                </a:lnTo>
                <a:lnTo>
                  <a:pt x="1970373" y="129548"/>
                </a:lnTo>
                <a:lnTo>
                  <a:pt x="1883681" y="96512"/>
                </a:lnTo>
                <a:lnTo>
                  <a:pt x="1792974" y="67948"/>
                </a:lnTo>
                <a:lnTo>
                  <a:pt x="1698583" y="44080"/>
                </a:lnTo>
                <a:lnTo>
                  <a:pt x="1600841" y="25128"/>
                </a:lnTo>
                <a:lnTo>
                  <a:pt x="1500080" y="11316"/>
                </a:lnTo>
                <a:lnTo>
                  <a:pt x="1396631" y="2866"/>
                </a:lnTo>
                <a:lnTo>
                  <a:pt x="129082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94168" y="316814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68415" y="2149156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415" y="2149156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8415" y="2455089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415" y="2455089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8415" y="27610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8415" y="27610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8415" y="3066955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68415" y="3066955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8415" y="3372889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8415" y="3372889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8415" y="36788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8415" y="3984755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8415" y="3984755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8415" y="4290688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8415" y="4290688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8415" y="4596621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8415" y="4596621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8415" y="4902554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68415" y="4902554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00518" y="2881457"/>
            <a:ext cx="2629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02138" y="2874217"/>
            <a:ext cx="2966706" cy="197582"/>
          </a:xfrm>
          <a:custGeom>
            <a:avLst/>
            <a:gdLst/>
            <a:ahLst/>
            <a:cxnLst/>
            <a:rect l="l" t="t" r="r" b="b"/>
            <a:pathLst>
              <a:path w="2958465" h="196850">
                <a:moveTo>
                  <a:pt x="79509" y="137882"/>
                </a:moveTo>
                <a:lnTo>
                  <a:pt x="46829" y="113331"/>
                </a:lnTo>
                <a:lnTo>
                  <a:pt x="30273" y="112417"/>
                </a:lnTo>
                <a:lnTo>
                  <a:pt x="19453" y="116997"/>
                </a:lnTo>
                <a:lnTo>
                  <a:pt x="10499" y="124941"/>
                </a:lnTo>
                <a:lnTo>
                  <a:pt x="3927" y="136166"/>
                </a:lnTo>
                <a:lnTo>
                  <a:pt x="255" y="150590"/>
                </a:lnTo>
                <a:lnTo>
                  <a:pt x="0" y="168130"/>
                </a:lnTo>
                <a:lnTo>
                  <a:pt x="6365" y="180072"/>
                </a:lnTo>
                <a:lnTo>
                  <a:pt x="15976" y="189334"/>
                </a:lnTo>
                <a:lnTo>
                  <a:pt x="28064" y="195110"/>
                </a:lnTo>
                <a:lnTo>
                  <a:pt x="39578" y="196350"/>
                </a:lnTo>
                <a:lnTo>
                  <a:pt x="39578" y="139446"/>
                </a:lnTo>
                <a:lnTo>
                  <a:pt x="79509" y="137882"/>
                </a:lnTo>
                <a:close/>
              </a:path>
              <a:path w="2958465" h="196850">
                <a:moveTo>
                  <a:pt x="82532" y="147245"/>
                </a:moveTo>
                <a:lnTo>
                  <a:pt x="79509" y="137882"/>
                </a:lnTo>
                <a:lnTo>
                  <a:pt x="39578" y="139446"/>
                </a:lnTo>
                <a:lnTo>
                  <a:pt x="41102" y="168402"/>
                </a:lnTo>
                <a:lnTo>
                  <a:pt x="79592" y="166894"/>
                </a:lnTo>
                <a:lnTo>
                  <a:pt x="81158" y="162886"/>
                </a:lnTo>
                <a:lnTo>
                  <a:pt x="82532" y="147245"/>
                </a:lnTo>
                <a:close/>
              </a:path>
              <a:path w="2958465" h="196850">
                <a:moveTo>
                  <a:pt x="79592" y="166894"/>
                </a:moveTo>
                <a:lnTo>
                  <a:pt x="41102" y="168402"/>
                </a:lnTo>
                <a:lnTo>
                  <a:pt x="39578" y="139446"/>
                </a:lnTo>
                <a:lnTo>
                  <a:pt x="39578" y="196350"/>
                </a:lnTo>
                <a:lnTo>
                  <a:pt x="41864" y="196596"/>
                </a:lnTo>
                <a:lnTo>
                  <a:pt x="44071" y="196468"/>
                </a:lnTo>
                <a:lnTo>
                  <a:pt x="56843" y="193300"/>
                </a:lnTo>
                <a:lnTo>
                  <a:pt x="67694" y="186354"/>
                </a:lnTo>
                <a:lnTo>
                  <a:pt x="76006" y="176070"/>
                </a:lnTo>
                <a:lnTo>
                  <a:pt x="79592" y="166894"/>
                </a:lnTo>
                <a:close/>
              </a:path>
              <a:path w="2958465" h="196850">
                <a:moveTo>
                  <a:pt x="2900888" y="41909"/>
                </a:moveTo>
                <a:lnTo>
                  <a:pt x="2890879" y="27794"/>
                </a:lnTo>
                <a:lnTo>
                  <a:pt x="79509" y="137882"/>
                </a:lnTo>
                <a:lnTo>
                  <a:pt x="82532" y="147245"/>
                </a:lnTo>
                <a:lnTo>
                  <a:pt x="82532" y="166779"/>
                </a:lnTo>
                <a:lnTo>
                  <a:pt x="2891921" y="56768"/>
                </a:lnTo>
                <a:lnTo>
                  <a:pt x="2900888" y="41909"/>
                </a:lnTo>
                <a:close/>
              </a:path>
              <a:path w="2958465" h="196850">
                <a:moveTo>
                  <a:pt x="82532" y="166779"/>
                </a:moveTo>
                <a:lnTo>
                  <a:pt x="82532" y="147245"/>
                </a:lnTo>
                <a:lnTo>
                  <a:pt x="81158" y="162886"/>
                </a:lnTo>
                <a:lnTo>
                  <a:pt x="79592" y="166894"/>
                </a:lnTo>
                <a:lnTo>
                  <a:pt x="82532" y="166779"/>
                </a:lnTo>
                <a:close/>
              </a:path>
              <a:path w="2958465" h="196850">
                <a:moveTo>
                  <a:pt x="2958038" y="39623"/>
                </a:moveTo>
                <a:lnTo>
                  <a:pt x="2871170" y="0"/>
                </a:lnTo>
                <a:lnTo>
                  <a:pt x="2890879" y="27794"/>
                </a:lnTo>
                <a:lnTo>
                  <a:pt x="2900126" y="27431"/>
                </a:lnTo>
                <a:lnTo>
                  <a:pt x="2901650" y="56387"/>
                </a:lnTo>
                <a:lnTo>
                  <a:pt x="2901650" y="70893"/>
                </a:lnTo>
                <a:lnTo>
                  <a:pt x="2958038" y="39623"/>
                </a:lnTo>
                <a:close/>
              </a:path>
              <a:path w="2958465" h="196850">
                <a:moveTo>
                  <a:pt x="2901650" y="70893"/>
                </a:moveTo>
                <a:lnTo>
                  <a:pt x="2901650" y="56387"/>
                </a:lnTo>
                <a:lnTo>
                  <a:pt x="2891921" y="56768"/>
                </a:lnTo>
                <a:lnTo>
                  <a:pt x="2874218" y="86105"/>
                </a:lnTo>
                <a:lnTo>
                  <a:pt x="2901650" y="70893"/>
                </a:lnTo>
                <a:close/>
              </a:path>
              <a:path w="2958465" h="196850">
                <a:moveTo>
                  <a:pt x="2901650" y="56387"/>
                </a:moveTo>
                <a:lnTo>
                  <a:pt x="2900126" y="27431"/>
                </a:lnTo>
                <a:lnTo>
                  <a:pt x="2890879" y="27794"/>
                </a:lnTo>
                <a:lnTo>
                  <a:pt x="2900888" y="41909"/>
                </a:lnTo>
                <a:lnTo>
                  <a:pt x="2900888" y="56417"/>
                </a:lnTo>
                <a:lnTo>
                  <a:pt x="2901650" y="56387"/>
                </a:lnTo>
                <a:close/>
              </a:path>
              <a:path w="2958465" h="196850">
                <a:moveTo>
                  <a:pt x="2900888" y="56417"/>
                </a:moveTo>
                <a:lnTo>
                  <a:pt x="2900888" y="41909"/>
                </a:lnTo>
                <a:lnTo>
                  <a:pt x="2891921" y="56768"/>
                </a:lnTo>
                <a:lnTo>
                  <a:pt x="2900888" y="56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977294" y="3837498"/>
            <a:ext cx="2629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78851" y="3792782"/>
            <a:ext cx="3290184" cy="235186"/>
          </a:xfrm>
          <a:custGeom>
            <a:avLst/>
            <a:gdLst/>
            <a:ahLst/>
            <a:cxnLst/>
            <a:rect l="l" t="t" r="r" b="b"/>
            <a:pathLst>
              <a:path w="3281045" h="234314">
                <a:moveTo>
                  <a:pt x="79532" y="174912"/>
                </a:moveTo>
                <a:lnTo>
                  <a:pt x="45330" y="150395"/>
                </a:lnTo>
                <a:lnTo>
                  <a:pt x="28740" y="150011"/>
                </a:lnTo>
                <a:lnTo>
                  <a:pt x="18203" y="154877"/>
                </a:lnTo>
                <a:lnTo>
                  <a:pt x="9554" y="163053"/>
                </a:lnTo>
                <a:lnTo>
                  <a:pt x="3313" y="174413"/>
                </a:lnTo>
                <a:lnTo>
                  <a:pt x="0" y="188827"/>
                </a:lnTo>
                <a:lnTo>
                  <a:pt x="135" y="206168"/>
                </a:lnTo>
                <a:lnTo>
                  <a:pt x="6689" y="217919"/>
                </a:lnTo>
                <a:lnTo>
                  <a:pt x="16529" y="226950"/>
                </a:lnTo>
                <a:lnTo>
                  <a:pt x="28810" y="232531"/>
                </a:lnTo>
                <a:lnTo>
                  <a:pt x="39641" y="233626"/>
                </a:lnTo>
                <a:lnTo>
                  <a:pt x="39641" y="176784"/>
                </a:lnTo>
                <a:lnTo>
                  <a:pt x="79532" y="174912"/>
                </a:lnTo>
                <a:close/>
              </a:path>
              <a:path w="3281045" h="234314">
                <a:moveTo>
                  <a:pt x="82277" y="182149"/>
                </a:moveTo>
                <a:lnTo>
                  <a:pt x="79532" y="174912"/>
                </a:lnTo>
                <a:lnTo>
                  <a:pt x="39641" y="176784"/>
                </a:lnTo>
                <a:lnTo>
                  <a:pt x="41165" y="205740"/>
                </a:lnTo>
                <a:lnTo>
                  <a:pt x="79698" y="203922"/>
                </a:lnTo>
                <a:lnTo>
                  <a:pt x="81525" y="198370"/>
                </a:lnTo>
                <a:lnTo>
                  <a:pt x="82277" y="182149"/>
                </a:lnTo>
                <a:close/>
              </a:path>
              <a:path w="3281045" h="234314">
                <a:moveTo>
                  <a:pt x="79698" y="203922"/>
                </a:moveTo>
                <a:lnTo>
                  <a:pt x="41165" y="205740"/>
                </a:lnTo>
                <a:lnTo>
                  <a:pt x="39641" y="176784"/>
                </a:lnTo>
                <a:lnTo>
                  <a:pt x="39641" y="233626"/>
                </a:lnTo>
                <a:lnTo>
                  <a:pt x="77067" y="211916"/>
                </a:lnTo>
                <a:lnTo>
                  <a:pt x="79698" y="203922"/>
                </a:lnTo>
                <a:close/>
              </a:path>
              <a:path w="3281045" h="234314">
                <a:moveTo>
                  <a:pt x="3223277" y="41909"/>
                </a:moveTo>
                <a:lnTo>
                  <a:pt x="3213070" y="27875"/>
                </a:lnTo>
                <a:lnTo>
                  <a:pt x="79532" y="174912"/>
                </a:lnTo>
                <a:lnTo>
                  <a:pt x="82277" y="182149"/>
                </a:lnTo>
                <a:lnTo>
                  <a:pt x="82277" y="203801"/>
                </a:lnTo>
                <a:lnTo>
                  <a:pt x="3214735" y="56064"/>
                </a:lnTo>
                <a:lnTo>
                  <a:pt x="3223277" y="41909"/>
                </a:lnTo>
                <a:close/>
              </a:path>
              <a:path w="3281045" h="234314">
                <a:moveTo>
                  <a:pt x="82277" y="203801"/>
                </a:moveTo>
                <a:lnTo>
                  <a:pt x="82277" y="182149"/>
                </a:lnTo>
                <a:lnTo>
                  <a:pt x="81525" y="198370"/>
                </a:lnTo>
                <a:lnTo>
                  <a:pt x="79698" y="203922"/>
                </a:lnTo>
                <a:lnTo>
                  <a:pt x="82277" y="203801"/>
                </a:lnTo>
                <a:close/>
              </a:path>
              <a:path w="3281045" h="234314">
                <a:moveTo>
                  <a:pt x="3280427" y="38862"/>
                </a:moveTo>
                <a:lnTo>
                  <a:pt x="3192797" y="0"/>
                </a:lnTo>
                <a:lnTo>
                  <a:pt x="3213070" y="27875"/>
                </a:lnTo>
                <a:lnTo>
                  <a:pt x="3222515" y="27432"/>
                </a:lnTo>
                <a:lnTo>
                  <a:pt x="3224039" y="55626"/>
                </a:lnTo>
                <a:lnTo>
                  <a:pt x="3224039" y="70644"/>
                </a:lnTo>
                <a:lnTo>
                  <a:pt x="3280427" y="38862"/>
                </a:lnTo>
                <a:close/>
              </a:path>
              <a:path w="3281045" h="234314">
                <a:moveTo>
                  <a:pt x="3224039" y="70644"/>
                </a:moveTo>
                <a:lnTo>
                  <a:pt x="3224039" y="55626"/>
                </a:lnTo>
                <a:lnTo>
                  <a:pt x="3214735" y="56064"/>
                </a:lnTo>
                <a:lnTo>
                  <a:pt x="3196607" y="86106"/>
                </a:lnTo>
                <a:lnTo>
                  <a:pt x="3224039" y="70644"/>
                </a:lnTo>
                <a:close/>
              </a:path>
              <a:path w="3281045" h="234314">
                <a:moveTo>
                  <a:pt x="3224039" y="55626"/>
                </a:moveTo>
                <a:lnTo>
                  <a:pt x="3222515" y="27432"/>
                </a:lnTo>
                <a:lnTo>
                  <a:pt x="3213070" y="27875"/>
                </a:lnTo>
                <a:lnTo>
                  <a:pt x="3223277" y="41909"/>
                </a:lnTo>
                <a:lnTo>
                  <a:pt x="3223277" y="55662"/>
                </a:lnTo>
                <a:lnTo>
                  <a:pt x="3224039" y="55626"/>
                </a:lnTo>
                <a:close/>
              </a:path>
              <a:path w="3281045" h="234314">
                <a:moveTo>
                  <a:pt x="3223277" y="55662"/>
                </a:moveTo>
                <a:lnTo>
                  <a:pt x="3223277" y="41909"/>
                </a:lnTo>
                <a:lnTo>
                  <a:pt x="3214735" y="56064"/>
                </a:lnTo>
                <a:lnTo>
                  <a:pt x="3223277" y="55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81152" y="3990464"/>
            <a:ext cx="1617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16401" y="4148801"/>
            <a:ext cx="1279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6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80279" y="4094644"/>
            <a:ext cx="2488492" cy="381142"/>
          </a:xfrm>
          <a:custGeom>
            <a:avLst/>
            <a:gdLst/>
            <a:ahLst/>
            <a:cxnLst/>
            <a:rect l="l" t="t" r="r" b="b"/>
            <a:pathLst>
              <a:path w="2481579" h="379729">
                <a:moveTo>
                  <a:pt x="84690" y="34234"/>
                </a:moveTo>
                <a:lnTo>
                  <a:pt x="59549" y="3745"/>
                </a:lnTo>
                <a:lnTo>
                  <a:pt x="45725" y="0"/>
                </a:lnTo>
                <a:lnTo>
                  <a:pt x="32573" y="1105"/>
                </a:lnTo>
                <a:lnTo>
                  <a:pt x="20740" y="6053"/>
                </a:lnTo>
                <a:lnTo>
                  <a:pt x="10911" y="14341"/>
                </a:lnTo>
                <a:lnTo>
                  <a:pt x="3769" y="25470"/>
                </a:lnTo>
                <a:lnTo>
                  <a:pt x="0" y="38936"/>
                </a:lnTo>
                <a:lnTo>
                  <a:pt x="810" y="52363"/>
                </a:lnTo>
                <a:lnTo>
                  <a:pt x="37491" y="85589"/>
                </a:lnTo>
                <a:lnTo>
                  <a:pt x="41301" y="85909"/>
                </a:lnTo>
                <a:lnTo>
                  <a:pt x="41301" y="57395"/>
                </a:lnTo>
                <a:lnTo>
                  <a:pt x="44349" y="29201"/>
                </a:lnTo>
                <a:lnTo>
                  <a:pt x="84690" y="34234"/>
                </a:lnTo>
                <a:close/>
              </a:path>
              <a:path w="2481579" h="379729">
                <a:moveTo>
                  <a:pt x="85793" y="44995"/>
                </a:moveTo>
                <a:lnTo>
                  <a:pt x="84690" y="34234"/>
                </a:lnTo>
                <a:lnTo>
                  <a:pt x="44349" y="29201"/>
                </a:lnTo>
                <a:lnTo>
                  <a:pt x="41301" y="57395"/>
                </a:lnTo>
                <a:lnTo>
                  <a:pt x="80173" y="62246"/>
                </a:lnTo>
                <a:lnTo>
                  <a:pt x="82074" y="59089"/>
                </a:lnTo>
                <a:lnTo>
                  <a:pt x="85793" y="44995"/>
                </a:lnTo>
                <a:close/>
              </a:path>
              <a:path w="2481579" h="379729">
                <a:moveTo>
                  <a:pt x="80173" y="62246"/>
                </a:moveTo>
                <a:lnTo>
                  <a:pt x="41301" y="57395"/>
                </a:lnTo>
                <a:lnTo>
                  <a:pt x="41301" y="85909"/>
                </a:lnTo>
                <a:lnTo>
                  <a:pt x="54134" y="84425"/>
                </a:lnTo>
                <a:lnTo>
                  <a:pt x="65607" y="79197"/>
                </a:lnTo>
                <a:lnTo>
                  <a:pt x="75133" y="70620"/>
                </a:lnTo>
                <a:lnTo>
                  <a:pt x="80173" y="62246"/>
                </a:lnTo>
                <a:close/>
              </a:path>
              <a:path w="2481579" h="379729">
                <a:moveTo>
                  <a:pt x="85793" y="62947"/>
                </a:moveTo>
                <a:lnTo>
                  <a:pt x="85793" y="44995"/>
                </a:lnTo>
                <a:lnTo>
                  <a:pt x="82074" y="59089"/>
                </a:lnTo>
                <a:lnTo>
                  <a:pt x="80173" y="62246"/>
                </a:lnTo>
                <a:lnTo>
                  <a:pt x="85793" y="62947"/>
                </a:lnTo>
                <a:close/>
              </a:path>
              <a:path w="2481579" h="379729">
                <a:moveTo>
                  <a:pt x="2424495" y="340186"/>
                </a:moveTo>
                <a:lnTo>
                  <a:pt x="2416878" y="325198"/>
                </a:lnTo>
                <a:lnTo>
                  <a:pt x="84690" y="34234"/>
                </a:lnTo>
                <a:lnTo>
                  <a:pt x="85793" y="44995"/>
                </a:lnTo>
                <a:lnTo>
                  <a:pt x="85793" y="62947"/>
                </a:lnTo>
                <a:lnTo>
                  <a:pt x="2413932" y="353499"/>
                </a:lnTo>
                <a:lnTo>
                  <a:pt x="2424324" y="341454"/>
                </a:lnTo>
                <a:lnTo>
                  <a:pt x="2424495" y="340186"/>
                </a:lnTo>
                <a:close/>
              </a:path>
              <a:path w="2481579" h="379729">
                <a:moveTo>
                  <a:pt x="2424837" y="367787"/>
                </a:moveTo>
                <a:lnTo>
                  <a:pt x="2424837" y="340859"/>
                </a:lnTo>
                <a:lnTo>
                  <a:pt x="2424324" y="341454"/>
                </a:lnTo>
                <a:lnTo>
                  <a:pt x="2422551" y="354575"/>
                </a:lnTo>
                <a:lnTo>
                  <a:pt x="2413932" y="353499"/>
                </a:lnTo>
                <a:lnTo>
                  <a:pt x="2391309" y="379720"/>
                </a:lnTo>
                <a:lnTo>
                  <a:pt x="2424837" y="367787"/>
                </a:lnTo>
                <a:close/>
              </a:path>
              <a:path w="2481579" h="379729">
                <a:moveTo>
                  <a:pt x="2481225" y="347716"/>
                </a:moveTo>
                <a:lnTo>
                  <a:pt x="2401215" y="294376"/>
                </a:lnTo>
                <a:lnTo>
                  <a:pt x="2416878" y="325198"/>
                </a:lnTo>
                <a:lnTo>
                  <a:pt x="2426361" y="326381"/>
                </a:lnTo>
                <a:lnTo>
                  <a:pt x="2426361" y="367244"/>
                </a:lnTo>
                <a:lnTo>
                  <a:pt x="2481225" y="347716"/>
                </a:lnTo>
                <a:close/>
              </a:path>
              <a:path w="2481579" h="379729">
                <a:moveTo>
                  <a:pt x="2424324" y="341454"/>
                </a:moveTo>
                <a:lnTo>
                  <a:pt x="2413932" y="353499"/>
                </a:lnTo>
                <a:lnTo>
                  <a:pt x="2422551" y="354575"/>
                </a:lnTo>
                <a:lnTo>
                  <a:pt x="2424324" y="341454"/>
                </a:lnTo>
                <a:close/>
              </a:path>
              <a:path w="2481579" h="379729">
                <a:moveTo>
                  <a:pt x="2426361" y="326381"/>
                </a:moveTo>
                <a:lnTo>
                  <a:pt x="2416878" y="325198"/>
                </a:lnTo>
                <a:lnTo>
                  <a:pt x="2424495" y="340186"/>
                </a:lnTo>
                <a:lnTo>
                  <a:pt x="2426361" y="326381"/>
                </a:lnTo>
                <a:close/>
              </a:path>
              <a:path w="2481579" h="379729">
                <a:moveTo>
                  <a:pt x="2426361" y="367244"/>
                </a:moveTo>
                <a:lnTo>
                  <a:pt x="2426361" y="326381"/>
                </a:lnTo>
                <a:lnTo>
                  <a:pt x="2424495" y="340186"/>
                </a:lnTo>
                <a:lnTo>
                  <a:pt x="2424837" y="340859"/>
                </a:lnTo>
                <a:lnTo>
                  <a:pt x="2424837" y="367787"/>
                </a:lnTo>
                <a:lnTo>
                  <a:pt x="2426361" y="36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59355" y="3531564"/>
            <a:ext cx="1617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94605" y="3689901"/>
            <a:ext cx="1279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6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59386" y="3190859"/>
            <a:ext cx="2909397" cy="530921"/>
          </a:xfrm>
          <a:custGeom>
            <a:avLst/>
            <a:gdLst/>
            <a:ahLst/>
            <a:cxnLst/>
            <a:rect l="l" t="t" r="r" b="b"/>
            <a:pathLst>
              <a:path w="2901315" h="528954">
                <a:moveTo>
                  <a:pt x="79578" y="466044"/>
                </a:moveTo>
                <a:lnTo>
                  <a:pt x="78379" y="463428"/>
                </a:lnTo>
                <a:lnTo>
                  <a:pt x="70084" y="454233"/>
                </a:lnTo>
                <a:lnTo>
                  <a:pt x="59228" y="447708"/>
                </a:lnTo>
                <a:lnTo>
                  <a:pt x="46341" y="444377"/>
                </a:lnTo>
                <a:lnTo>
                  <a:pt x="31956" y="444766"/>
                </a:lnTo>
                <a:lnTo>
                  <a:pt x="19904" y="449372"/>
                </a:lnTo>
                <a:lnTo>
                  <a:pt x="10255" y="457346"/>
                </a:lnTo>
                <a:lnTo>
                  <a:pt x="3467" y="468036"/>
                </a:lnTo>
                <a:lnTo>
                  <a:pt x="0" y="480790"/>
                </a:lnTo>
                <a:lnTo>
                  <a:pt x="311" y="494955"/>
                </a:lnTo>
                <a:lnTo>
                  <a:pt x="4673" y="507493"/>
                </a:lnTo>
                <a:lnTo>
                  <a:pt x="12475" y="517687"/>
                </a:lnTo>
                <a:lnTo>
                  <a:pt x="22943" y="524999"/>
                </a:lnTo>
                <a:lnTo>
                  <a:pt x="35303" y="528892"/>
                </a:lnTo>
                <a:lnTo>
                  <a:pt x="39639" y="528872"/>
                </a:lnTo>
                <a:lnTo>
                  <a:pt x="39639" y="472440"/>
                </a:lnTo>
                <a:lnTo>
                  <a:pt x="79578" y="466044"/>
                </a:lnTo>
                <a:close/>
              </a:path>
              <a:path w="2901315" h="528954">
                <a:moveTo>
                  <a:pt x="84229" y="489423"/>
                </a:moveTo>
                <a:lnTo>
                  <a:pt x="83580" y="474769"/>
                </a:lnTo>
                <a:lnTo>
                  <a:pt x="79578" y="466044"/>
                </a:lnTo>
                <a:lnTo>
                  <a:pt x="39639" y="472440"/>
                </a:lnTo>
                <a:lnTo>
                  <a:pt x="44211" y="500634"/>
                </a:lnTo>
                <a:lnTo>
                  <a:pt x="83083" y="494409"/>
                </a:lnTo>
                <a:lnTo>
                  <a:pt x="84229" y="489423"/>
                </a:lnTo>
                <a:close/>
              </a:path>
              <a:path w="2901315" h="528954">
                <a:moveTo>
                  <a:pt x="83083" y="494409"/>
                </a:moveTo>
                <a:lnTo>
                  <a:pt x="44211" y="500634"/>
                </a:lnTo>
                <a:lnTo>
                  <a:pt x="39639" y="472440"/>
                </a:lnTo>
                <a:lnTo>
                  <a:pt x="39639" y="528872"/>
                </a:lnTo>
                <a:lnTo>
                  <a:pt x="75076" y="513388"/>
                </a:lnTo>
                <a:lnTo>
                  <a:pt x="81236" y="502442"/>
                </a:lnTo>
                <a:lnTo>
                  <a:pt x="83083" y="494409"/>
                </a:lnTo>
                <a:close/>
              </a:path>
              <a:path w="2901315" h="528954">
                <a:moveTo>
                  <a:pt x="2844561" y="38100"/>
                </a:moveTo>
                <a:lnTo>
                  <a:pt x="2832658" y="25162"/>
                </a:lnTo>
                <a:lnTo>
                  <a:pt x="79578" y="466044"/>
                </a:lnTo>
                <a:lnTo>
                  <a:pt x="83580" y="474769"/>
                </a:lnTo>
                <a:lnTo>
                  <a:pt x="84229" y="489423"/>
                </a:lnTo>
                <a:lnTo>
                  <a:pt x="84229" y="494225"/>
                </a:lnTo>
                <a:lnTo>
                  <a:pt x="2837584" y="53299"/>
                </a:lnTo>
                <a:lnTo>
                  <a:pt x="2844561" y="38100"/>
                </a:lnTo>
                <a:close/>
              </a:path>
              <a:path w="2901315" h="528954">
                <a:moveTo>
                  <a:pt x="84229" y="494225"/>
                </a:moveTo>
                <a:lnTo>
                  <a:pt x="84229" y="489423"/>
                </a:lnTo>
                <a:lnTo>
                  <a:pt x="83083" y="494409"/>
                </a:lnTo>
                <a:lnTo>
                  <a:pt x="84229" y="494225"/>
                </a:lnTo>
                <a:close/>
              </a:path>
              <a:path w="2901315" h="528954">
                <a:moveTo>
                  <a:pt x="2900949" y="28955"/>
                </a:moveTo>
                <a:lnTo>
                  <a:pt x="2809508" y="0"/>
                </a:lnTo>
                <a:lnTo>
                  <a:pt x="2832658" y="25162"/>
                </a:lnTo>
                <a:lnTo>
                  <a:pt x="2842275" y="23622"/>
                </a:lnTo>
                <a:lnTo>
                  <a:pt x="2846846" y="51815"/>
                </a:lnTo>
                <a:lnTo>
                  <a:pt x="2846846" y="67676"/>
                </a:lnTo>
                <a:lnTo>
                  <a:pt x="2900949" y="28955"/>
                </a:lnTo>
                <a:close/>
              </a:path>
              <a:path w="2901315" h="528954">
                <a:moveTo>
                  <a:pt x="2846846" y="67676"/>
                </a:moveTo>
                <a:lnTo>
                  <a:pt x="2846846" y="51815"/>
                </a:lnTo>
                <a:lnTo>
                  <a:pt x="2837584" y="53299"/>
                </a:lnTo>
                <a:lnTo>
                  <a:pt x="2823225" y="84582"/>
                </a:lnTo>
                <a:lnTo>
                  <a:pt x="2846846" y="67676"/>
                </a:lnTo>
                <a:close/>
              </a:path>
              <a:path w="2901315" h="528954">
                <a:moveTo>
                  <a:pt x="2846846" y="51815"/>
                </a:moveTo>
                <a:lnTo>
                  <a:pt x="2842275" y="23622"/>
                </a:lnTo>
                <a:lnTo>
                  <a:pt x="2832658" y="25162"/>
                </a:lnTo>
                <a:lnTo>
                  <a:pt x="2844561" y="38100"/>
                </a:lnTo>
                <a:lnTo>
                  <a:pt x="2844561" y="52181"/>
                </a:lnTo>
                <a:lnTo>
                  <a:pt x="2846846" y="51815"/>
                </a:lnTo>
                <a:close/>
              </a:path>
              <a:path w="2901315" h="528954">
                <a:moveTo>
                  <a:pt x="2844561" y="52181"/>
                </a:moveTo>
                <a:lnTo>
                  <a:pt x="2844561" y="38100"/>
                </a:lnTo>
                <a:lnTo>
                  <a:pt x="2837584" y="53299"/>
                </a:lnTo>
                <a:lnTo>
                  <a:pt x="2844561" y="52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41416" y="3212629"/>
            <a:ext cx="2629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40968" y="3317104"/>
            <a:ext cx="2527972" cy="541119"/>
          </a:xfrm>
          <a:custGeom>
            <a:avLst/>
            <a:gdLst/>
            <a:ahLst/>
            <a:cxnLst/>
            <a:rect l="l" t="t" r="r" b="b"/>
            <a:pathLst>
              <a:path w="2520950" h="539114">
                <a:moveTo>
                  <a:pt x="84176" y="36256"/>
                </a:moveTo>
                <a:lnTo>
                  <a:pt x="59340" y="4431"/>
                </a:lnTo>
                <a:lnTo>
                  <a:pt x="45261" y="0"/>
                </a:lnTo>
                <a:lnTo>
                  <a:pt x="32761" y="1063"/>
                </a:lnTo>
                <a:lnTo>
                  <a:pt x="21402" y="5720"/>
                </a:lnTo>
                <a:lnTo>
                  <a:pt x="11767" y="13660"/>
                </a:lnTo>
                <a:lnTo>
                  <a:pt x="4439" y="24571"/>
                </a:lnTo>
                <a:lnTo>
                  <a:pt x="0" y="38141"/>
                </a:lnTo>
                <a:lnTo>
                  <a:pt x="410" y="51232"/>
                </a:lnTo>
                <a:lnTo>
                  <a:pt x="34782" y="85296"/>
                </a:lnTo>
                <a:lnTo>
                  <a:pt x="40116" y="85863"/>
                </a:lnTo>
                <a:lnTo>
                  <a:pt x="40116" y="57102"/>
                </a:lnTo>
                <a:lnTo>
                  <a:pt x="45450" y="28908"/>
                </a:lnTo>
                <a:lnTo>
                  <a:pt x="84176" y="36256"/>
                </a:lnTo>
                <a:close/>
              </a:path>
              <a:path w="2520950" h="539114">
                <a:moveTo>
                  <a:pt x="85085" y="44320"/>
                </a:moveTo>
                <a:lnTo>
                  <a:pt x="84176" y="36256"/>
                </a:lnTo>
                <a:lnTo>
                  <a:pt x="45450" y="28908"/>
                </a:lnTo>
                <a:lnTo>
                  <a:pt x="40116" y="57102"/>
                </a:lnTo>
                <a:lnTo>
                  <a:pt x="77739" y="64240"/>
                </a:lnTo>
                <a:lnTo>
                  <a:pt x="80977" y="58833"/>
                </a:lnTo>
                <a:lnTo>
                  <a:pt x="85085" y="44320"/>
                </a:lnTo>
                <a:close/>
              </a:path>
              <a:path w="2520950" h="539114">
                <a:moveTo>
                  <a:pt x="77739" y="64240"/>
                </a:moveTo>
                <a:lnTo>
                  <a:pt x="40116" y="57102"/>
                </a:lnTo>
                <a:lnTo>
                  <a:pt x="40116" y="85863"/>
                </a:lnTo>
                <a:lnTo>
                  <a:pt x="42013" y="86064"/>
                </a:lnTo>
                <a:lnTo>
                  <a:pt x="53879" y="84362"/>
                </a:lnTo>
                <a:lnTo>
                  <a:pt x="64747" y="79095"/>
                </a:lnTo>
                <a:lnTo>
                  <a:pt x="73988" y="70505"/>
                </a:lnTo>
                <a:lnTo>
                  <a:pt x="77739" y="64240"/>
                </a:lnTo>
                <a:close/>
              </a:path>
              <a:path w="2520950" h="539114">
                <a:moveTo>
                  <a:pt x="85085" y="65634"/>
                </a:moveTo>
                <a:lnTo>
                  <a:pt x="85085" y="44320"/>
                </a:lnTo>
                <a:lnTo>
                  <a:pt x="80977" y="58833"/>
                </a:lnTo>
                <a:lnTo>
                  <a:pt x="77739" y="64240"/>
                </a:lnTo>
                <a:lnTo>
                  <a:pt x="85085" y="65634"/>
                </a:lnTo>
                <a:close/>
              </a:path>
              <a:path w="2520950" h="539114">
                <a:moveTo>
                  <a:pt x="2464039" y="502110"/>
                </a:moveTo>
                <a:lnTo>
                  <a:pt x="2457526" y="486580"/>
                </a:lnTo>
                <a:lnTo>
                  <a:pt x="84176" y="36256"/>
                </a:lnTo>
                <a:lnTo>
                  <a:pt x="85085" y="44320"/>
                </a:lnTo>
                <a:lnTo>
                  <a:pt x="85085" y="65634"/>
                </a:lnTo>
                <a:lnTo>
                  <a:pt x="2451725" y="514685"/>
                </a:lnTo>
                <a:lnTo>
                  <a:pt x="2464039" y="502110"/>
                </a:lnTo>
                <a:close/>
              </a:path>
              <a:path w="2520950" h="539114">
                <a:moveTo>
                  <a:pt x="2467086" y="527766"/>
                </a:moveTo>
                <a:lnTo>
                  <a:pt x="2467086" y="488394"/>
                </a:lnTo>
                <a:lnTo>
                  <a:pt x="2461752" y="516588"/>
                </a:lnTo>
                <a:lnTo>
                  <a:pt x="2451725" y="514685"/>
                </a:lnTo>
                <a:lnTo>
                  <a:pt x="2428224" y="538686"/>
                </a:lnTo>
                <a:lnTo>
                  <a:pt x="2467086" y="527766"/>
                </a:lnTo>
                <a:close/>
              </a:path>
              <a:path w="2520950" h="539114">
                <a:moveTo>
                  <a:pt x="2520426" y="512778"/>
                </a:moveTo>
                <a:lnTo>
                  <a:pt x="2444226" y="454866"/>
                </a:lnTo>
                <a:lnTo>
                  <a:pt x="2457526" y="486580"/>
                </a:lnTo>
                <a:lnTo>
                  <a:pt x="2467086" y="488394"/>
                </a:lnTo>
                <a:lnTo>
                  <a:pt x="2467086" y="527766"/>
                </a:lnTo>
                <a:lnTo>
                  <a:pt x="2520426" y="512778"/>
                </a:lnTo>
                <a:close/>
              </a:path>
              <a:path w="2520950" h="539114">
                <a:moveTo>
                  <a:pt x="2464039" y="504503"/>
                </a:moveTo>
                <a:lnTo>
                  <a:pt x="2464039" y="502110"/>
                </a:lnTo>
                <a:lnTo>
                  <a:pt x="2451725" y="514685"/>
                </a:lnTo>
                <a:lnTo>
                  <a:pt x="2461752" y="516588"/>
                </a:lnTo>
                <a:lnTo>
                  <a:pt x="2464039" y="504503"/>
                </a:lnTo>
                <a:close/>
              </a:path>
              <a:path w="2520950" h="539114">
                <a:moveTo>
                  <a:pt x="2467086" y="488394"/>
                </a:moveTo>
                <a:lnTo>
                  <a:pt x="2457526" y="486580"/>
                </a:lnTo>
                <a:lnTo>
                  <a:pt x="2464039" y="502110"/>
                </a:lnTo>
                <a:lnTo>
                  <a:pt x="2464039" y="504503"/>
                </a:lnTo>
                <a:lnTo>
                  <a:pt x="2467086" y="48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928044" y="2154865"/>
            <a:ext cx="1538433" cy="312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648"/>
              </a:lnSpc>
              <a:spcBef>
                <a:spcPts val="1926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648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39" marR="5096">
              <a:lnSpc>
                <a:spcPct val="166700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1926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53842" y="1731898"/>
            <a:ext cx="252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68415" y="36788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68415" y="3678822"/>
            <a:ext cx="1222596" cy="305933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68415" y="2149156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22150" y="5302562"/>
            <a:ext cx="8252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60"/>
            <a:r>
              <a:rPr sz="3200" spc="-20" dirty="0">
                <a:latin typeface="Times New Roman"/>
                <a:cs typeface="Times New Roman"/>
              </a:rPr>
              <a:t>As </a:t>
            </a:r>
            <a:r>
              <a:rPr sz="3200" spc="-15" dirty="0">
                <a:latin typeface="Times New Roman"/>
                <a:cs typeface="Times New Roman"/>
              </a:rPr>
              <a:t>each </a:t>
            </a:r>
            <a:r>
              <a:rPr sz="3200" spc="-20" dirty="0">
                <a:latin typeface="Times New Roman"/>
                <a:cs typeface="Times New Roman"/>
              </a:rPr>
              <a:t>key </a:t>
            </a:r>
            <a:r>
              <a:rPr sz="3200" spc="-15" dirty="0">
                <a:latin typeface="Times New Roman"/>
                <a:cs typeface="Times New Roman"/>
              </a:rPr>
              <a:t>is inserted,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maps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2150" y="5302562"/>
            <a:ext cx="8252524" cy="877008"/>
          </a:xfrm>
          <a:custGeom>
            <a:avLst/>
            <a:gdLst/>
            <a:ahLst/>
            <a:cxnLst/>
            <a:rect l="l" t="t" r="r" b="b"/>
            <a:pathLst>
              <a:path w="8229600" h="873760">
                <a:moveTo>
                  <a:pt x="0" y="0"/>
                </a:moveTo>
                <a:lnTo>
                  <a:pt x="0" y="873252"/>
                </a:lnTo>
                <a:lnTo>
                  <a:pt x="8229600" y="873252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1873" y="5323549"/>
            <a:ext cx="7897207" cy="826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90"/>
              </a:lnSpc>
            </a:pP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maps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already 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collision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occurs.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2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  <p:bldP spid="50" grpId="0"/>
      <p:bldP spid="51" grpId="0"/>
      <p:bldP spid="52" grpId="0" animBg="1"/>
      <p:bldP spid="53" grpId="0"/>
      <p:bldP spid="54" grpId="0" animBg="1"/>
      <p:bldP spid="55" grpId="0"/>
      <p:bldP spid="56" grpId="0"/>
      <p:bldP spid="57" grpId="0" animBg="1"/>
      <p:bldP spid="58" grpId="0" animBg="1"/>
      <p:bldP spid="59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946" y="2568563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946" y="2568563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7534" y="2492080"/>
            <a:ext cx="1222596" cy="634174"/>
          </a:xfrm>
          <a:custGeom>
            <a:avLst/>
            <a:gdLst/>
            <a:ahLst/>
            <a:cxnLst/>
            <a:rect l="l" t="t" r="r" b="b"/>
            <a:pathLst>
              <a:path w="1219200" h="631825">
                <a:moveTo>
                  <a:pt x="0" y="0"/>
                </a:moveTo>
                <a:lnTo>
                  <a:pt x="0" y="631697"/>
                </a:lnTo>
                <a:lnTo>
                  <a:pt x="1219200" y="631697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7534" y="3661508"/>
            <a:ext cx="1222596" cy="1890412"/>
          </a:xfrm>
          <a:custGeom>
            <a:avLst/>
            <a:gdLst/>
            <a:ahLst/>
            <a:cxnLst/>
            <a:rect l="l" t="t" r="r" b="b"/>
            <a:pathLst>
              <a:path w="1219200" h="1883410">
                <a:moveTo>
                  <a:pt x="0" y="0"/>
                </a:moveTo>
                <a:lnTo>
                  <a:pt x="0" y="1882902"/>
                </a:lnTo>
                <a:lnTo>
                  <a:pt x="1219200" y="1882902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7534" y="2492080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7534" y="3126125"/>
            <a:ext cx="1222596" cy="535383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0"/>
                </a:moveTo>
                <a:lnTo>
                  <a:pt x="0" y="533400"/>
                </a:ln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7534" y="3126125"/>
            <a:ext cx="1222596" cy="535383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0"/>
                </a:moveTo>
                <a:lnTo>
                  <a:pt x="0" y="533400"/>
                </a:ln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5828" y="1359524"/>
            <a:ext cx="66956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Link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records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list.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77131" y="5040857"/>
            <a:ext cx="30717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(49)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(86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(52)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7534" y="2492080"/>
            <a:ext cx="1222596" cy="3059331"/>
          </a:xfrm>
          <a:custGeom>
            <a:avLst/>
            <a:gdLst/>
            <a:ahLst/>
            <a:cxnLst/>
            <a:rect l="l" t="t" r="r" b="b"/>
            <a:pathLst>
              <a:path w="1219200" h="3048000">
                <a:moveTo>
                  <a:pt x="0" y="0"/>
                </a:moveTo>
                <a:lnTo>
                  <a:pt x="0" y="3048000"/>
                </a:lnTo>
                <a:lnTo>
                  <a:pt x="1219200" y="3048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7418" y="3352517"/>
            <a:ext cx="1035386" cy="86044"/>
          </a:xfrm>
          <a:custGeom>
            <a:avLst/>
            <a:gdLst/>
            <a:ahLst/>
            <a:cxnLst/>
            <a:rect l="l" t="t" r="r" b="b"/>
            <a:pathLst>
              <a:path w="1032510" h="85725">
                <a:moveTo>
                  <a:pt x="81392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2" y="28194"/>
                </a:lnTo>
                <a:close/>
              </a:path>
              <a:path w="1032510" h="85725">
                <a:moveTo>
                  <a:pt x="83946" y="41202"/>
                </a:moveTo>
                <a:lnTo>
                  <a:pt x="81392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1032510" h="85725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50"/>
                </a:lnTo>
                <a:close/>
              </a:path>
              <a:path w="1032510" h="85725">
                <a:moveTo>
                  <a:pt x="83946" y="57150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50"/>
                </a:lnTo>
                <a:lnTo>
                  <a:pt x="83946" y="57150"/>
                </a:lnTo>
                <a:close/>
              </a:path>
              <a:path w="1032510" h="85725">
                <a:moveTo>
                  <a:pt x="974748" y="42671"/>
                </a:moveTo>
                <a:lnTo>
                  <a:pt x="965183" y="28194"/>
                </a:lnTo>
                <a:lnTo>
                  <a:pt x="81392" y="28194"/>
                </a:lnTo>
                <a:lnTo>
                  <a:pt x="83946" y="41202"/>
                </a:lnTo>
                <a:lnTo>
                  <a:pt x="83946" y="57150"/>
                </a:lnTo>
                <a:lnTo>
                  <a:pt x="965183" y="57149"/>
                </a:lnTo>
                <a:lnTo>
                  <a:pt x="974748" y="42671"/>
                </a:lnTo>
                <a:close/>
              </a:path>
              <a:path w="1032510" h="85725">
                <a:moveTo>
                  <a:pt x="1031898" y="42671"/>
                </a:moveTo>
                <a:lnTo>
                  <a:pt x="946555" y="0"/>
                </a:lnTo>
                <a:lnTo>
                  <a:pt x="965183" y="28193"/>
                </a:lnTo>
                <a:lnTo>
                  <a:pt x="974748" y="28194"/>
                </a:lnTo>
                <a:lnTo>
                  <a:pt x="974748" y="71247"/>
                </a:lnTo>
                <a:lnTo>
                  <a:pt x="1031898" y="42671"/>
                </a:lnTo>
                <a:close/>
              </a:path>
              <a:path w="1032510" h="85725">
                <a:moveTo>
                  <a:pt x="974748" y="71247"/>
                </a:moveTo>
                <a:lnTo>
                  <a:pt x="974748" y="57150"/>
                </a:lnTo>
                <a:lnTo>
                  <a:pt x="965183" y="57150"/>
                </a:lnTo>
                <a:lnTo>
                  <a:pt x="946555" y="85344"/>
                </a:lnTo>
                <a:lnTo>
                  <a:pt x="974748" y="71247"/>
                </a:lnTo>
                <a:close/>
              </a:path>
              <a:path w="1032510" h="85725">
                <a:moveTo>
                  <a:pt x="974748" y="57150"/>
                </a:moveTo>
                <a:lnTo>
                  <a:pt x="974748" y="42671"/>
                </a:lnTo>
                <a:lnTo>
                  <a:pt x="965183" y="57150"/>
                </a:lnTo>
                <a:lnTo>
                  <a:pt x="974748" y="57150"/>
                </a:lnTo>
                <a:close/>
              </a:path>
              <a:path w="1032510" h="85725">
                <a:moveTo>
                  <a:pt x="974748" y="42671"/>
                </a:moveTo>
                <a:lnTo>
                  <a:pt x="974748" y="28194"/>
                </a:lnTo>
                <a:lnTo>
                  <a:pt x="965183" y="28194"/>
                </a:lnTo>
                <a:lnTo>
                  <a:pt x="97474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8602" y="3199550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8602" y="3199550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2190" y="3123067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2190" y="3123067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48602" y="367757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8602" y="367757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8602" y="367757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2190" y="360108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2190" y="360108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8602" y="415559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8602" y="415559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72190" y="407910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2190" y="407910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1999" y="47625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2837" y="3350987"/>
            <a:ext cx="729737" cy="86044"/>
          </a:xfrm>
          <a:custGeom>
            <a:avLst/>
            <a:gdLst/>
            <a:ahLst/>
            <a:cxnLst/>
            <a:rect l="l" t="t" r="r" b="b"/>
            <a:pathLst>
              <a:path w="727710" h="85725">
                <a:moveTo>
                  <a:pt x="81392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3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8"/>
                </a:lnTo>
                <a:lnTo>
                  <a:pt x="41299" y="85344"/>
                </a:lnTo>
                <a:lnTo>
                  <a:pt x="41299" y="28194"/>
                </a:lnTo>
                <a:lnTo>
                  <a:pt x="81392" y="28194"/>
                </a:lnTo>
                <a:close/>
              </a:path>
              <a:path w="727710" h="85725">
                <a:moveTo>
                  <a:pt x="83946" y="41202"/>
                </a:moveTo>
                <a:lnTo>
                  <a:pt x="81392" y="28194"/>
                </a:lnTo>
                <a:lnTo>
                  <a:pt x="41299" y="28194"/>
                </a:lnTo>
                <a:lnTo>
                  <a:pt x="41299" y="57150"/>
                </a:lnTo>
                <a:lnTo>
                  <a:pt x="80985" y="57150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727710" h="85725">
                <a:moveTo>
                  <a:pt x="80985" y="57150"/>
                </a:moveTo>
                <a:lnTo>
                  <a:pt x="41299" y="57150"/>
                </a:lnTo>
                <a:lnTo>
                  <a:pt x="41299" y="85344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727710" h="85725">
                <a:moveTo>
                  <a:pt x="83946" y="57150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50"/>
                </a:lnTo>
                <a:lnTo>
                  <a:pt x="83946" y="57150"/>
                </a:lnTo>
                <a:close/>
              </a:path>
              <a:path w="727710" h="85725">
                <a:moveTo>
                  <a:pt x="669949" y="42671"/>
                </a:moveTo>
                <a:lnTo>
                  <a:pt x="660383" y="28194"/>
                </a:lnTo>
                <a:lnTo>
                  <a:pt x="81392" y="28194"/>
                </a:lnTo>
                <a:lnTo>
                  <a:pt x="83946" y="41202"/>
                </a:lnTo>
                <a:lnTo>
                  <a:pt x="83946" y="57150"/>
                </a:lnTo>
                <a:lnTo>
                  <a:pt x="660383" y="57149"/>
                </a:lnTo>
                <a:lnTo>
                  <a:pt x="669949" y="42671"/>
                </a:lnTo>
                <a:close/>
              </a:path>
              <a:path w="727710" h="85725">
                <a:moveTo>
                  <a:pt x="727099" y="42671"/>
                </a:moveTo>
                <a:lnTo>
                  <a:pt x="641754" y="0"/>
                </a:lnTo>
                <a:lnTo>
                  <a:pt x="660383" y="28193"/>
                </a:lnTo>
                <a:lnTo>
                  <a:pt x="669949" y="28194"/>
                </a:lnTo>
                <a:lnTo>
                  <a:pt x="669949" y="71247"/>
                </a:lnTo>
                <a:lnTo>
                  <a:pt x="727099" y="42671"/>
                </a:lnTo>
                <a:close/>
              </a:path>
              <a:path w="727710" h="85725">
                <a:moveTo>
                  <a:pt x="669949" y="71247"/>
                </a:moveTo>
                <a:lnTo>
                  <a:pt x="669949" y="57150"/>
                </a:lnTo>
                <a:lnTo>
                  <a:pt x="660383" y="57150"/>
                </a:lnTo>
                <a:lnTo>
                  <a:pt x="641754" y="85344"/>
                </a:lnTo>
                <a:lnTo>
                  <a:pt x="669949" y="71247"/>
                </a:lnTo>
                <a:close/>
              </a:path>
              <a:path w="727710" h="85725">
                <a:moveTo>
                  <a:pt x="669949" y="57150"/>
                </a:moveTo>
                <a:lnTo>
                  <a:pt x="669949" y="42671"/>
                </a:lnTo>
                <a:lnTo>
                  <a:pt x="660383" y="57150"/>
                </a:lnTo>
                <a:lnTo>
                  <a:pt x="669949" y="57150"/>
                </a:lnTo>
                <a:close/>
              </a:path>
              <a:path w="727710" h="85725">
                <a:moveTo>
                  <a:pt x="669949" y="42671"/>
                </a:moveTo>
                <a:lnTo>
                  <a:pt x="669949" y="28194"/>
                </a:lnTo>
                <a:lnTo>
                  <a:pt x="660383" y="28194"/>
                </a:lnTo>
                <a:lnTo>
                  <a:pt x="66994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8374" y="3199550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8374" y="3199550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1962" y="3123067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41962" y="3123067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8374" y="367757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8374" y="367757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1962" y="360108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41962" y="360108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8374" y="415559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8374" y="415559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1962" y="407910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1962" y="407910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2609" y="3350987"/>
            <a:ext cx="729737" cy="86044"/>
          </a:xfrm>
          <a:custGeom>
            <a:avLst/>
            <a:gdLst/>
            <a:ahLst/>
            <a:cxnLst/>
            <a:rect l="l" t="t" r="r" b="b"/>
            <a:pathLst>
              <a:path w="727710" h="85725">
                <a:moveTo>
                  <a:pt x="81392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3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8"/>
                </a:lnTo>
                <a:lnTo>
                  <a:pt x="41299" y="85344"/>
                </a:lnTo>
                <a:lnTo>
                  <a:pt x="41299" y="28194"/>
                </a:lnTo>
                <a:lnTo>
                  <a:pt x="81392" y="28194"/>
                </a:lnTo>
                <a:close/>
              </a:path>
              <a:path w="727710" h="85725">
                <a:moveTo>
                  <a:pt x="83946" y="41202"/>
                </a:moveTo>
                <a:lnTo>
                  <a:pt x="81392" y="28194"/>
                </a:lnTo>
                <a:lnTo>
                  <a:pt x="41299" y="28194"/>
                </a:lnTo>
                <a:lnTo>
                  <a:pt x="41299" y="57150"/>
                </a:lnTo>
                <a:lnTo>
                  <a:pt x="80985" y="57150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727710" h="85725">
                <a:moveTo>
                  <a:pt x="80985" y="57150"/>
                </a:moveTo>
                <a:lnTo>
                  <a:pt x="41299" y="57150"/>
                </a:lnTo>
                <a:lnTo>
                  <a:pt x="41299" y="85344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727710" h="85725">
                <a:moveTo>
                  <a:pt x="83946" y="57150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50"/>
                </a:lnTo>
                <a:lnTo>
                  <a:pt x="83946" y="57150"/>
                </a:lnTo>
                <a:close/>
              </a:path>
              <a:path w="727710" h="85725">
                <a:moveTo>
                  <a:pt x="669949" y="42671"/>
                </a:moveTo>
                <a:lnTo>
                  <a:pt x="660383" y="28194"/>
                </a:lnTo>
                <a:lnTo>
                  <a:pt x="81392" y="28194"/>
                </a:lnTo>
                <a:lnTo>
                  <a:pt x="83946" y="41202"/>
                </a:lnTo>
                <a:lnTo>
                  <a:pt x="83946" y="57150"/>
                </a:lnTo>
                <a:lnTo>
                  <a:pt x="660383" y="57149"/>
                </a:lnTo>
                <a:lnTo>
                  <a:pt x="669949" y="42671"/>
                </a:lnTo>
                <a:close/>
              </a:path>
              <a:path w="727710" h="85725">
                <a:moveTo>
                  <a:pt x="727099" y="42671"/>
                </a:moveTo>
                <a:lnTo>
                  <a:pt x="641754" y="0"/>
                </a:lnTo>
                <a:lnTo>
                  <a:pt x="660383" y="28193"/>
                </a:lnTo>
                <a:lnTo>
                  <a:pt x="669949" y="28194"/>
                </a:lnTo>
                <a:lnTo>
                  <a:pt x="669949" y="71247"/>
                </a:lnTo>
                <a:lnTo>
                  <a:pt x="727099" y="42671"/>
                </a:lnTo>
                <a:close/>
              </a:path>
              <a:path w="727710" h="85725">
                <a:moveTo>
                  <a:pt x="669949" y="71247"/>
                </a:moveTo>
                <a:lnTo>
                  <a:pt x="669949" y="57150"/>
                </a:lnTo>
                <a:lnTo>
                  <a:pt x="660383" y="57150"/>
                </a:lnTo>
                <a:lnTo>
                  <a:pt x="641754" y="85344"/>
                </a:lnTo>
                <a:lnTo>
                  <a:pt x="669949" y="71247"/>
                </a:lnTo>
                <a:close/>
              </a:path>
              <a:path w="727710" h="85725">
                <a:moveTo>
                  <a:pt x="669949" y="57150"/>
                </a:moveTo>
                <a:lnTo>
                  <a:pt x="669949" y="42671"/>
                </a:lnTo>
                <a:lnTo>
                  <a:pt x="660383" y="57150"/>
                </a:lnTo>
                <a:lnTo>
                  <a:pt x="669949" y="57150"/>
                </a:lnTo>
                <a:close/>
              </a:path>
              <a:path w="727710" h="85725">
                <a:moveTo>
                  <a:pt x="669949" y="42671"/>
                </a:moveTo>
                <a:lnTo>
                  <a:pt x="669949" y="28194"/>
                </a:lnTo>
                <a:lnTo>
                  <a:pt x="660383" y="28194"/>
                </a:lnTo>
                <a:lnTo>
                  <a:pt x="66994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8145" y="3199550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8145" y="3199550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1733" y="3123067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11733" y="3123067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8145" y="367757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8145" y="367757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1733" y="360108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11733" y="360108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37497" y="3648844"/>
            <a:ext cx="257318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082209" algn="l"/>
                <a:tab pos="2152317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49	86	52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88145" y="415559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8145" y="4155591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11733" y="407910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11733" y="4079108"/>
            <a:ext cx="764123" cy="478020"/>
          </a:xfrm>
          <a:custGeom>
            <a:avLst/>
            <a:gdLst/>
            <a:ahLst/>
            <a:cxnLst/>
            <a:rect l="l" t="t" r="r" b="b"/>
            <a:pathLst>
              <a:path w="762000" h="476250">
                <a:moveTo>
                  <a:pt x="0" y="0"/>
                </a:moveTo>
                <a:lnTo>
                  <a:pt x="0" y="476250"/>
                </a:lnTo>
                <a:lnTo>
                  <a:pt x="762000" y="47625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11733" y="3126126"/>
            <a:ext cx="764123" cy="475470"/>
          </a:xfrm>
          <a:custGeom>
            <a:avLst/>
            <a:gdLst/>
            <a:ahLst/>
            <a:cxnLst/>
            <a:rect l="l" t="t" r="r" b="b"/>
            <a:pathLst>
              <a:path w="762000" h="473710">
                <a:moveTo>
                  <a:pt x="0" y="473202"/>
                </a:moveTo>
                <a:lnTo>
                  <a:pt x="762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950731" y="2513067"/>
            <a:ext cx="2575093" cy="2674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Worst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endParaRPr sz="3200">
              <a:latin typeface="Times New Roman"/>
              <a:cs typeface="Times New Roman"/>
            </a:endParaRPr>
          </a:p>
          <a:p>
            <a:pPr marL="247781" marR="212110" indent="-235041">
              <a:lnSpc>
                <a:spcPct val="80100"/>
              </a:lnSpc>
              <a:spcBef>
                <a:spcPts val="767"/>
              </a:spcBef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spc="-20" dirty="0">
                <a:latin typeface="Times New Roman"/>
                <a:cs typeface="Times New Roman"/>
              </a:rPr>
              <a:t>Every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r>
              <a:rPr sz="3200" spc="-15" dirty="0">
                <a:latin typeface="Times New Roman"/>
                <a:cs typeface="Times New Roman"/>
              </a:rPr>
              <a:t> hashes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same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slot.</a:t>
            </a:r>
            <a:endParaRPr sz="3200">
              <a:latin typeface="Times New Roman"/>
              <a:cs typeface="Times New Roman"/>
            </a:endParaRPr>
          </a:p>
          <a:p>
            <a:pPr marL="247781" indent="-235041">
              <a:lnSpc>
                <a:spcPts val="3486"/>
              </a:lnSpc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spc="-20" dirty="0">
                <a:latin typeface="Times New Roman"/>
                <a:cs typeface="Times New Roman"/>
              </a:rPr>
              <a:t>Access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  <a:p>
            <a:pPr marL="247781">
              <a:lnSpc>
                <a:spcPts val="349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9063"/>
            <a:r>
              <a:rPr lang="en-US" dirty="0"/>
              <a:t>Resolving Collisions by Chaining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D37C082-DCFB-4C42-8DDD-9B01DD81527B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59" name="object 59"/>
          <p:cNvSpPr txBox="1"/>
          <p:nvPr/>
        </p:nvSpPr>
        <p:spPr>
          <a:xfrm>
            <a:off x="601873" y="3248089"/>
            <a:ext cx="11079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78832" y="1891455"/>
            <a:ext cx="324448" cy="67710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4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lang="en-US"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z="4000" spc="-5" dirty="0"/>
              <a:t>Average-</a:t>
            </a:r>
            <a:r>
              <a:rPr lang="en-US" sz="4000" spc="-5" dirty="0"/>
              <a:t>C</a:t>
            </a:r>
            <a:r>
              <a:rPr sz="4000" spc="-5" dirty="0"/>
              <a:t>as</a:t>
            </a:r>
            <a:r>
              <a:rPr sz="4000" dirty="0"/>
              <a:t>e</a:t>
            </a:r>
            <a:r>
              <a:rPr sz="4000" spc="15" dirty="0"/>
              <a:t> </a:t>
            </a:r>
            <a:r>
              <a:rPr lang="en-US" sz="4000" dirty="0"/>
              <a:t>A</a:t>
            </a:r>
            <a:r>
              <a:rPr sz="4000" dirty="0"/>
              <a:t>nalysis of </a:t>
            </a:r>
            <a:r>
              <a:rPr lang="en-US" sz="4000" dirty="0"/>
              <a:t>C</a:t>
            </a:r>
            <a:r>
              <a:rPr sz="4000" dirty="0"/>
              <a:t>haining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A131EED-FD90-47FB-BAA1-D26A867AE344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652" y="1204978"/>
            <a:ext cx="7688983" cy="4923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443329">
              <a:lnSpc>
                <a:spcPts val="3461"/>
              </a:lnSpc>
            </a:pPr>
            <a:r>
              <a:rPr sz="3200" spc="-25" dirty="0">
                <a:latin typeface="Times New Roman"/>
                <a:cs typeface="Times New Roman"/>
              </a:rPr>
              <a:t>We </a:t>
            </a:r>
            <a:r>
              <a:rPr sz="3200" spc="-20" dirty="0">
                <a:latin typeface="Times New Roman"/>
                <a:cs typeface="Times New Roman"/>
              </a:rPr>
              <a:t>make </a:t>
            </a:r>
            <a:r>
              <a:rPr sz="3200" spc="-15" dirty="0">
                <a:latin typeface="Times New Roman"/>
                <a:cs typeface="Times New Roman"/>
              </a:rPr>
              <a:t>the assumption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simpl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uniform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hashing: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ct val="89000"/>
              </a:lnSpc>
              <a:spcBef>
                <a:spcPts val="346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  <a:tab pos="2931329" algn="l"/>
              </a:tabLst>
            </a:pPr>
            <a:r>
              <a:rPr sz="3200" spc="-20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equally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likely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hashed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independent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-15" dirty="0">
                <a:latin typeface="Times New Roman"/>
                <a:cs typeface="Times New Roman"/>
              </a:rPr>
              <a:t> other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hashed.</a:t>
            </a:r>
            <a:endParaRPr sz="3200" dirty="0">
              <a:latin typeface="Times New Roman"/>
              <a:cs typeface="Times New Roman"/>
            </a:endParaRPr>
          </a:p>
          <a:p>
            <a:pPr marL="12739" marR="387277">
              <a:lnSpc>
                <a:spcPts val="3461"/>
              </a:lnSpc>
              <a:spcBef>
                <a:spcPts val="1254"/>
              </a:spcBef>
            </a:pP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let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slots.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988"/>
              </a:spcBef>
            </a:pPr>
            <a:r>
              <a:rPr sz="3200" spc="-15" dirty="0">
                <a:latin typeface="Times New Roman"/>
                <a:cs typeface="Times New Roman"/>
              </a:rPr>
              <a:t>Define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load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factor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endParaRPr sz="3200" dirty="0">
              <a:latin typeface="Times New Roman"/>
              <a:cs typeface="Times New Roman"/>
            </a:endParaRPr>
          </a:p>
          <a:p>
            <a:pPr marL="1042716">
              <a:lnSpc>
                <a:spcPts val="3822"/>
              </a:lnSpc>
              <a:spcBef>
                <a:spcPts val="60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3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 dirty="0">
              <a:latin typeface="Times New Roman"/>
              <a:cs typeface="Times New Roman"/>
            </a:endParaRPr>
          </a:p>
          <a:p>
            <a:pPr marL="1445282">
              <a:lnSpc>
                <a:spcPts val="3822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15" dirty="0">
                <a:latin typeface="Times New Roman"/>
                <a:cs typeface="Times New Roman"/>
              </a:rPr>
              <a:t>average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32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5276"/>
              </a:lnSpc>
            </a:pPr>
            <a:r>
              <a:rPr spc="-30" dirty="0"/>
              <a:t>Searc</a:t>
            </a:r>
            <a:r>
              <a:rPr spc="-25" dirty="0"/>
              <a:t>h</a:t>
            </a:r>
            <a:r>
              <a:rPr spc="5" dirty="0"/>
              <a:t> </a:t>
            </a:r>
            <a:r>
              <a:rPr lang="en-US" spc="-20" dirty="0"/>
              <a:t>C</a:t>
            </a:r>
            <a:r>
              <a:rPr spc="-20" dirty="0"/>
              <a:t>ost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1391A8E-69DF-4A46-BB90-B5F2AEB6364B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298450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6759" y="1054153"/>
            <a:ext cx="637660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expected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unsuccessful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40"/>
              </a:lnSpc>
            </a:pP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759" y="1922848"/>
            <a:ext cx="19255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591" y="2292336"/>
            <a:ext cx="607477" cy="502878"/>
          </a:xfrm>
          <a:custGeom>
            <a:avLst/>
            <a:gdLst/>
            <a:ahLst/>
            <a:cxnLst/>
            <a:rect l="l" t="t" r="r" b="b"/>
            <a:pathLst>
              <a:path w="605789" h="501014">
                <a:moveTo>
                  <a:pt x="92964" y="21336"/>
                </a:moveTo>
                <a:lnTo>
                  <a:pt x="0" y="0"/>
                </a:lnTo>
                <a:lnTo>
                  <a:pt x="35052" y="79038"/>
                </a:lnTo>
                <a:lnTo>
                  <a:pt x="35052" y="47243"/>
                </a:lnTo>
                <a:lnTo>
                  <a:pt x="53340" y="25145"/>
                </a:lnTo>
                <a:lnTo>
                  <a:pt x="60905" y="31354"/>
                </a:lnTo>
                <a:lnTo>
                  <a:pt x="92964" y="21336"/>
                </a:lnTo>
                <a:close/>
              </a:path>
              <a:path w="605789" h="501014">
                <a:moveTo>
                  <a:pt x="60905" y="31354"/>
                </a:moveTo>
                <a:lnTo>
                  <a:pt x="53340" y="25145"/>
                </a:lnTo>
                <a:lnTo>
                  <a:pt x="35052" y="47243"/>
                </a:lnTo>
                <a:lnTo>
                  <a:pt x="42447" y="53313"/>
                </a:lnTo>
                <a:lnTo>
                  <a:pt x="44196" y="36576"/>
                </a:lnTo>
                <a:lnTo>
                  <a:pt x="60905" y="31354"/>
                </a:lnTo>
                <a:close/>
              </a:path>
              <a:path w="605789" h="501014">
                <a:moveTo>
                  <a:pt x="42447" y="53313"/>
                </a:moveTo>
                <a:lnTo>
                  <a:pt x="35052" y="47243"/>
                </a:lnTo>
                <a:lnTo>
                  <a:pt x="35052" y="79038"/>
                </a:lnTo>
                <a:lnTo>
                  <a:pt x="38862" y="87629"/>
                </a:lnTo>
                <a:lnTo>
                  <a:pt x="42447" y="53313"/>
                </a:lnTo>
                <a:close/>
              </a:path>
              <a:path w="605789" h="501014">
                <a:moveTo>
                  <a:pt x="605790" y="478535"/>
                </a:moveTo>
                <a:lnTo>
                  <a:pt x="60905" y="31354"/>
                </a:lnTo>
                <a:lnTo>
                  <a:pt x="44196" y="36576"/>
                </a:lnTo>
                <a:lnTo>
                  <a:pt x="42447" y="53313"/>
                </a:lnTo>
                <a:lnTo>
                  <a:pt x="587502" y="500633"/>
                </a:lnTo>
                <a:lnTo>
                  <a:pt x="605790" y="47853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1196" y="2130191"/>
            <a:ext cx="1417447" cy="278527"/>
          </a:xfrm>
          <a:custGeom>
            <a:avLst/>
            <a:gdLst/>
            <a:ahLst/>
            <a:cxnLst/>
            <a:rect l="l" t="t" r="r" b="b"/>
            <a:pathLst>
              <a:path w="1413510" h="277494">
                <a:moveTo>
                  <a:pt x="91439" y="0"/>
                </a:moveTo>
                <a:lnTo>
                  <a:pt x="0" y="28193"/>
                </a:lnTo>
                <a:lnTo>
                  <a:pt x="54101" y="67444"/>
                </a:lnTo>
                <a:lnTo>
                  <a:pt x="54101" y="51815"/>
                </a:lnTo>
                <a:lnTo>
                  <a:pt x="58674" y="23621"/>
                </a:lnTo>
                <a:lnTo>
                  <a:pt x="68242" y="25214"/>
                </a:lnTo>
                <a:lnTo>
                  <a:pt x="91439" y="0"/>
                </a:lnTo>
                <a:close/>
              </a:path>
              <a:path w="1413510" h="277494">
                <a:moveTo>
                  <a:pt x="68242" y="25214"/>
                </a:moveTo>
                <a:lnTo>
                  <a:pt x="58674" y="23621"/>
                </a:lnTo>
                <a:lnTo>
                  <a:pt x="54101" y="51815"/>
                </a:lnTo>
                <a:lnTo>
                  <a:pt x="56388" y="52196"/>
                </a:lnTo>
                <a:lnTo>
                  <a:pt x="56388" y="38099"/>
                </a:lnTo>
                <a:lnTo>
                  <a:pt x="68242" y="25214"/>
                </a:lnTo>
                <a:close/>
              </a:path>
              <a:path w="1413510" h="277494">
                <a:moveTo>
                  <a:pt x="77724" y="84581"/>
                </a:moveTo>
                <a:lnTo>
                  <a:pt x="63394" y="53362"/>
                </a:lnTo>
                <a:lnTo>
                  <a:pt x="54101" y="51815"/>
                </a:lnTo>
                <a:lnTo>
                  <a:pt x="54101" y="67444"/>
                </a:lnTo>
                <a:lnTo>
                  <a:pt x="77724" y="84581"/>
                </a:lnTo>
                <a:close/>
              </a:path>
              <a:path w="1413510" h="277494">
                <a:moveTo>
                  <a:pt x="1413509" y="249173"/>
                </a:moveTo>
                <a:lnTo>
                  <a:pt x="68242" y="25214"/>
                </a:lnTo>
                <a:lnTo>
                  <a:pt x="56388" y="38099"/>
                </a:lnTo>
                <a:lnTo>
                  <a:pt x="63394" y="53362"/>
                </a:lnTo>
                <a:lnTo>
                  <a:pt x="1408937" y="277367"/>
                </a:lnTo>
                <a:lnTo>
                  <a:pt x="1413509" y="249173"/>
                </a:lnTo>
                <a:close/>
              </a:path>
              <a:path w="1413510" h="277494">
                <a:moveTo>
                  <a:pt x="63394" y="53362"/>
                </a:moveTo>
                <a:lnTo>
                  <a:pt x="56388" y="38099"/>
                </a:lnTo>
                <a:lnTo>
                  <a:pt x="56388" y="52196"/>
                </a:lnTo>
                <a:lnTo>
                  <a:pt x="63394" y="533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6759" y="4847581"/>
            <a:ext cx="6768216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35670" indent="-637" algn="just">
              <a:lnSpc>
                <a:spcPts val="3389"/>
              </a:lnSpc>
              <a:spcBef>
                <a:spcPts val="1304"/>
              </a:spcBef>
            </a:pPr>
            <a:r>
              <a:rPr sz="3200" spc="-25" dirty="0">
                <a:latin typeface="Times New Roman"/>
                <a:cs typeface="Times New Roman"/>
              </a:rPr>
              <a:t>A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successful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asymptotic bound,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rigorous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argument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little</a:t>
            </a:r>
            <a:r>
              <a:rPr sz="3200" spc="-15" dirty="0">
                <a:latin typeface="Times New Roman"/>
                <a:cs typeface="Times New Roman"/>
              </a:rPr>
              <a:t> more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complicated.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(See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textbook.)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6061" y="2022778"/>
            <a:ext cx="983808" cy="747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2869"/>
              </a:lnSpc>
            </a:pPr>
            <a:r>
              <a:rPr sz="2800" i="1" spc="-5" dirty="0">
                <a:latin typeface="Times New Roman"/>
                <a:cs typeface="Times New Roman"/>
              </a:rPr>
              <a:t>search th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 list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1136755" y="2822781"/>
            <a:ext cx="6768216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539" marR="3861939">
              <a:lnSpc>
                <a:spcPts val="2869"/>
              </a:lnSpc>
            </a:pPr>
            <a:r>
              <a:rPr sz="2800" i="1" spc="-5" dirty="0">
                <a:latin typeface="Times New Roman"/>
                <a:cs typeface="Times New Roman"/>
              </a:rPr>
              <a:t>appl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5" dirty="0">
                <a:latin typeface="Times New Roman"/>
                <a:cs typeface="Times New Roman"/>
              </a:rPr>
              <a:t> has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function an</a:t>
            </a:r>
            <a:r>
              <a:rPr sz="2800" i="1" dirty="0">
                <a:latin typeface="Times New Roman"/>
                <a:cs typeface="Times New Roman"/>
              </a:rPr>
              <a:t>d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acces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slot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136755" y="3780749"/>
            <a:ext cx="6768216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35670" indent="-637" algn="just">
              <a:lnSpc>
                <a:spcPts val="3389"/>
              </a:lnSpc>
              <a:spcBef>
                <a:spcPts val="1304"/>
              </a:spcBef>
            </a:pPr>
            <a:r>
              <a:rPr sz="3200" spc="-15" dirty="0">
                <a:latin typeface="Times New Roman"/>
                <a:cs typeface="Times New Roman"/>
              </a:rPr>
              <a:t>Expected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15" dirty="0">
                <a:latin typeface="Times New Roman"/>
                <a:cs typeface="Times New Roman"/>
              </a:rPr>
              <a:t> 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equivalently,</a:t>
            </a:r>
            <a:r>
              <a:rPr sz="3200" spc="-10" dirty="0">
                <a:latin typeface="Times New Roman"/>
                <a:cs typeface="Times New Roman"/>
              </a:rPr>
              <a:t> 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58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294096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/>
            <a:r>
              <a:rPr spc="-25" dirty="0"/>
              <a:t>Choosing</a:t>
            </a:r>
            <a:r>
              <a:rPr spc="10" dirty="0"/>
              <a:t> </a:t>
            </a:r>
            <a:r>
              <a:rPr spc="-25" dirty="0"/>
              <a:t>a</a:t>
            </a:r>
            <a:r>
              <a:rPr dirty="0"/>
              <a:t> </a:t>
            </a:r>
            <a:r>
              <a:rPr lang="en-US" spc="-25" dirty="0"/>
              <a:t>H</a:t>
            </a:r>
            <a:r>
              <a:rPr spc="-25" dirty="0"/>
              <a:t>ash</a:t>
            </a:r>
            <a:r>
              <a:rPr dirty="0"/>
              <a:t> </a:t>
            </a:r>
            <a:r>
              <a:rPr lang="en-US" spc="-20" dirty="0"/>
              <a:t>F</a:t>
            </a:r>
            <a:r>
              <a:rPr spc="-20" dirty="0"/>
              <a:t>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D688C96-8A18-412A-9B6D-CB5DDC9D8D4D}" type="datetime1">
              <a:rPr lang="en-US" spc="-10" smtClean="0"/>
              <a:t>11/7/2016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7889" y="3382740"/>
            <a:ext cx="7203765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1966"/>
              </a:spcBef>
            </a:pPr>
            <a:r>
              <a:rPr sz="3200" b="1" spc="-15" dirty="0" err="1">
                <a:solidFill>
                  <a:srgbClr val="CC0000"/>
                </a:solidFill>
                <a:latin typeface="Times New Roman"/>
                <a:cs typeface="Times New Roman"/>
              </a:rPr>
              <a:t>Desirata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818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good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should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distribute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uniformly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slots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spcBef>
                <a:spcPts val="32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Regularity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distribution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should</a:t>
            </a:r>
            <a:r>
              <a:rPr lang="en-US"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not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affect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uniformity.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967885" y="1227308"/>
            <a:ext cx="7203765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74529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assumption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uniform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hashing</a:t>
            </a:r>
            <a:r>
              <a:rPr sz="3200" spc="-10" dirty="0">
                <a:latin typeface="Times New Roman"/>
                <a:cs typeface="Times New Roman"/>
              </a:rPr>
              <a:t> 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guarantee,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several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common</a:t>
            </a:r>
            <a:r>
              <a:rPr sz="3200" spc="-15" dirty="0">
                <a:latin typeface="Times New Roman"/>
                <a:cs typeface="Times New Roman"/>
              </a:rPr>
              <a:t> techniques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 long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their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deficiencies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avoided.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59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24153</TotalTime>
  <Words>1405</Words>
  <Application>Microsoft Office PowerPoint</Application>
  <PresentationFormat>On-screen Show (4:3)</PresentationFormat>
  <Paragraphs>265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Symbol-Table Problem</vt:lpstr>
      <vt:lpstr>Direct-Access Table</vt:lpstr>
      <vt:lpstr>Hash Functions</vt:lpstr>
      <vt:lpstr>Resolving Collisions by Chaining</vt:lpstr>
      <vt:lpstr>Average-Case Analysis of Chaining</vt:lpstr>
      <vt:lpstr>Search Cost</vt:lpstr>
      <vt:lpstr>Choosing a Hash Function</vt:lpstr>
      <vt:lpstr>Division Method</vt:lpstr>
      <vt:lpstr>Division Method (cont'd)</vt:lpstr>
      <vt:lpstr>Multiplication Method</vt:lpstr>
      <vt:lpstr>Multiplication Method Example</vt:lpstr>
      <vt:lpstr>Resolving Collisions by Open Addressing</vt:lpstr>
      <vt:lpstr>Example of Open Addressing</vt:lpstr>
      <vt:lpstr>Example of Open Addressing</vt:lpstr>
      <vt:lpstr>Probing Strategies</vt:lpstr>
      <vt:lpstr>Probing Strategies</vt:lpstr>
      <vt:lpstr>Analysis of Open Addressing</vt:lpstr>
      <vt:lpstr>Proof of the Theorem</vt:lpstr>
      <vt:lpstr>Proof (cont'd)</vt:lpstr>
      <vt:lpstr>Implications of the Theorem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607</cp:revision>
  <dcterms:created xsi:type="dcterms:W3CDTF">2013-05-07T23:48:43Z</dcterms:created>
  <dcterms:modified xsi:type="dcterms:W3CDTF">2016-11-07T07:46:58Z</dcterms:modified>
</cp:coreProperties>
</file>