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74" r:id="rId2"/>
    <p:sldId id="256" r:id="rId3"/>
    <p:sldId id="260" r:id="rId4"/>
    <p:sldId id="286" r:id="rId5"/>
    <p:sldId id="299" r:id="rId6"/>
    <p:sldId id="303" r:id="rId7"/>
    <p:sldId id="259" r:id="rId8"/>
    <p:sldId id="315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1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258" r:id="rId47"/>
    <p:sldId id="298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 및 목차" id="{9AC440C7-35A5-4C66-85C0-57ABA215A4CD}">
          <p14:sldIdLst>
            <p14:sldId id="274"/>
            <p14:sldId id="256"/>
          </p14:sldIdLst>
        </p14:section>
        <p14:section name="발표 스타일" id="{C38C02E4-11D5-42F5-893A-E6BF36DD56B9}">
          <p14:sldIdLst>
            <p14:sldId id="260"/>
            <p14:sldId id="286"/>
            <p14:sldId id="299"/>
            <p14:sldId id="303"/>
            <p14:sldId id="259"/>
            <p14:sldId id="315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1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258"/>
          </p14:sldIdLst>
        </p14:section>
        <p14:section name="마지막" id="{0A9151A7-1FDD-4606-B7F8-A63B772563CC}">
          <p14:sldIdLst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4E7"/>
    <a:srgbClr val="0D509E"/>
    <a:srgbClr val="275E6B"/>
    <a:srgbClr val="2F4948"/>
    <a:srgbClr val="59D3F5"/>
    <a:srgbClr val="00A9EA"/>
    <a:srgbClr val="FDF54F"/>
    <a:srgbClr val="F5C437"/>
    <a:srgbClr val="E4BF32"/>
    <a:srgbClr val="F9C04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000" autoAdjust="0"/>
  </p:normalViewPr>
  <p:slideViewPr>
    <p:cSldViewPr snapToGrid="0" showGuides="1">
      <p:cViewPr>
        <p:scale>
          <a:sx n="39" d="100"/>
          <a:sy n="39" d="100"/>
        </p:scale>
        <p:origin x="912" y="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jihui" userId="3e1c89e2d0175f95" providerId="LiveId" clId="{E347F410-D98D-4992-ADF0-C3B9C5241C99}"/>
    <pc:docChg chg="undo custSel addSld delSld modSld modSection">
      <pc:chgData name="lee jihui" userId="3e1c89e2d0175f95" providerId="LiveId" clId="{E347F410-D98D-4992-ADF0-C3B9C5241C99}" dt="2022-12-10T17:22:37.754" v="714" actId="1036"/>
      <pc:docMkLst>
        <pc:docMk/>
      </pc:docMkLst>
      <pc:sldChg chg="delSp modSp mod">
        <pc:chgData name="lee jihui" userId="3e1c89e2d0175f95" providerId="LiveId" clId="{E347F410-D98D-4992-ADF0-C3B9C5241C99}" dt="2022-12-10T17:22:37.754" v="714" actId="1036"/>
        <pc:sldMkLst>
          <pc:docMk/>
          <pc:sldMk cId="3367618393" sldId="258"/>
        </pc:sldMkLst>
        <pc:spChg chg="mod">
          <ac:chgData name="lee jihui" userId="3e1c89e2d0175f95" providerId="LiveId" clId="{E347F410-D98D-4992-ADF0-C3B9C5241C99}" dt="2022-12-10T17:22:37.754" v="714" actId="1036"/>
          <ac:spMkLst>
            <pc:docMk/>
            <pc:sldMk cId="3367618393" sldId="258"/>
            <ac:spMk id="2" creationId="{0E50D763-9B69-4871-9BCE-B18FFE03D79B}"/>
          </ac:spMkLst>
        </pc:spChg>
        <pc:spChg chg="del mod">
          <ac:chgData name="lee jihui" userId="3e1c89e2d0175f95" providerId="LiveId" clId="{E347F410-D98D-4992-ADF0-C3B9C5241C99}" dt="2022-12-10T17:17:31.400" v="623" actId="478"/>
          <ac:spMkLst>
            <pc:docMk/>
            <pc:sldMk cId="3367618393" sldId="258"/>
            <ac:spMk id="3" creationId="{01A7468F-74C9-C75E-1C2C-740A468C3BBC}"/>
          </ac:spMkLst>
        </pc:spChg>
        <pc:spChg chg="mod">
          <ac:chgData name="lee jihui" userId="3e1c89e2d0175f95" providerId="LiveId" clId="{E347F410-D98D-4992-ADF0-C3B9C5241C99}" dt="2022-12-10T17:22:37.754" v="714" actId="1036"/>
          <ac:spMkLst>
            <pc:docMk/>
            <pc:sldMk cId="3367618393" sldId="258"/>
            <ac:spMk id="4" creationId="{4A94F575-0977-4DF0-B2D2-074AF51B6415}"/>
          </ac:spMkLst>
        </pc:spChg>
      </pc:sldChg>
      <pc:sldChg chg="setBg">
        <pc:chgData name="lee jihui" userId="3e1c89e2d0175f95" providerId="LiveId" clId="{E347F410-D98D-4992-ADF0-C3B9C5241C99}" dt="2022-12-10T17:17:59.708" v="628"/>
        <pc:sldMkLst>
          <pc:docMk/>
          <pc:sldMk cId="3617715667" sldId="298"/>
        </pc:sldMkLst>
      </pc:sldChg>
      <pc:sldChg chg="modSp mod">
        <pc:chgData name="lee jihui" userId="3e1c89e2d0175f95" providerId="LiveId" clId="{E347F410-D98D-4992-ADF0-C3B9C5241C99}" dt="2022-12-10T17:19:39.867" v="664" actId="1036"/>
        <pc:sldMkLst>
          <pc:docMk/>
          <pc:sldMk cId="3116782560" sldId="303"/>
        </pc:sldMkLst>
        <pc:picChg chg="mod">
          <ac:chgData name="lee jihui" userId="3e1c89e2d0175f95" providerId="LiveId" clId="{E347F410-D98D-4992-ADF0-C3B9C5241C99}" dt="2022-12-10T17:19:39.867" v="664" actId="1036"/>
          <ac:picMkLst>
            <pc:docMk/>
            <pc:sldMk cId="3116782560" sldId="303"/>
            <ac:picMk id="9" creationId="{68C7EB59-6D0B-DB70-4762-53BB77191180}"/>
          </ac:picMkLst>
        </pc:picChg>
      </pc:sldChg>
      <pc:sldChg chg="modSp mod">
        <pc:chgData name="lee jihui" userId="3e1c89e2d0175f95" providerId="LiveId" clId="{E347F410-D98D-4992-ADF0-C3B9C5241C99}" dt="2022-12-10T17:20:27.670" v="701" actId="1038"/>
        <pc:sldMkLst>
          <pc:docMk/>
          <pc:sldMk cId="2991680279" sldId="309"/>
        </pc:sldMkLst>
        <pc:picChg chg="mod">
          <ac:chgData name="lee jihui" userId="3e1c89e2d0175f95" providerId="LiveId" clId="{E347F410-D98D-4992-ADF0-C3B9C5241C99}" dt="2022-12-10T17:20:20.138" v="698" actId="1037"/>
          <ac:picMkLst>
            <pc:docMk/>
            <pc:sldMk cId="2991680279" sldId="309"/>
            <ac:picMk id="3" creationId="{DA820320-C3A8-61E9-D559-DB824667DB0B}"/>
          </ac:picMkLst>
        </pc:picChg>
        <pc:picChg chg="mod">
          <ac:chgData name="lee jihui" userId="3e1c89e2d0175f95" providerId="LiveId" clId="{E347F410-D98D-4992-ADF0-C3B9C5241C99}" dt="2022-12-10T17:20:27.670" v="701" actId="1038"/>
          <ac:picMkLst>
            <pc:docMk/>
            <pc:sldMk cId="2991680279" sldId="309"/>
            <ac:picMk id="5" creationId="{66FA22F2-93B2-93FA-5DE4-7F75D7A9C6A0}"/>
          </ac:picMkLst>
        </pc:picChg>
      </pc:sldChg>
      <pc:sldChg chg="modSp mod">
        <pc:chgData name="lee jihui" userId="3e1c89e2d0175f95" providerId="LiveId" clId="{E347F410-D98D-4992-ADF0-C3B9C5241C99}" dt="2022-12-10T17:20:56.030" v="705" actId="1036"/>
        <pc:sldMkLst>
          <pc:docMk/>
          <pc:sldMk cId="1495764587" sldId="313"/>
        </pc:sldMkLst>
        <pc:picChg chg="mod">
          <ac:chgData name="lee jihui" userId="3e1c89e2d0175f95" providerId="LiveId" clId="{E347F410-D98D-4992-ADF0-C3B9C5241C99}" dt="2022-12-10T17:20:56.030" v="705" actId="1036"/>
          <ac:picMkLst>
            <pc:docMk/>
            <pc:sldMk cId="1495764587" sldId="313"/>
            <ac:picMk id="5" creationId="{6C1FB424-6F78-D7DB-15D6-D30BC49E8824}"/>
          </ac:picMkLst>
        </pc:picChg>
        <pc:picChg chg="mod">
          <ac:chgData name="lee jihui" userId="3e1c89e2d0175f95" providerId="LiveId" clId="{E347F410-D98D-4992-ADF0-C3B9C5241C99}" dt="2022-12-10T17:20:56.030" v="705" actId="1036"/>
          <ac:picMkLst>
            <pc:docMk/>
            <pc:sldMk cId="1495764587" sldId="313"/>
            <ac:picMk id="12" creationId="{FA40C109-8E2D-B874-B979-245BB4F9E525}"/>
          </ac:picMkLst>
        </pc:picChg>
      </pc:sldChg>
      <pc:sldChg chg="addSp modSp mod">
        <pc:chgData name="lee jihui" userId="3e1c89e2d0175f95" providerId="LiveId" clId="{E347F410-D98D-4992-ADF0-C3B9C5241C99}" dt="2022-12-10T16:46:04.804" v="14" actId="1076"/>
        <pc:sldMkLst>
          <pc:docMk/>
          <pc:sldMk cId="3317382333" sldId="327"/>
        </pc:sldMkLst>
        <pc:spChg chg="mod">
          <ac:chgData name="lee jihui" userId="3e1c89e2d0175f95" providerId="LiveId" clId="{E347F410-D98D-4992-ADF0-C3B9C5241C99}" dt="2022-12-10T16:41:08.855" v="1" actId="1076"/>
          <ac:spMkLst>
            <pc:docMk/>
            <pc:sldMk cId="3317382333" sldId="327"/>
            <ac:spMk id="9" creationId="{8E7323D1-1E0C-4767-A0A1-D401D7812AB4}"/>
          </ac:spMkLst>
        </pc:spChg>
        <pc:picChg chg="add mod">
          <ac:chgData name="lee jihui" userId="3e1c89e2d0175f95" providerId="LiveId" clId="{E347F410-D98D-4992-ADF0-C3B9C5241C99}" dt="2022-12-10T16:41:46.443" v="3" actId="1076"/>
          <ac:picMkLst>
            <pc:docMk/>
            <pc:sldMk cId="3317382333" sldId="327"/>
            <ac:picMk id="3" creationId="{098643DE-0858-940F-C0C6-8331D0E60686}"/>
          </ac:picMkLst>
        </pc:picChg>
        <pc:picChg chg="add mod">
          <ac:chgData name="lee jihui" userId="3e1c89e2d0175f95" providerId="LiveId" clId="{E347F410-D98D-4992-ADF0-C3B9C5241C99}" dt="2022-12-10T16:43:34.170" v="5" actId="1076"/>
          <ac:picMkLst>
            <pc:docMk/>
            <pc:sldMk cId="3317382333" sldId="327"/>
            <ac:picMk id="5" creationId="{B3E10184-8936-ACC0-635F-2B916877364B}"/>
          </ac:picMkLst>
        </pc:picChg>
        <pc:picChg chg="add mod">
          <ac:chgData name="lee jihui" userId="3e1c89e2d0175f95" providerId="LiveId" clId="{E347F410-D98D-4992-ADF0-C3B9C5241C99}" dt="2022-12-10T16:43:55.986" v="7" actId="1076"/>
          <ac:picMkLst>
            <pc:docMk/>
            <pc:sldMk cId="3317382333" sldId="327"/>
            <ac:picMk id="12" creationId="{7B2B80A2-928C-B66B-88C6-024853244CDE}"/>
          </ac:picMkLst>
        </pc:picChg>
        <pc:picChg chg="add mod">
          <ac:chgData name="lee jihui" userId="3e1c89e2d0175f95" providerId="LiveId" clId="{E347F410-D98D-4992-ADF0-C3B9C5241C99}" dt="2022-12-10T16:46:04.804" v="14" actId="1076"/>
          <ac:picMkLst>
            <pc:docMk/>
            <pc:sldMk cId="3317382333" sldId="327"/>
            <ac:picMk id="15" creationId="{337C04D0-BB7D-7032-164E-4CC457C33222}"/>
          </ac:picMkLst>
        </pc:picChg>
        <pc:picChg chg="add mod">
          <ac:chgData name="lee jihui" userId="3e1c89e2d0175f95" providerId="LiveId" clId="{E347F410-D98D-4992-ADF0-C3B9C5241C99}" dt="2022-12-10T16:44:55.997" v="11" actId="1076"/>
          <ac:picMkLst>
            <pc:docMk/>
            <pc:sldMk cId="3317382333" sldId="327"/>
            <ac:picMk id="17" creationId="{CEE15312-205C-E907-C3D8-CF480F2FDE04}"/>
          </ac:picMkLst>
        </pc:picChg>
        <pc:picChg chg="add mod">
          <ac:chgData name="lee jihui" userId="3e1c89e2d0175f95" providerId="LiveId" clId="{E347F410-D98D-4992-ADF0-C3B9C5241C99}" dt="2022-12-10T16:46:00.486" v="13" actId="1076"/>
          <ac:picMkLst>
            <pc:docMk/>
            <pc:sldMk cId="3317382333" sldId="327"/>
            <ac:picMk id="19" creationId="{110FA473-71BF-F4DE-7C9D-47F6A466BAAE}"/>
          </ac:picMkLst>
        </pc:picChg>
      </pc:sldChg>
      <pc:sldChg chg="addSp modSp mod">
        <pc:chgData name="lee jihui" userId="3e1c89e2d0175f95" providerId="LiveId" clId="{E347F410-D98D-4992-ADF0-C3B9C5241C99}" dt="2022-12-10T16:47:26.559" v="25" actId="1076"/>
        <pc:sldMkLst>
          <pc:docMk/>
          <pc:sldMk cId="793558126" sldId="328"/>
        </pc:sldMkLst>
        <pc:picChg chg="add mod">
          <ac:chgData name="lee jihui" userId="3e1c89e2d0175f95" providerId="LiveId" clId="{E347F410-D98D-4992-ADF0-C3B9C5241C99}" dt="2022-12-10T16:47:26.559" v="25" actId="1076"/>
          <ac:picMkLst>
            <pc:docMk/>
            <pc:sldMk cId="793558126" sldId="328"/>
            <ac:picMk id="3" creationId="{0A1393AF-6F43-DDB1-7CE3-EDD2C6DEDDA4}"/>
          </ac:picMkLst>
        </pc:picChg>
        <pc:picChg chg="add mod">
          <ac:chgData name="lee jihui" userId="3e1c89e2d0175f95" providerId="LiveId" clId="{E347F410-D98D-4992-ADF0-C3B9C5241C99}" dt="2022-12-10T16:47:23.910" v="24" actId="1076"/>
          <ac:picMkLst>
            <pc:docMk/>
            <pc:sldMk cId="793558126" sldId="328"/>
            <ac:picMk id="5" creationId="{19C0D2F2-4B78-C038-0527-156104B2150D}"/>
          </ac:picMkLst>
        </pc:picChg>
      </pc:sldChg>
      <pc:sldChg chg="addSp modSp mod">
        <pc:chgData name="lee jihui" userId="3e1c89e2d0175f95" providerId="LiveId" clId="{E347F410-D98D-4992-ADF0-C3B9C5241C99}" dt="2022-12-10T16:49:48.778" v="57" actId="1076"/>
        <pc:sldMkLst>
          <pc:docMk/>
          <pc:sldMk cId="3573920137" sldId="329"/>
        </pc:sldMkLst>
        <pc:picChg chg="add mod">
          <ac:chgData name="lee jihui" userId="3e1c89e2d0175f95" providerId="LiveId" clId="{E347F410-D98D-4992-ADF0-C3B9C5241C99}" dt="2022-12-10T16:49:48.778" v="57" actId="1076"/>
          <ac:picMkLst>
            <pc:docMk/>
            <pc:sldMk cId="3573920137" sldId="329"/>
            <ac:picMk id="3" creationId="{CAF69226-67C8-B5F0-1D65-C1A184814476}"/>
          </ac:picMkLst>
        </pc:picChg>
        <pc:picChg chg="add mod">
          <ac:chgData name="lee jihui" userId="3e1c89e2d0175f95" providerId="LiveId" clId="{E347F410-D98D-4992-ADF0-C3B9C5241C99}" dt="2022-12-10T16:49:27.722" v="50" actId="14100"/>
          <ac:picMkLst>
            <pc:docMk/>
            <pc:sldMk cId="3573920137" sldId="329"/>
            <ac:picMk id="5" creationId="{7B763AB6-2374-2BAB-0A4E-50B242946D08}"/>
          </ac:picMkLst>
        </pc:picChg>
        <pc:picChg chg="add mod">
          <ac:chgData name="lee jihui" userId="3e1c89e2d0175f95" providerId="LiveId" clId="{E347F410-D98D-4992-ADF0-C3B9C5241C99}" dt="2022-12-10T16:49:35.162" v="53" actId="1076"/>
          <ac:picMkLst>
            <pc:docMk/>
            <pc:sldMk cId="3573920137" sldId="329"/>
            <ac:picMk id="12" creationId="{BBC6406D-6634-3ABC-86CB-BCF2C892CDDC}"/>
          </ac:picMkLst>
        </pc:picChg>
      </pc:sldChg>
      <pc:sldChg chg="addSp modSp mod">
        <pc:chgData name="lee jihui" userId="3e1c89e2d0175f95" providerId="LiveId" clId="{E347F410-D98D-4992-ADF0-C3B9C5241C99}" dt="2022-12-10T16:52:06.814" v="73" actId="1036"/>
        <pc:sldMkLst>
          <pc:docMk/>
          <pc:sldMk cId="3739828270" sldId="330"/>
        </pc:sldMkLst>
        <pc:picChg chg="add mod">
          <ac:chgData name="lee jihui" userId="3e1c89e2d0175f95" providerId="LiveId" clId="{E347F410-D98D-4992-ADF0-C3B9C5241C99}" dt="2022-12-10T16:51:51.726" v="67" actId="14100"/>
          <ac:picMkLst>
            <pc:docMk/>
            <pc:sldMk cId="3739828270" sldId="330"/>
            <ac:picMk id="3" creationId="{FD099D64-8D08-B2D4-2658-DEDFB953BF32}"/>
          </ac:picMkLst>
        </pc:picChg>
        <pc:picChg chg="add mod">
          <ac:chgData name="lee jihui" userId="3e1c89e2d0175f95" providerId="LiveId" clId="{E347F410-D98D-4992-ADF0-C3B9C5241C99}" dt="2022-12-10T16:52:01.933" v="70" actId="1076"/>
          <ac:picMkLst>
            <pc:docMk/>
            <pc:sldMk cId="3739828270" sldId="330"/>
            <ac:picMk id="5" creationId="{01DB3E1E-E98A-1A58-4653-5BDC437CEF56}"/>
          </ac:picMkLst>
        </pc:picChg>
        <pc:picChg chg="add mod">
          <ac:chgData name="lee jihui" userId="3e1c89e2d0175f95" providerId="LiveId" clId="{E347F410-D98D-4992-ADF0-C3B9C5241C99}" dt="2022-12-10T16:51:51.726" v="67" actId="14100"/>
          <ac:picMkLst>
            <pc:docMk/>
            <pc:sldMk cId="3739828270" sldId="330"/>
            <ac:picMk id="12" creationId="{EB143A9D-82CA-093A-0D30-1D4CB6C4E8DD}"/>
          </ac:picMkLst>
        </pc:picChg>
        <pc:picChg chg="add mod">
          <ac:chgData name="lee jihui" userId="3e1c89e2d0175f95" providerId="LiveId" clId="{E347F410-D98D-4992-ADF0-C3B9C5241C99}" dt="2022-12-10T16:52:06.814" v="73" actId="1036"/>
          <ac:picMkLst>
            <pc:docMk/>
            <pc:sldMk cId="3739828270" sldId="330"/>
            <ac:picMk id="15" creationId="{80086F6A-204C-E52C-B324-955ED71B33DA}"/>
          </ac:picMkLst>
        </pc:picChg>
      </pc:sldChg>
      <pc:sldChg chg="addSp modSp mod">
        <pc:chgData name="lee jihui" userId="3e1c89e2d0175f95" providerId="LiveId" clId="{E347F410-D98D-4992-ADF0-C3B9C5241C99}" dt="2022-12-10T16:54:16.235" v="115" actId="1036"/>
        <pc:sldMkLst>
          <pc:docMk/>
          <pc:sldMk cId="2161698740" sldId="331"/>
        </pc:sldMkLst>
        <pc:picChg chg="add mod">
          <ac:chgData name="lee jihui" userId="3e1c89e2d0175f95" providerId="LiveId" clId="{E347F410-D98D-4992-ADF0-C3B9C5241C99}" dt="2022-12-10T16:54:16.235" v="115" actId="1036"/>
          <ac:picMkLst>
            <pc:docMk/>
            <pc:sldMk cId="2161698740" sldId="331"/>
            <ac:picMk id="3" creationId="{9A51DEED-5B45-41D7-5A50-5A79599F48EE}"/>
          </ac:picMkLst>
        </pc:picChg>
        <pc:picChg chg="add mod">
          <ac:chgData name="lee jihui" userId="3e1c89e2d0175f95" providerId="LiveId" clId="{E347F410-D98D-4992-ADF0-C3B9C5241C99}" dt="2022-12-10T16:54:16.235" v="115" actId="1036"/>
          <ac:picMkLst>
            <pc:docMk/>
            <pc:sldMk cId="2161698740" sldId="331"/>
            <ac:picMk id="5" creationId="{F1B4F926-F282-4839-678F-050CF521DF55}"/>
          </ac:picMkLst>
        </pc:picChg>
        <pc:picChg chg="add mod">
          <ac:chgData name="lee jihui" userId="3e1c89e2d0175f95" providerId="LiveId" clId="{E347F410-D98D-4992-ADF0-C3B9C5241C99}" dt="2022-12-10T16:54:16.235" v="115" actId="1036"/>
          <ac:picMkLst>
            <pc:docMk/>
            <pc:sldMk cId="2161698740" sldId="331"/>
            <ac:picMk id="12" creationId="{4BA4E78C-973B-D088-2735-5EEBEA4CA140}"/>
          </ac:picMkLst>
        </pc:picChg>
        <pc:picChg chg="add mod">
          <ac:chgData name="lee jihui" userId="3e1c89e2d0175f95" providerId="LiveId" clId="{E347F410-D98D-4992-ADF0-C3B9C5241C99}" dt="2022-12-10T16:54:16.235" v="115" actId="1036"/>
          <ac:picMkLst>
            <pc:docMk/>
            <pc:sldMk cId="2161698740" sldId="331"/>
            <ac:picMk id="15" creationId="{D98C6398-B2E1-55B2-4405-239ECC3221FA}"/>
          </ac:picMkLst>
        </pc:picChg>
      </pc:sldChg>
      <pc:sldChg chg="addSp modSp mod">
        <pc:chgData name="lee jihui" userId="3e1c89e2d0175f95" providerId="LiveId" clId="{E347F410-D98D-4992-ADF0-C3B9C5241C99}" dt="2022-12-10T16:56:13.597" v="141" actId="1076"/>
        <pc:sldMkLst>
          <pc:docMk/>
          <pc:sldMk cId="1205465774" sldId="332"/>
        </pc:sldMkLst>
        <pc:picChg chg="add mod">
          <ac:chgData name="lee jihui" userId="3e1c89e2d0175f95" providerId="LiveId" clId="{E347F410-D98D-4992-ADF0-C3B9C5241C99}" dt="2022-12-10T16:56:06.349" v="140" actId="1036"/>
          <ac:picMkLst>
            <pc:docMk/>
            <pc:sldMk cId="1205465774" sldId="332"/>
            <ac:picMk id="3" creationId="{3FF343A1-1D38-F629-B4A6-9EACC1FF3B5A}"/>
          </ac:picMkLst>
        </pc:picChg>
        <pc:picChg chg="add mod">
          <ac:chgData name="lee jihui" userId="3e1c89e2d0175f95" providerId="LiveId" clId="{E347F410-D98D-4992-ADF0-C3B9C5241C99}" dt="2022-12-10T16:56:13.597" v="141" actId="1076"/>
          <ac:picMkLst>
            <pc:docMk/>
            <pc:sldMk cId="1205465774" sldId="332"/>
            <ac:picMk id="5" creationId="{667015EC-9EE5-1EB4-998D-DA2B46665E62}"/>
          </ac:picMkLst>
        </pc:picChg>
        <pc:picChg chg="add mod">
          <ac:chgData name="lee jihui" userId="3e1c89e2d0175f95" providerId="LiveId" clId="{E347F410-D98D-4992-ADF0-C3B9C5241C99}" dt="2022-12-10T16:56:06.349" v="140" actId="1036"/>
          <ac:picMkLst>
            <pc:docMk/>
            <pc:sldMk cId="1205465774" sldId="332"/>
            <ac:picMk id="12" creationId="{520AEF95-3A6A-206E-5EA7-415676B4763D}"/>
          </ac:picMkLst>
        </pc:picChg>
        <pc:picChg chg="add mod">
          <ac:chgData name="lee jihui" userId="3e1c89e2d0175f95" providerId="LiveId" clId="{E347F410-D98D-4992-ADF0-C3B9C5241C99}" dt="2022-12-10T16:55:51.743" v="128" actId="14100"/>
          <ac:picMkLst>
            <pc:docMk/>
            <pc:sldMk cId="1205465774" sldId="332"/>
            <ac:picMk id="15" creationId="{BBF52B18-D919-735F-29A6-7517FF1A0A5C}"/>
          </ac:picMkLst>
        </pc:picChg>
      </pc:sldChg>
      <pc:sldChg chg="addSp modSp mod">
        <pc:chgData name="lee jihui" userId="3e1c89e2d0175f95" providerId="LiveId" clId="{E347F410-D98D-4992-ADF0-C3B9C5241C99}" dt="2022-12-10T16:57:50.150" v="149" actId="20577"/>
        <pc:sldMkLst>
          <pc:docMk/>
          <pc:sldMk cId="2580493549" sldId="333"/>
        </pc:sldMkLst>
        <pc:spChg chg="mod">
          <ac:chgData name="lee jihui" userId="3e1c89e2d0175f95" providerId="LiveId" clId="{E347F410-D98D-4992-ADF0-C3B9C5241C99}" dt="2022-12-10T16:57:50.150" v="149" actId="20577"/>
          <ac:spMkLst>
            <pc:docMk/>
            <pc:sldMk cId="2580493549" sldId="333"/>
            <ac:spMk id="11" creationId="{9C093852-BB1F-4FE8-93B1-049A7B3742E5}"/>
          </ac:spMkLst>
        </pc:spChg>
        <pc:spChg chg="mod">
          <ac:chgData name="lee jihui" userId="3e1c89e2d0175f95" providerId="LiveId" clId="{E347F410-D98D-4992-ADF0-C3B9C5241C99}" dt="2022-12-10T16:56:41.208" v="142"/>
          <ac:spMkLst>
            <pc:docMk/>
            <pc:sldMk cId="2580493549" sldId="333"/>
            <ac:spMk id="14" creationId="{CD01AF65-E35B-4B16-8583-98A75483D56D}"/>
          </ac:spMkLst>
        </pc:spChg>
        <pc:picChg chg="add mod">
          <ac:chgData name="lee jihui" userId="3e1c89e2d0175f95" providerId="LiveId" clId="{E347F410-D98D-4992-ADF0-C3B9C5241C99}" dt="2022-12-10T16:57:45.577" v="147" actId="1076"/>
          <ac:picMkLst>
            <pc:docMk/>
            <pc:sldMk cId="2580493549" sldId="333"/>
            <ac:picMk id="3" creationId="{03DB509B-154C-C734-DB35-D27892327157}"/>
          </ac:picMkLst>
        </pc:picChg>
      </pc:sldChg>
      <pc:sldChg chg="del">
        <pc:chgData name="lee jihui" userId="3e1c89e2d0175f95" providerId="LiveId" clId="{E347F410-D98D-4992-ADF0-C3B9C5241C99}" dt="2022-12-10T16:57:54.308" v="150" actId="47"/>
        <pc:sldMkLst>
          <pc:docMk/>
          <pc:sldMk cId="2795928018" sldId="334"/>
        </pc:sldMkLst>
      </pc:sldChg>
      <pc:sldChg chg="addSp delSp modSp add mod">
        <pc:chgData name="lee jihui" userId="3e1c89e2d0175f95" providerId="LiveId" clId="{E347F410-D98D-4992-ADF0-C3B9C5241C99}" dt="2022-12-10T17:00:17.471" v="176" actId="1076"/>
        <pc:sldMkLst>
          <pc:docMk/>
          <pc:sldMk cId="3273147723" sldId="334"/>
        </pc:sldMkLst>
        <pc:picChg chg="del">
          <ac:chgData name="lee jihui" userId="3e1c89e2d0175f95" providerId="LiveId" clId="{E347F410-D98D-4992-ADF0-C3B9C5241C99}" dt="2022-12-10T16:58:09.345" v="153" actId="478"/>
          <ac:picMkLst>
            <pc:docMk/>
            <pc:sldMk cId="3273147723" sldId="334"/>
            <ac:picMk id="3" creationId="{03DB509B-154C-C734-DB35-D27892327157}"/>
          </ac:picMkLst>
        </pc:picChg>
        <pc:picChg chg="add mod">
          <ac:chgData name="lee jihui" userId="3e1c89e2d0175f95" providerId="LiveId" clId="{E347F410-D98D-4992-ADF0-C3B9C5241C99}" dt="2022-12-10T16:59:09.149" v="172" actId="1076"/>
          <ac:picMkLst>
            <pc:docMk/>
            <pc:sldMk cId="3273147723" sldId="334"/>
            <ac:picMk id="4" creationId="{DDF0CF98-702A-AD44-3C41-21527963DD93}"/>
          </ac:picMkLst>
        </pc:picChg>
        <pc:picChg chg="add mod">
          <ac:chgData name="lee jihui" userId="3e1c89e2d0175f95" providerId="LiveId" clId="{E347F410-D98D-4992-ADF0-C3B9C5241C99}" dt="2022-12-10T16:59:31.912" v="174" actId="1076"/>
          <ac:picMkLst>
            <pc:docMk/>
            <pc:sldMk cId="3273147723" sldId="334"/>
            <ac:picMk id="6" creationId="{42D7A785-656B-D392-9B28-6741089799E8}"/>
          </ac:picMkLst>
        </pc:picChg>
        <pc:picChg chg="add mod">
          <ac:chgData name="lee jihui" userId="3e1c89e2d0175f95" providerId="LiveId" clId="{E347F410-D98D-4992-ADF0-C3B9C5241C99}" dt="2022-12-10T17:00:17.471" v="176" actId="1076"/>
          <ac:picMkLst>
            <pc:docMk/>
            <pc:sldMk cId="3273147723" sldId="334"/>
            <ac:picMk id="13" creationId="{F0CFE4B0-8761-46B0-DD02-E8F5D0DD54F0}"/>
          </ac:picMkLst>
        </pc:picChg>
      </pc:sldChg>
      <pc:sldChg chg="add del">
        <pc:chgData name="lee jihui" userId="3e1c89e2d0175f95" providerId="LiveId" clId="{E347F410-D98D-4992-ADF0-C3B9C5241C99}" dt="2022-12-10T16:58:14.251" v="155"/>
        <pc:sldMkLst>
          <pc:docMk/>
          <pc:sldMk cId="2814531929" sldId="335"/>
        </pc:sldMkLst>
      </pc:sldChg>
      <pc:sldChg chg="del">
        <pc:chgData name="lee jihui" userId="3e1c89e2d0175f95" providerId="LiveId" clId="{E347F410-D98D-4992-ADF0-C3B9C5241C99}" dt="2022-12-10T16:58:01.615" v="151" actId="47"/>
        <pc:sldMkLst>
          <pc:docMk/>
          <pc:sldMk cId="4002435045" sldId="335"/>
        </pc:sldMkLst>
      </pc:sldChg>
      <pc:sldChg chg="addSp modSp add mod">
        <pc:chgData name="lee jihui" userId="3e1c89e2d0175f95" providerId="LiveId" clId="{E347F410-D98D-4992-ADF0-C3B9C5241C99}" dt="2022-12-10T17:01:37.508" v="180" actId="1076"/>
        <pc:sldMkLst>
          <pc:docMk/>
          <pc:sldMk cId="4007344069" sldId="335"/>
        </pc:sldMkLst>
        <pc:picChg chg="add mod">
          <ac:chgData name="lee jihui" userId="3e1c89e2d0175f95" providerId="LiveId" clId="{E347F410-D98D-4992-ADF0-C3B9C5241C99}" dt="2022-12-10T17:01:10.865" v="178" actId="1076"/>
          <ac:picMkLst>
            <pc:docMk/>
            <pc:sldMk cId="4007344069" sldId="335"/>
            <ac:picMk id="3" creationId="{E6BE22BB-D868-76A5-4D8F-9A4FE09B609A}"/>
          </ac:picMkLst>
        </pc:picChg>
        <pc:picChg chg="add mod">
          <ac:chgData name="lee jihui" userId="3e1c89e2d0175f95" providerId="LiveId" clId="{E347F410-D98D-4992-ADF0-C3B9C5241C99}" dt="2022-12-10T17:01:37.508" v="180" actId="1076"/>
          <ac:picMkLst>
            <pc:docMk/>
            <pc:sldMk cId="4007344069" sldId="335"/>
            <ac:picMk id="5" creationId="{8FACA8F5-489B-D52C-A020-204AAFF0730D}"/>
          </ac:picMkLst>
        </pc:picChg>
      </pc:sldChg>
      <pc:sldChg chg="del">
        <pc:chgData name="lee jihui" userId="3e1c89e2d0175f95" providerId="LiveId" clId="{E347F410-D98D-4992-ADF0-C3B9C5241C99}" dt="2022-12-10T16:58:01.615" v="151" actId="47"/>
        <pc:sldMkLst>
          <pc:docMk/>
          <pc:sldMk cId="1390499849" sldId="336"/>
        </pc:sldMkLst>
      </pc:sldChg>
      <pc:sldChg chg="addSp modSp add mod">
        <pc:chgData name="lee jihui" userId="3e1c89e2d0175f95" providerId="LiveId" clId="{E347F410-D98D-4992-ADF0-C3B9C5241C99}" dt="2022-12-10T17:18:40.926" v="631" actId="1038"/>
        <pc:sldMkLst>
          <pc:docMk/>
          <pc:sldMk cId="3329356994" sldId="336"/>
        </pc:sldMkLst>
        <pc:picChg chg="add mod">
          <ac:chgData name="lee jihui" userId="3e1c89e2d0175f95" providerId="LiveId" clId="{E347F410-D98D-4992-ADF0-C3B9C5241C99}" dt="2022-12-10T17:18:40.926" v="631" actId="1038"/>
          <ac:picMkLst>
            <pc:docMk/>
            <pc:sldMk cId="3329356994" sldId="336"/>
            <ac:picMk id="3" creationId="{B4949E7B-45CB-57AC-1065-F5413D18F4EC}"/>
          </ac:picMkLst>
        </pc:picChg>
        <pc:picChg chg="add mod">
          <ac:chgData name="lee jihui" userId="3e1c89e2d0175f95" providerId="LiveId" clId="{E347F410-D98D-4992-ADF0-C3B9C5241C99}" dt="2022-12-10T17:02:28.353" v="184" actId="1076"/>
          <ac:picMkLst>
            <pc:docMk/>
            <pc:sldMk cId="3329356994" sldId="336"/>
            <ac:picMk id="5" creationId="{9B326C80-5521-9771-ADDF-906A4CBF730C}"/>
          </ac:picMkLst>
        </pc:picChg>
      </pc:sldChg>
      <pc:sldChg chg="del">
        <pc:chgData name="lee jihui" userId="3e1c89e2d0175f95" providerId="LiveId" clId="{E347F410-D98D-4992-ADF0-C3B9C5241C99}" dt="2022-12-10T16:58:01.615" v="151" actId="47"/>
        <pc:sldMkLst>
          <pc:docMk/>
          <pc:sldMk cId="2782529201" sldId="337"/>
        </pc:sldMkLst>
      </pc:sldChg>
      <pc:sldChg chg="addSp modSp add mod">
        <pc:chgData name="lee jihui" userId="3e1c89e2d0175f95" providerId="LiveId" clId="{E347F410-D98D-4992-ADF0-C3B9C5241C99}" dt="2022-12-10T17:13:28.690" v="346" actId="1076"/>
        <pc:sldMkLst>
          <pc:docMk/>
          <pc:sldMk cId="3148991999" sldId="337"/>
        </pc:sldMkLst>
        <pc:picChg chg="add mod">
          <ac:chgData name="lee jihui" userId="3e1c89e2d0175f95" providerId="LiveId" clId="{E347F410-D98D-4992-ADF0-C3B9C5241C99}" dt="2022-12-10T17:13:25.306" v="345" actId="1076"/>
          <ac:picMkLst>
            <pc:docMk/>
            <pc:sldMk cId="3148991999" sldId="337"/>
            <ac:picMk id="3" creationId="{518B8D90-1B71-674E-36B5-39E0946E0F70}"/>
          </ac:picMkLst>
        </pc:picChg>
        <pc:picChg chg="add mod">
          <ac:chgData name="lee jihui" userId="3e1c89e2d0175f95" providerId="LiveId" clId="{E347F410-D98D-4992-ADF0-C3B9C5241C99}" dt="2022-12-10T17:13:28.690" v="346" actId="1076"/>
          <ac:picMkLst>
            <pc:docMk/>
            <pc:sldMk cId="3148991999" sldId="337"/>
            <ac:picMk id="5" creationId="{5A351DE4-CBA4-A8AE-8487-56D68E1C9D94}"/>
          </ac:picMkLst>
        </pc:picChg>
      </pc:sldChg>
      <pc:sldChg chg="addSp modSp add mod">
        <pc:chgData name="lee jihui" userId="3e1c89e2d0175f95" providerId="LiveId" clId="{E347F410-D98D-4992-ADF0-C3B9C5241C99}" dt="2022-12-10T17:18:51.310" v="640" actId="1035"/>
        <pc:sldMkLst>
          <pc:docMk/>
          <pc:sldMk cId="2889247504" sldId="338"/>
        </pc:sldMkLst>
        <pc:picChg chg="add mod">
          <ac:chgData name="lee jihui" userId="3e1c89e2d0175f95" providerId="LiveId" clId="{E347F410-D98D-4992-ADF0-C3B9C5241C99}" dt="2022-12-10T17:04:45.671" v="196" actId="1076"/>
          <ac:picMkLst>
            <pc:docMk/>
            <pc:sldMk cId="2889247504" sldId="338"/>
            <ac:picMk id="3" creationId="{D575C7DE-ACDD-1DDB-1DD4-D11C6641889B}"/>
          </ac:picMkLst>
        </pc:picChg>
        <pc:picChg chg="add mod">
          <ac:chgData name="lee jihui" userId="3e1c89e2d0175f95" providerId="LiveId" clId="{E347F410-D98D-4992-ADF0-C3B9C5241C99}" dt="2022-12-10T17:18:51.310" v="640" actId="1035"/>
          <ac:picMkLst>
            <pc:docMk/>
            <pc:sldMk cId="2889247504" sldId="338"/>
            <ac:picMk id="5" creationId="{187817EB-EC47-B1A7-4FE4-9133F4535596}"/>
          </ac:picMkLst>
        </pc:picChg>
      </pc:sldChg>
      <pc:sldChg chg="del">
        <pc:chgData name="lee jihui" userId="3e1c89e2d0175f95" providerId="LiveId" clId="{E347F410-D98D-4992-ADF0-C3B9C5241C99}" dt="2022-12-10T16:58:01.615" v="151" actId="47"/>
        <pc:sldMkLst>
          <pc:docMk/>
          <pc:sldMk cId="4187999589" sldId="338"/>
        </pc:sldMkLst>
      </pc:sldChg>
      <pc:sldChg chg="addSp modSp add mod">
        <pc:chgData name="lee jihui" userId="3e1c89e2d0175f95" providerId="LiveId" clId="{E347F410-D98D-4992-ADF0-C3B9C5241C99}" dt="2022-12-10T17:18:59.538" v="653" actId="1036"/>
        <pc:sldMkLst>
          <pc:docMk/>
          <pc:sldMk cId="361525946" sldId="339"/>
        </pc:sldMkLst>
        <pc:picChg chg="add mod">
          <ac:chgData name="lee jihui" userId="3e1c89e2d0175f95" providerId="LiveId" clId="{E347F410-D98D-4992-ADF0-C3B9C5241C99}" dt="2022-12-10T17:06:12.024" v="206" actId="1076"/>
          <ac:picMkLst>
            <pc:docMk/>
            <pc:sldMk cId="361525946" sldId="339"/>
            <ac:picMk id="3" creationId="{1B93F1C3-0D9B-592D-413D-F921CFA985A1}"/>
          </ac:picMkLst>
        </pc:picChg>
        <pc:picChg chg="add mod">
          <ac:chgData name="lee jihui" userId="3e1c89e2d0175f95" providerId="LiveId" clId="{E347F410-D98D-4992-ADF0-C3B9C5241C99}" dt="2022-12-10T17:18:59.538" v="653" actId="1036"/>
          <ac:picMkLst>
            <pc:docMk/>
            <pc:sldMk cId="361525946" sldId="339"/>
            <ac:picMk id="5" creationId="{34D1057B-0FF0-2248-CD77-9656A5CDF3D4}"/>
          </ac:picMkLst>
        </pc:picChg>
        <pc:picChg chg="add mod">
          <ac:chgData name="lee jihui" userId="3e1c89e2d0175f95" providerId="LiveId" clId="{E347F410-D98D-4992-ADF0-C3B9C5241C99}" dt="2022-12-10T17:18:59.538" v="653" actId="1036"/>
          <ac:picMkLst>
            <pc:docMk/>
            <pc:sldMk cId="361525946" sldId="339"/>
            <ac:picMk id="12" creationId="{47ECAD41-A539-DC2E-A808-CCADE65BF1FF}"/>
          </ac:picMkLst>
        </pc:picChg>
      </pc:sldChg>
      <pc:sldChg chg="del">
        <pc:chgData name="lee jihui" userId="3e1c89e2d0175f95" providerId="LiveId" clId="{E347F410-D98D-4992-ADF0-C3B9C5241C99}" dt="2022-12-10T16:58:01.615" v="151" actId="47"/>
        <pc:sldMkLst>
          <pc:docMk/>
          <pc:sldMk cId="923947162" sldId="339"/>
        </pc:sldMkLst>
      </pc:sldChg>
      <pc:sldChg chg="addSp modSp add mod">
        <pc:chgData name="lee jihui" userId="3e1c89e2d0175f95" providerId="LiveId" clId="{E347F410-D98D-4992-ADF0-C3B9C5241C99}" dt="2022-12-10T17:08:12.373" v="229" actId="1036"/>
        <pc:sldMkLst>
          <pc:docMk/>
          <pc:sldMk cId="3248494387" sldId="340"/>
        </pc:sldMkLst>
        <pc:picChg chg="add mod">
          <ac:chgData name="lee jihui" userId="3e1c89e2d0175f95" providerId="LiveId" clId="{E347F410-D98D-4992-ADF0-C3B9C5241C99}" dt="2022-12-10T17:08:07.607" v="224" actId="14100"/>
          <ac:picMkLst>
            <pc:docMk/>
            <pc:sldMk cId="3248494387" sldId="340"/>
            <ac:picMk id="3" creationId="{9D8B46CD-789F-4634-1485-7B47297E90FC}"/>
          </ac:picMkLst>
        </pc:picChg>
        <pc:picChg chg="add mod">
          <ac:chgData name="lee jihui" userId="3e1c89e2d0175f95" providerId="LiveId" clId="{E347F410-D98D-4992-ADF0-C3B9C5241C99}" dt="2022-12-10T17:08:12.373" v="229" actId="1036"/>
          <ac:picMkLst>
            <pc:docMk/>
            <pc:sldMk cId="3248494387" sldId="340"/>
            <ac:picMk id="5" creationId="{F48AAB87-613A-1FFA-4577-35F646D224AD}"/>
          </ac:picMkLst>
        </pc:picChg>
        <pc:picChg chg="add mod">
          <ac:chgData name="lee jihui" userId="3e1c89e2d0175f95" providerId="LiveId" clId="{E347F410-D98D-4992-ADF0-C3B9C5241C99}" dt="2022-12-10T17:08:07.607" v="224" actId="14100"/>
          <ac:picMkLst>
            <pc:docMk/>
            <pc:sldMk cId="3248494387" sldId="340"/>
            <ac:picMk id="12" creationId="{B926F56A-5227-FCBF-062D-9F75C6C58E1C}"/>
          </ac:picMkLst>
        </pc:picChg>
        <pc:picChg chg="add mod">
          <ac:chgData name="lee jihui" userId="3e1c89e2d0175f95" providerId="LiveId" clId="{E347F410-D98D-4992-ADF0-C3B9C5241C99}" dt="2022-12-10T17:08:12.373" v="229" actId="1036"/>
          <ac:picMkLst>
            <pc:docMk/>
            <pc:sldMk cId="3248494387" sldId="340"/>
            <ac:picMk id="15" creationId="{C8AA02D4-207F-F868-2CDE-2E616664196F}"/>
          </ac:picMkLst>
        </pc:picChg>
      </pc:sldChg>
      <pc:sldChg chg="del">
        <pc:chgData name="lee jihui" userId="3e1c89e2d0175f95" providerId="LiveId" clId="{E347F410-D98D-4992-ADF0-C3B9C5241C99}" dt="2022-12-10T16:58:01.615" v="151" actId="47"/>
        <pc:sldMkLst>
          <pc:docMk/>
          <pc:sldMk cId="4134156577" sldId="340"/>
        </pc:sldMkLst>
      </pc:sldChg>
      <pc:sldChg chg="del">
        <pc:chgData name="lee jihui" userId="3e1c89e2d0175f95" providerId="LiveId" clId="{E347F410-D98D-4992-ADF0-C3B9C5241C99}" dt="2022-12-10T16:58:01.615" v="151" actId="47"/>
        <pc:sldMkLst>
          <pc:docMk/>
          <pc:sldMk cId="3170948277" sldId="341"/>
        </pc:sldMkLst>
      </pc:sldChg>
      <pc:sldChg chg="addSp modSp add mod">
        <pc:chgData name="lee jihui" userId="3e1c89e2d0175f95" providerId="LiveId" clId="{E347F410-D98D-4992-ADF0-C3B9C5241C99}" dt="2022-12-10T17:11:28.632" v="274" actId="1076"/>
        <pc:sldMkLst>
          <pc:docMk/>
          <pc:sldMk cId="3754366888" sldId="341"/>
        </pc:sldMkLst>
        <pc:picChg chg="add mod">
          <ac:chgData name="lee jihui" userId="3e1c89e2d0175f95" providerId="LiveId" clId="{E347F410-D98D-4992-ADF0-C3B9C5241C99}" dt="2022-12-10T17:11:06.211" v="268" actId="1076"/>
          <ac:picMkLst>
            <pc:docMk/>
            <pc:sldMk cId="3754366888" sldId="341"/>
            <ac:picMk id="3" creationId="{B7967B1E-5CE2-6531-32F5-6684A4E4633B}"/>
          </ac:picMkLst>
        </pc:picChg>
        <pc:picChg chg="add mod">
          <ac:chgData name="lee jihui" userId="3e1c89e2d0175f95" providerId="LiveId" clId="{E347F410-D98D-4992-ADF0-C3B9C5241C99}" dt="2022-12-10T17:10:53.688" v="266" actId="1037"/>
          <ac:picMkLst>
            <pc:docMk/>
            <pc:sldMk cId="3754366888" sldId="341"/>
            <ac:picMk id="5" creationId="{6445AABC-E8D3-57CD-7FA3-2A9CEFF6149A}"/>
          </ac:picMkLst>
        </pc:picChg>
        <pc:picChg chg="add mod">
          <ac:chgData name="lee jihui" userId="3e1c89e2d0175f95" providerId="LiveId" clId="{E347F410-D98D-4992-ADF0-C3B9C5241C99}" dt="2022-12-10T17:11:16.042" v="272" actId="1076"/>
          <ac:picMkLst>
            <pc:docMk/>
            <pc:sldMk cId="3754366888" sldId="341"/>
            <ac:picMk id="12" creationId="{62981A70-8CA0-37E7-6708-E8DC77592628}"/>
          </ac:picMkLst>
        </pc:picChg>
        <pc:picChg chg="add mod">
          <ac:chgData name="lee jihui" userId="3e1c89e2d0175f95" providerId="LiveId" clId="{E347F410-D98D-4992-ADF0-C3B9C5241C99}" dt="2022-12-10T17:11:12.143" v="271" actId="1035"/>
          <ac:picMkLst>
            <pc:docMk/>
            <pc:sldMk cId="3754366888" sldId="341"/>
            <ac:picMk id="15" creationId="{21C6B00B-AAA5-6E9A-8413-6959EBBFBB8E}"/>
          </ac:picMkLst>
        </pc:picChg>
        <pc:picChg chg="add mod">
          <ac:chgData name="lee jihui" userId="3e1c89e2d0175f95" providerId="LiveId" clId="{E347F410-D98D-4992-ADF0-C3B9C5241C99}" dt="2022-12-10T17:11:21.461" v="273" actId="1076"/>
          <ac:picMkLst>
            <pc:docMk/>
            <pc:sldMk cId="3754366888" sldId="341"/>
            <ac:picMk id="17" creationId="{2A77A3C1-3220-97A2-0580-0F6A9EC8CD7A}"/>
          </ac:picMkLst>
        </pc:picChg>
        <pc:picChg chg="add mod">
          <ac:chgData name="lee jihui" userId="3e1c89e2d0175f95" providerId="LiveId" clId="{E347F410-D98D-4992-ADF0-C3B9C5241C99}" dt="2022-12-10T17:11:28.632" v="274" actId="1076"/>
          <ac:picMkLst>
            <pc:docMk/>
            <pc:sldMk cId="3754366888" sldId="341"/>
            <ac:picMk id="19" creationId="{A0FB2DE2-BABE-E778-A815-6E7CBEF49A1C}"/>
          </ac:picMkLst>
        </pc:picChg>
      </pc:sldChg>
      <pc:sldChg chg="add del">
        <pc:chgData name="lee jihui" userId="3e1c89e2d0175f95" providerId="LiveId" clId="{E347F410-D98D-4992-ADF0-C3B9C5241C99}" dt="2022-12-10T17:11:36.527" v="275" actId="47"/>
        <pc:sldMkLst>
          <pc:docMk/>
          <pc:sldMk cId="743281121" sldId="342"/>
        </pc:sldMkLst>
      </pc:sldChg>
      <pc:sldChg chg="del">
        <pc:chgData name="lee jihui" userId="3e1c89e2d0175f95" providerId="LiveId" clId="{E347F410-D98D-4992-ADF0-C3B9C5241C99}" dt="2022-12-10T16:58:01.615" v="151" actId="47"/>
        <pc:sldMkLst>
          <pc:docMk/>
          <pc:sldMk cId="949692520" sldId="342"/>
        </pc:sldMkLst>
      </pc:sldChg>
      <pc:sldChg chg="del">
        <pc:chgData name="lee jihui" userId="3e1c89e2d0175f95" providerId="LiveId" clId="{E347F410-D98D-4992-ADF0-C3B9C5241C99}" dt="2022-12-10T16:58:01.615" v="151" actId="47"/>
        <pc:sldMkLst>
          <pc:docMk/>
          <pc:sldMk cId="1093728509" sldId="343"/>
        </pc:sldMkLst>
      </pc:sldChg>
      <pc:sldChg chg="add del">
        <pc:chgData name="lee jihui" userId="3e1c89e2d0175f95" providerId="LiveId" clId="{E347F410-D98D-4992-ADF0-C3B9C5241C99}" dt="2022-12-10T17:11:36.527" v="275" actId="47"/>
        <pc:sldMkLst>
          <pc:docMk/>
          <pc:sldMk cId="2420220756" sldId="343"/>
        </pc:sldMkLst>
      </pc:sldChg>
      <pc:sldChg chg="del">
        <pc:chgData name="lee jihui" userId="3e1c89e2d0175f95" providerId="LiveId" clId="{E347F410-D98D-4992-ADF0-C3B9C5241C99}" dt="2022-12-10T16:58:01.615" v="151" actId="47"/>
        <pc:sldMkLst>
          <pc:docMk/>
          <pc:sldMk cId="1350359542" sldId="344"/>
        </pc:sldMkLst>
      </pc:sldChg>
      <pc:sldChg chg="add del">
        <pc:chgData name="lee jihui" userId="3e1c89e2d0175f95" providerId="LiveId" clId="{E347F410-D98D-4992-ADF0-C3B9C5241C99}" dt="2022-12-10T17:11:36.527" v="275" actId="47"/>
        <pc:sldMkLst>
          <pc:docMk/>
          <pc:sldMk cId="3578633666" sldId="344"/>
        </pc:sldMkLst>
      </pc:sldChg>
      <pc:sldChg chg="add del">
        <pc:chgData name="lee jihui" userId="3e1c89e2d0175f95" providerId="LiveId" clId="{E347F410-D98D-4992-ADF0-C3B9C5241C99}" dt="2022-12-10T17:11:36.527" v="275" actId="47"/>
        <pc:sldMkLst>
          <pc:docMk/>
          <pc:sldMk cId="2152948487" sldId="345"/>
        </pc:sldMkLst>
      </pc:sldChg>
      <pc:sldChg chg="del">
        <pc:chgData name="lee jihui" userId="3e1c89e2d0175f95" providerId="LiveId" clId="{E347F410-D98D-4992-ADF0-C3B9C5241C99}" dt="2022-12-10T16:58:01.615" v="151" actId="47"/>
        <pc:sldMkLst>
          <pc:docMk/>
          <pc:sldMk cId="3865784854" sldId="345"/>
        </pc:sldMkLst>
      </pc:sldChg>
      <pc:sldChg chg="add del">
        <pc:chgData name="lee jihui" userId="3e1c89e2d0175f95" providerId="LiveId" clId="{E347F410-D98D-4992-ADF0-C3B9C5241C99}" dt="2022-12-10T17:11:36.527" v="275" actId="47"/>
        <pc:sldMkLst>
          <pc:docMk/>
          <pc:sldMk cId="989509758" sldId="346"/>
        </pc:sldMkLst>
      </pc:sldChg>
      <pc:sldChg chg="del">
        <pc:chgData name="lee jihui" userId="3e1c89e2d0175f95" providerId="LiveId" clId="{E347F410-D98D-4992-ADF0-C3B9C5241C99}" dt="2022-12-10T16:58:01.615" v="151" actId="47"/>
        <pc:sldMkLst>
          <pc:docMk/>
          <pc:sldMk cId="2779153381" sldId="346"/>
        </pc:sldMkLst>
      </pc:sldChg>
      <pc:sldChg chg="add del">
        <pc:chgData name="lee jihui" userId="3e1c89e2d0175f95" providerId="LiveId" clId="{E347F410-D98D-4992-ADF0-C3B9C5241C99}" dt="2022-12-10T17:11:36.527" v="275" actId="47"/>
        <pc:sldMkLst>
          <pc:docMk/>
          <pc:sldMk cId="3557694790" sldId="347"/>
        </pc:sldMkLst>
      </pc:sldChg>
      <pc:sldChg chg="add del">
        <pc:chgData name="lee jihui" userId="3e1c89e2d0175f95" providerId="LiveId" clId="{E347F410-D98D-4992-ADF0-C3B9C5241C99}" dt="2022-12-10T17:11:36.527" v="275" actId="47"/>
        <pc:sldMkLst>
          <pc:docMk/>
          <pc:sldMk cId="9485001" sldId="348"/>
        </pc:sldMkLst>
      </pc:sldChg>
      <pc:sldChg chg="add del">
        <pc:chgData name="lee jihui" userId="3e1c89e2d0175f95" providerId="LiveId" clId="{E347F410-D98D-4992-ADF0-C3B9C5241C99}" dt="2022-12-10T17:11:36.527" v="275" actId="47"/>
        <pc:sldMkLst>
          <pc:docMk/>
          <pc:sldMk cId="1078125263" sldId="34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6071721-8E9C-44C2-853F-6833A64A3E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3D67CC-5E1C-4C2D-ADBD-93454BDC36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1243D-668E-4487-B89E-3E54B40CB1CB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769C25-1F19-4465-B9A0-58B525B891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EDD73-9419-42D8-9977-0B28351CAF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F3961-D88D-40F3-9802-6645A0D2F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65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20D-47B1-43A3-9294-4B5C32C055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9D85C-0F1A-4542-BB91-4D7D9BB71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5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저희 주제 최종 정할 때는 </a:t>
            </a:r>
            <a:r>
              <a:rPr lang="en-US" altLang="ko-KR" dirty="0"/>
              <a:t>‘MZ</a:t>
            </a:r>
            <a:r>
              <a:rPr lang="ko-KR" altLang="en-US" dirty="0"/>
              <a:t>세대</a:t>
            </a:r>
            <a:r>
              <a:rPr lang="en-US" altLang="ko-KR" dirty="0"/>
              <a:t>’</a:t>
            </a:r>
            <a:r>
              <a:rPr lang="ko-KR" altLang="en-US" dirty="0"/>
              <a:t>를 타겟으로 </a:t>
            </a:r>
            <a:r>
              <a:rPr lang="ko-KR" altLang="en-US" dirty="0" err="1"/>
              <a:t>했었는데</a:t>
            </a:r>
            <a:r>
              <a:rPr lang="en-US" altLang="ko-KR" dirty="0"/>
              <a:t>, </a:t>
            </a:r>
            <a:r>
              <a:rPr lang="ko-KR" altLang="en-US" dirty="0"/>
              <a:t>분석 결과가 연령대 별 생활 패턴 분석이랑 더 어울리는 것 같아요 </a:t>
            </a:r>
            <a:r>
              <a:rPr lang="en-US" altLang="ko-KR" dirty="0"/>
              <a:t>! </a:t>
            </a:r>
            <a:r>
              <a:rPr lang="ko-KR" altLang="en-US" dirty="0"/>
              <a:t>대본 작성하시면서 더 어울리는 쪽으로 수정 </a:t>
            </a:r>
            <a:r>
              <a:rPr lang="ko-KR" altLang="en-US" dirty="0" err="1"/>
              <a:t>부탁드릴게요</a:t>
            </a:r>
            <a:r>
              <a:rPr lang="ko-KR" altLang="en-US" dirty="0"/>
              <a:t> 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9D85C-0F1A-4542-BB91-4D7D9BB7169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711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err="1"/>
              <a:t>이동량</a:t>
            </a:r>
            <a:r>
              <a:rPr lang="en-US" altLang="ko-KR" dirty="0"/>
              <a:t>, </a:t>
            </a:r>
            <a:r>
              <a:rPr lang="ko-KR" altLang="en-US" dirty="0"/>
              <a:t>배달 서비스의 경우 각 연령대를 분리해서 파악하는 것보다 </a:t>
            </a:r>
            <a:r>
              <a:rPr lang="en-US" altLang="ko-KR" dirty="0"/>
              <a:t>4-50</a:t>
            </a:r>
            <a:r>
              <a:rPr lang="ko-KR" altLang="en-US" dirty="0"/>
              <a:t>대는 </a:t>
            </a:r>
            <a:r>
              <a:rPr lang="en-US" altLang="ko-KR" dirty="0"/>
              <a:t>1-20</a:t>
            </a:r>
            <a:r>
              <a:rPr lang="ko-KR" altLang="en-US" dirty="0"/>
              <a:t>대 자녀들과 함께 거주하는 것이 어떻게 </a:t>
            </a:r>
            <a:r>
              <a:rPr lang="ko-KR" altLang="en-US" dirty="0" err="1"/>
              <a:t>반영됐을지</a:t>
            </a:r>
            <a:r>
              <a:rPr lang="ko-KR" altLang="en-US" dirty="0"/>
              <a:t> 살펴보았다는 걸 강조하면 주제가 뻔하지 않고 조금 흥미로워질 것 같습니다 </a:t>
            </a:r>
            <a:r>
              <a:rPr lang="en-US" altLang="ko-KR" dirty="0"/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err="1"/>
              <a:t>이동량</a:t>
            </a:r>
            <a:r>
              <a:rPr lang="en-US" altLang="ko-KR" dirty="0"/>
              <a:t>/ </a:t>
            </a:r>
            <a:r>
              <a:rPr lang="ko-KR" altLang="en-US" dirty="0"/>
              <a:t>온라인 서비스</a:t>
            </a:r>
            <a:r>
              <a:rPr lang="en-US" altLang="ko-KR" dirty="0"/>
              <a:t>/ </a:t>
            </a:r>
            <a:r>
              <a:rPr lang="ko-KR" altLang="en-US" dirty="0"/>
              <a:t>배달 서비스 각각 </a:t>
            </a:r>
            <a:r>
              <a:rPr lang="ko-KR" altLang="en-US" dirty="0" err="1"/>
              <a:t>희성님이</a:t>
            </a:r>
            <a:r>
              <a:rPr lang="ko-KR" altLang="en-US" dirty="0"/>
              <a:t> 발표하시기 더 편한 단어로 수정하면 좋을 것 같아요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9D85C-0F1A-4542-BB91-4D7D9BB7169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702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생각 외로 </a:t>
            </a:r>
            <a:r>
              <a:rPr lang="en-US" altLang="ko-KR" dirty="0"/>
              <a:t>50</a:t>
            </a:r>
            <a:r>
              <a:rPr lang="ko-KR" altLang="en-US" dirty="0"/>
              <a:t>대가 높다는 점을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9D85C-0F1A-4542-BB91-4D7D9BB7169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7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02C1A-17C7-4185-B119-D8A96D3BC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B688B1-BA03-4B4C-B83C-4262FB185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EDBD1-39BA-4247-83D5-BA1C444D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F9B85-6624-45A8-A7C1-9376FD81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229AE-83F4-4493-BA17-92735160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85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B7D22-5C22-4823-AECD-85D4B24D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69E028-543D-412C-BA30-6FE3A96CA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F6D1A-FFB2-4A78-9AA3-DA392519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FE491-8F03-43AA-AA5D-4BF5A9AD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3B207-B325-4DB1-B2A0-394133E0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13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9ADEB-72A5-4B46-8442-28003D8B3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E62668-3C4A-4F0D-847F-8AA94ADBA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22DFA-9B35-4B94-8514-B823EC32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B425C-9FBF-4B68-80FF-C90C6FB9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2291B-9B11-458D-9280-CB10E91C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41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2980F-84FC-435D-BF7A-D96254DB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0FFB5-7AA9-4345-B2EA-CFDC66B9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72C19-7C92-4603-86C2-8F02B27D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9FB0F-E5BF-4ED7-B644-116D18C5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33421-FE28-45BE-B6F5-A2E7CE69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98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09C20-C647-40AD-BCF4-635FD01F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F0F08-5209-472E-87A3-E5400423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D924C-997B-4706-A220-EE9F6BF2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AEC4E-08B6-463A-A6C4-47B2CB96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D105B-FE2D-42B3-9DF8-2A238E1E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65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87978-8781-4FEB-9A29-FFC3AC93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07B56-1776-41F5-90CC-049B72AA8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FA8BFD-D673-4EAC-A73C-1D9B5124C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5D6A9-B9B1-49AE-BDE6-3761265F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E2E0A-2213-49D1-A648-AEE229BB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521FE3-01EE-41BF-83AB-194BAB27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31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C1755-88EC-4990-90FA-904AC76D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9ED52-0EE0-4D51-A54E-1E3C83A7E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EF840B-FEFB-4064-A747-E6E9256BF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F671C5-DEB4-4507-B6BD-F4E522E4E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72F22-4A0E-44BC-86EB-79B17EB74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6EEE3-85BF-4469-9CF5-07AC0EAD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063E1C-0775-4AF4-A151-F5A0BC9E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432A2-B260-4889-801C-DB704B33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26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8A5C1-1E13-4226-B204-AC736C2F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57FA8-7544-47BB-8A52-478985E0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510BBE-F7E8-44D6-8A18-7F61BEED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0851DF-4BB2-4793-A203-DA341303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137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2A312D-58AD-40D4-9983-BF78C827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EA8F61-7638-49A6-80E5-3D419640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E32EC-F6EC-4C14-A9AC-65D4BAAD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D1DCF-507C-43A7-A20C-8C10AD9CDEBF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39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AADB8-29E6-46D3-AAC5-93AC92FD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495A74-51E1-4D6C-B3FC-00F4AFE96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6A4B4E-5930-4750-81D5-3FA6CA95A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875A0-AB97-45DC-A5F5-237A32A0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8E844C-E558-464B-9FE0-68BECD29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8CBB3-FA58-4F6F-AD79-FB138CAD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868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35BF7-B00D-42ED-9B95-B737E71E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E4D255-B8B4-4CE2-881E-1ECC19DA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F30024-4B91-4D6C-9538-5D936ED0C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90AC83-2852-40FB-B54A-25BB5C28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5F577-5B4F-44DB-8165-7FB712AF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D18C8-7B5F-4AF7-BFEF-95E08DF4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36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9AB59B-F2A0-42E9-8DF6-EB86CA6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615888-D905-4A73-9CF6-08A3759C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6C9DB-296C-4F6C-A750-78C65B13C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04309-49AB-4F63-BCDF-00F26D01FC82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EFC16-C598-4D65-AA92-1028E7FD4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9DDD8-9858-4633-85D4-FA2B5353A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CB5F9C-FE07-47B7-9BBD-2733D7FD5946}"/>
              </a:ext>
            </a:extLst>
          </p:cNvPr>
          <p:cNvSpPr txBox="1"/>
          <p:nvPr/>
        </p:nvSpPr>
        <p:spPr>
          <a:xfrm>
            <a:off x="10347955" y="5332629"/>
            <a:ext cx="1768433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강희성 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60190492   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chemeClr val="bg1"/>
                </a:solidFill>
                <a:latin typeface="+mn-ea"/>
              </a:rPr>
              <a:t>문선규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6018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이지희 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60191354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A90FBE-A59D-4013-9F7A-AFE93874FF90}"/>
              </a:ext>
            </a:extLst>
          </p:cNvPr>
          <p:cNvSpPr txBox="1"/>
          <p:nvPr/>
        </p:nvSpPr>
        <p:spPr>
          <a:xfrm>
            <a:off x="2509283" y="1439292"/>
            <a:ext cx="7368362" cy="16619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22-2 </a:t>
            </a:r>
            <a:r>
              <a:rPr lang="ko-KR" altLang="en-US" sz="24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통계적데이터분석</a:t>
            </a:r>
            <a:endParaRPr lang="en-US" altLang="ko-KR" sz="24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endParaRPr lang="en-US" altLang="ko-KR" sz="24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54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기말 프로젝트</a:t>
            </a:r>
            <a:endParaRPr lang="en-US" altLang="ko-KR" sz="54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8735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159332" cy="369332"/>
            <a:chOff x="1537048" y="1559825"/>
            <a:chExt cx="415933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648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연령대 별 </a:t>
              </a:r>
              <a:r>
                <a:rPr lang="ko-KR" altLang="en-US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이동량</a:t>
              </a:r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E81F55B-F972-E76D-0776-31ECF1B9F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269"/>
            <a:ext cx="2643918" cy="23939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D78F91-D463-50AD-89D7-1A39AD2DB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347" y="1622351"/>
            <a:ext cx="2292999" cy="21776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3D07B37-96AB-02B5-728E-CCADCB9B6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873" y="1635055"/>
            <a:ext cx="2309532" cy="210976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3BFCECD-1DD7-AECA-EA18-A2F8393EE3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4501" y="1647755"/>
            <a:ext cx="2265359" cy="217494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C12058B-5B84-CC61-F87E-70A1D27349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2690" y="1587427"/>
            <a:ext cx="2399347" cy="228607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1E5A0B6-DB9E-BADC-E27B-B40E9BE97C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921" y="3968681"/>
            <a:ext cx="2425779" cy="215513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7F55C1A-9F9C-58B8-25ED-465B1A4792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5321" y="3940105"/>
            <a:ext cx="2405731" cy="218019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00CC6DE-EC8D-FDD9-B45D-8DEDA75A3D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92596" y="3983106"/>
            <a:ext cx="2420768" cy="217017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180DA02-1E0B-6E6E-DA1F-5735E2750B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19601" y="3959063"/>
            <a:ext cx="2380672" cy="216515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3B483C3-7835-7D81-4167-EF80CFB71F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26092" y="3940103"/>
            <a:ext cx="2691412" cy="220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48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159332" cy="369332"/>
            <a:chOff x="1537048" y="1559825"/>
            <a:chExt cx="415933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648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연령대 별 </a:t>
              </a:r>
              <a:r>
                <a:rPr lang="ko-KR" altLang="en-US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이동량</a:t>
              </a:r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240ABAE-EB21-4E0D-CD4C-F5ED38911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93" y="1759554"/>
            <a:ext cx="4198917" cy="33973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E64C40-6C16-F341-BC51-F70372ACC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442" y="2087831"/>
            <a:ext cx="4099670" cy="31224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6CECB60-C092-DA11-40E2-C6A95D266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602" y="2098318"/>
            <a:ext cx="4198917" cy="304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60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159332" cy="369332"/>
            <a:chOff x="1537048" y="1559825"/>
            <a:chExt cx="415933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648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연령대 별 </a:t>
              </a:r>
              <a:r>
                <a:rPr lang="ko-KR" altLang="en-US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이동량</a:t>
              </a:r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D6CD56E-8999-9918-D62F-313AF1193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527" y="2451356"/>
            <a:ext cx="3886273" cy="28096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5FB401-E1A0-BB1D-38C2-EDCE2CE0C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356" y="1218514"/>
            <a:ext cx="6474972" cy="473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89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159332" cy="369332"/>
            <a:chOff x="1537048" y="1559825"/>
            <a:chExt cx="415933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648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연령대 별 </a:t>
              </a:r>
              <a:r>
                <a:rPr lang="ko-KR" altLang="en-US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이동량</a:t>
              </a:r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F4DF167-D551-2813-4BF8-9EB9D3780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311" y="1755707"/>
            <a:ext cx="9194636" cy="381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61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159332" cy="369332"/>
            <a:chOff x="1537048" y="1559825"/>
            <a:chExt cx="415933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648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연령대 별 </a:t>
              </a:r>
              <a:r>
                <a:rPr lang="ko-KR" altLang="en-US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이동량</a:t>
              </a:r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A820320-C3A8-61E9-D559-DB824667D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08" y="1682627"/>
            <a:ext cx="5848512" cy="44306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FA22F2-93B2-93FA-5DE4-7F75D7A9C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191" y="3470241"/>
            <a:ext cx="6096313" cy="131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80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159332" cy="369332"/>
            <a:chOff x="1537048" y="1559825"/>
            <a:chExt cx="415933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648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연령대 별 </a:t>
              </a:r>
              <a:r>
                <a:rPr lang="ko-KR" altLang="en-US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이동량</a:t>
              </a:r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A39EFE4-8C3D-AA23-1EB4-101150CC4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88" y="1625486"/>
            <a:ext cx="3372023" cy="44452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44629E-D55C-8F37-D054-BBDC54EFB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160" y="1590560"/>
            <a:ext cx="3492679" cy="446427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18A2BFB-418A-CEC5-BE77-14A0CD35D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362" y="1568393"/>
            <a:ext cx="3416476" cy="219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99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159332" cy="369332"/>
            <a:chOff x="1537048" y="1559825"/>
            <a:chExt cx="415933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648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연령대 별 </a:t>
              </a:r>
              <a:r>
                <a:rPr lang="ko-KR" altLang="en-US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이동량</a:t>
              </a:r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3FCE91E-2938-9DB0-A2A7-B36425BE9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0484"/>
            <a:ext cx="5490018" cy="35827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EAEAAE5-47ED-AAB0-4048-2E975F417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358" y="1857308"/>
            <a:ext cx="6372342" cy="359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21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159332" cy="369332"/>
            <a:chOff x="1537048" y="1559825"/>
            <a:chExt cx="415933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648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연령대 별 </a:t>
              </a:r>
              <a:r>
                <a:rPr lang="ko-KR" altLang="en-US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이동량</a:t>
              </a:r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6F42EA3-ACBB-C48E-0113-F9B015ACE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390457"/>
            <a:ext cx="6721547" cy="28226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26179F-11F5-8D8A-4982-1FC1B5903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53" y="3406693"/>
            <a:ext cx="6404747" cy="325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11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159332" cy="369332"/>
            <a:chOff x="1537048" y="1559825"/>
            <a:chExt cx="415933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648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연령대 별 </a:t>
              </a:r>
              <a:r>
                <a:rPr lang="ko-KR" altLang="en-US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이동량</a:t>
              </a:r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E9526A6-6F78-5615-29B7-FAF25B3C0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85" y="1638186"/>
            <a:ext cx="3473629" cy="44452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1FB424-6F78-D7DB-15D6-D30BC49E8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601" y="1573325"/>
            <a:ext cx="3835597" cy="45023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A40C109-8E2D-B874-B979-245BB4F9E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7753" y="1592435"/>
            <a:ext cx="3772094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64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159332" cy="369332"/>
            <a:chOff x="1537048" y="1559825"/>
            <a:chExt cx="415933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648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연령대 별 </a:t>
              </a:r>
              <a:r>
                <a:rPr lang="ko-KR" altLang="en-US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이동량</a:t>
              </a:r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7B3DAB7-3A34-8086-58BC-6CA89BAE9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86" y="1469932"/>
            <a:ext cx="4146441" cy="43144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23546B-A5E9-400D-1E39-378420494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721" y="1374678"/>
            <a:ext cx="6032576" cy="45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2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59F21-DBA3-4B67-9EE4-E6A80294CEE8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E95EAE-6940-4739-ABD6-7471CFD08D59}"/>
              </a:ext>
            </a:extLst>
          </p:cNvPr>
          <p:cNvSpPr txBox="1"/>
          <p:nvPr/>
        </p:nvSpPr>
        <p:spPr>
          <a:xfrm>
            <a:off x="792480" y="741680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846066B-5975-4530-BBE5-39F8B9D872B9}"/>
              </a:ext>
            </a:extLst>
          </p:cNvPr>
          <p:cNvCxnSpPr/>
          <p:nvPr/>
        </p:nvCxnSpPr>
        <p:spPr>
          <a:xfrm>
            <a:off x="650240" y="1656080"/>
            <a:ext cx="544576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C692260C-32E2-4E74-8433-34F40BD4CAE8}"/>
              </a:ext>
            </a:extLst>
          </p:cNvPr>
          <p:cNvGrpSpPr/>
          <p:nvPr/>
        </p:nvGrpSpPr>
        <p:grpSpPr>
          <a:xfrm>
            <a:off x="873760" y="2564953"/>
            <a:ext cx="1493899" cy="461665"/>
            <a:chOff x="873760" y="2564953"/>
            <a:chExt cx="1493899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6BFE5C-7615-4FB3-ABC9-78FEC70F8C87}"/>
                </a:ext>
              </a:extLst>
            </p:cNvPr>
            <p:cNvSpPr txBox="1"/>
            <p:nvPr/>
          </p:nvSpPr>
          <p:spPr>
            <a:xfrm>
              <a:off x="873760" y="2611119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F88A3A-A133-426F-83D5-CBB04756EA85}"/>
                </a:ext>
              </a:extLst>
            </p:cNvPr>
            <p:cNvSpPr txBox="1"/>
            <p:nvPr/>
          </p:nvSpPr>
          <p:spPr>
            <a:xfrm>
              <a:off x="1567440" y="256495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주제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559FD91-3E3C-45FF-B64E-011A386D190D}"/>
              </a:ext>
            </a:extLst>
          </p:cNvPr>
          <p:cNvGrpSpPr/>
          <p:nvPr/>
        </p:nvGrpSpPr>
        <p:grpSpPr>
          <a:xfrm>
            <a:off x="868295" y="3652604"/>
            <a:ext cx="2526233" cy="461665"/>
            <a:chOff x="873760" y="2564953"/>
            <a:chExt cx="2526233" cy="4616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B8BD32-278E-4DAC-ABEE-FFBD0DF21C80}"/>
                </a:ext>
              </a:extLst>
            </p:cNvPr>
            <p:cNvSpPr txBox="1"/>
            <p:nvPr/>
          </p:nvSpPr>
          <p:spPr>
            <a:xfrm>
              <a:off x="873760" y="2611119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DECBF7-265F-4DBB-962F-732FF12E5335}"/>
                </a:ext>
              </a:extLst>
            </p:cNvPr>
            <p:cNvSpPr txBox="1"/>
            <p:nvPr/>
          </p:nvSpPr>
          <p:spPr>
            <a:xfrm>
              <a:off x="1567440" y="2564953"/>
              <a:ext cx="1832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데이터 소개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259B14-EAD0-4787-9BBB-581B1459C835}"/>
              </a:ext>
            </a:extLst>
          </p:cNvPr>
          <p:cNvGrpSpPr/>
          <p:nvPr/>
        </p:nvGrpSpPr>
        <p:grpSpPr>
          <a:xfrm>
            <a:off x="868295" y="4740255"/>
            <a:ext cx="1454850" cy="461665"/>
            <a:chOff x="873760" y="2564953"/>
            <a:chExt cx="1454850" cy="4616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4A661-880E-46B7-A414-B9E3FB24E4F4}"/>
                </a:ext>
              </a:extLst>
            </p:cNvPr>
            <p:cNvSpPr txBox="1"/>
            <p:nvPr/>
          </p:nvSpPr>
          <p:spPr>
            <a:xfrm>
              <a:off x="873760" y="2611119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594CFB-9938-4D01-A559-8C59AB5BDA94}"/>
                </a:ext>
              </a:extLst>
            </p:cNvPr>
            <p:cNvSpPr txBox="1"/>
            <p:nvPr/>
          </p:nvSpPr>
          <p:spPr>
            <a:xfrm>
              <a:off x="1567440" y="2564953"/>
              <a:ext cx="7611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EDA</a:t>
              </a:r>
              <a:endPara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742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159332" cy="369332"/>
            <a:chOff x="1537048" y="1559825"/>
            <a:chExt cx="415933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648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연령대 별 </a:t>
              </a:r>
              <a:r>
                <a:rPr lang="ko-KR" altLang="en-US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이동량</a:t>
              </a:r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B340917-27EC-64C7-B609-E3E75DCB2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171" y="1609660"/>
            <a:ext cx="9000748" cy="451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51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159332" cy="369332"/>
            <a:chOff x="1537048" y="1559825"/>
            <a:chExt cx="415933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648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연령대 별 </a:t>
              </a:r>
              <a:r>
                <a:rPr lang="ko-KR" altLang="en-US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이동량</a:t>
              </a:r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E54015C-844D-0B5F-5037-74FD214BD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73" y="1640054"/>
            <a:ext cx="4691735" cy="42369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318D09-0590-22C6-FBC9-7A3545C84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709" y="1397000"/>
            <a:ext cx="7079291" cy="450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68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159332" cy="369332"/>
            <a:chOff x="1537048" y="1559825"/>
            <a:chExt cx="415933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648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연령대 별 </a:t>
              </a:r>
              <a:r>
                <a:rPr lang="ko-KR" altLang="en-US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이동량</a:t>
              </a:r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0A43B3D-D228-5A30-D83D-34F1F959C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169" y="1565208"/>
            <a:ext cx="8898986" cy="450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98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159332" cy="369332"/>
            <a:chOff x="1537048" y="1559825"/>
            <a:chExt cx="415933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648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연령대 별 </a:t>
              </a:r>
              <a:r>
                <a:rPr lang="ko-KR" altLang="en-US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이동량</a:t>
              </a:r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9D7D6C5-6FF9-225D-05FE-8D0D9D1F8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81" y="1607479"/>
            <a:ext cx="4652759" cy="46283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BC9423-73DE-224A-DD3F-9CCA1517F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746" y="1511300"/>
            <a:ext cx="6412823" cy="484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21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159332" cy="369332"/>
            <a:chOff x="1537048" y="1559825"/>
            <a:chExt cx="415933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648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연령대 별 </a:t>
              </a:r>
              <a:r>
                <a:rPr lang="ko-KR" altLang="en-US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이동량</a:t>
              </a:r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5DCB725-7DB0-915B-F1EB-3A9A7E48D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794" y="1657285"/>
            <a:ext cx="9058405" cy="450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29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159332" cy="369332"/>
            <a:chOff x="1537048" y="1559825"/>
            <a:chExt cx="415933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648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연령대 별 </a:t>
              </a:r>
              <a:r>
                <a:rPr lang="ko-KR" altLang="en-US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이동량</a:t>
              </a:r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2729897-A980-5D7F-3F20-CB7F39148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03" y="1731571"/>
            <a:ext cx="4289968" cy="41740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89D83F-D6ED-F777-B29D-B63390209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498" y="1866899"/>
            <a:ext cx="6739308" cy="397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72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159332" cy="369332"/>
            <a:chOff x="1537048" y="1559825"/>
            <a:chExt cx="415933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648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연령대 별 </a:t>
              </a:r>
              <a:r>
                <a:rPr lang="ko-KR" altLang="en-US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이동량</a:t>
              </a:r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5254B97-40DF-6BD5-AAA8-62E22FD2D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45" y="1574734"/>
            <a:ext cx="8935531" cy="449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40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159332" cy="369332"/>
            <a:chOff x="1537048" y="1559825"/>
            <a:chExt cx="415933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648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연령대 별 </a:t>
              </a:r>
              <a:r>
                <a:rPr lang="ko-KR" altLang="en-US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이동량</a:t>
              </a:r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DB3F21E-12E3-B345-201A-6E4D5D821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90" y="1568356"/>
            <a:ext cx="4320859" cy="48197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DD59835-70E8-FA48-2E24-97BF41CB3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030" y="1168307"/>
            <a:ext cx="5476970" cy="535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16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159332" cy="369332"/>
            <a:chOff x="1537048" y="1559825"/>
            <a:chExt cx="415933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648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연령대 별 </a:t>
              </a:r>
              <a:r>
                <a:rPr lang="ko-KR" altLang="en-US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이동량</a:t>
              </a:r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CC59A77-9133-FD8A-A7F7-AA58AB24E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688" y="1419154"/>
            <a:ext cx="9506902" cy="491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6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435188" cy="369332"/>
            <a:chOff x="1537048" y="1559825"/>
            <a:chExt cx="443518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924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연령대 별 온라인 서비스 사용 빈도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6115D42-6337-D0BD-9950-3605E837C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39" y="2003346"/>
            <a:ext cx="7010561" cy="33984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8AFA14-B003-A238-539C-8B4BB8C92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791" y="3028910"/>
            <a:ext cx="4939682" cy="189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69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F70A0D-4BE1-4C6B-993F-2EACF31ED518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6D9203-F536-4927-A130-7B5706440F60}"/>
              </a:ext>
            </a:extLst>
          </p:cNvPr>
          <p:cNvSpPr txBox="1"/>
          <p:nvPr/>
        </p:nvSpPr>
        <p:spPr>
          <a:xfrm>
            <a:off x="3504172" y="4919694"/>
            <a:ext cx="5780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MZ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세대 생활 패턴 분석 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85C92451-7990-E387-6A1F-4E13148D2E87}"/>
              </a:ext>
            </a:extLst>
          </p:cNvPr>
          <p:cNvSpPr/>
          <p:nvPr/>
        </p:nvSpPr>
        <p:spPr>
          <a:xfrm>
            <a:off x="5465135" y="2849527"/>
            <a:ext cx="1244009" cy="1350334"/>
          </a:xfrm>
          <a:prstGeom prst="downArrow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テキスト ボックス 3">
            <a:extLst>
              <a:ext uri="{FF2B5EF4-FFF2-40B4-BE49-F238E27FC236}">
                <a16:creationId xmlns:a16="http://schemas.microsoft.com/office/drawing/2014/main" id="{3AE58FCF-7A53-0144-F06E-2BA98EA05746}"/>
              </a:ext>
            </a:extLst>
          </p:cNvPr>
          <p:cNvSpPr txBox="1"/>
          <p:nvPr/>
        </p:nvSpPr>
        <p:spPr>
          <a:xfrm>
            <a:off x="1199037" y="30552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pc="-300" dirty="0">
                <a:latin typeface="+mn-ea"/>
              </a:rPr>
              <a:t>주제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5EB0FD-1F1B-0236-C83A-B2966B2F4FE4}"/>
              </a:ext>
            </a:extLst>
          </p:cNvPr>
          <p:cNvSpPr/>
          <p:nvPr/>
        </p:nvSpPr>
        <p:spPr>
          <a:xfrm rot="5400000">
            <a:off x="679977" y="-252285"/>
            <a:ext cx="36000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3467F2-EA0E-A57A-3245-3EF7FAAAE8B8}"/>
              </a:ext>
            </a:extLst>
          </p:cNvPr>
          <p:cNvSpPr txBox="1"/>
          <p:nvPr/>
        </p:nvSpPr>
        <p:spPr>
          <a:xfrm>
            <a:off x="388437" y="294894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1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6C3F-7056-5326-3DFB-814F1FB2B17D}"/>
              </a:ext>
            </a:extLst>
          </p:cNvPr>
          <p:cNvSpPr txBox="1"/>
          <p:nvPr/>
        </p:nvSpPr>
        <p:spPr>
          <a:xfrm>
            <a:off x="3222408" y="1342134"/>
            <a:ext cx="580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 가구 생활 패턴 분석</a:t>
            </a:r>
          </a:p>
        </p:txBody>
      </p:sp>
    </p:spTree>
    <p:extLst>
      <p:ext uri="{BB962C8B-B14F-4D97-AF65-F5344CB8AC3E}">
        <p14:creationId xmlns:p14="http://schemas.microsoft.com/office/powerpoint/2010/main" val="3237494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435188" cy="369332"/>
            <a:chOff x="1537048" y="1559825"/>
            <a:chExt cx="443518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924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연령대 별 온라인 서비스 사용 빈도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9F3F15B-9FC5-193C-3EFB-A7A74A59B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42" y="1514407"/>
            <a:ext cx="3273153" cy="26638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3CE4F56-D048-6876-6A31-5175E6A22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212" y="1771592"/>
            <a:ext cx="2534264" cy="232037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9E29B35-7405-8DAC-149A-A0DD2AD01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808" y="1927168"/>
            <a:ext cx="3581584" cy="22162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1D66BE8-679E-EA9A-661E-93CC3A20A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8633" y="1854142"/>
            <a:ext cx="1619333" cy="226071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C3B2F51-41C0-D944-4E1E-A714038A7E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370" y="4460819"/>
            <a:ext cx="3111660" cy="217816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2F9EB20-DDEC-3415-7B3B-1ABFD37578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2966" y="4283017"/>
            <a:ext cx="1320868" cy="225436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1F15DE9-452F-BD28-4A6D-9E7D89757C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1940" y="4375093"/>
            <a:ext cx="3283119" cy="219721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8C117A9-A0F0-D739-970D-E5ADA4BE70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02763" y="4181417"/>
            <a:ext cx="1447874" cy="225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66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435188" cy="369332"/>
            <a:chOff x="1537048" y="1559825"/>
            <a:chExt cx="443518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924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연령대 별 온라인 서비스 사용 빈도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98643DE-0858-940F-C0C6-8331D0E60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89" y="1787468"/>
            <a:ext cx="3321221" cy="2216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E10184-8936-ACC0-635F-2B9168773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965" y="1816042"/>
            <a:ext cx="1371670" cy="22353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B2B80A2-928C-B66B-88C6-024853244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640" y="4368742"/>
            <a:ext cx="3283119" cy="223531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37C04D0-BB7D-7032-164E-4CC457C33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2088" y="4390966"/>
            <a:ext cx="1428823" cy="226706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EE15312-205C-E907-C3D8-CF480F2FDE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3718" y="1701742"/>
            <a:ext cx="3200564" cy="223531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10FA473-71BF-F4DE-7C9D-47F6A466BA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2413" y="1749365"/>
            <a:ext cx="1435174" cy="234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82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435188" cy="369332"/>
            <a:chOff x="1537048" y="1559825"/>
            <a:chExt cx="443518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924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연령대 별 온라인 서비스 사용 빈도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A1393AF-6F43-DDB1-7CE3-EDD2C6DED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91" y="2567197"/>
            <a:ext cx="4818767" cy="2697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C0D2F2-4B78-C038-0527-156104B21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026" y="1270000"/>
            <a:ext cx="5824180" cy="44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58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435188" cy="369332"/>
            <a:chOff x="1537048" y="1559825"/>
            <a:chExt cx="443518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924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연령대 별 온라인 서비스 사용 빈도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AF69226-67C8-B5F0-1D65-C1A184814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06" y="1543023"/>
            <a:ext cx="3707896" cy="14414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B763AB6-2374-2BAB-0A4E-50B242946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146" y="1508016"/>
            <a:ext cx="4603854" cy="479991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BC6406D-6634-3ABC-86CB-BCF2C892C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07" y="3794066"/>
            <a:ext cx="5121393" cy="256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20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435188" cy="369332"/>
            <a:chOff x="1537048" y="1559825"/>
            <a:chExt cx="443518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924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연령대 별 온라인 서비스 사용 빈도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D099D64-8D08-B2D4-2658-DEDFB953B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50" y="1682725"/>
            <a:ext cx="5476872" cy="13467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DB3E1E-E98A-1A58-4653-5BDC437CE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40" y="3549595"/>
            <a:ext cx="5681667" cy="23058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B143A9D-82CA-093A-0D30-1D4CB6C4E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093" y="1704950"/>
            <a:ext cx="4480261" cy="13557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0086F6A-204C-E52C-B324-955ED71B3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658" y="3546421"/>
            <a:ext cx="4936077" cy="225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28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435188" cy="369332"/>
            <a:chOff x="1537048" y="1559825"/>
            <a:chExt cx="443518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924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연령대 별 온라인 서비스 사용 빈도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A51DEED-5B45-41D7-5A50-5A79599F4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62" y="1584299"/>
            <a:ext cx="4682976" cy="13665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1B4F926-F282-4839-678F-050CF521D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70" y="3219383"/>
            <a:ext cx="5054860" cy="25782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A4E78C-973B-D088-2735-5EEBEA4CA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488" y="1704950"/>
            <a:ext cx="4622044" cy="127954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98C6398-B2E1-55B2-4405-239ECC322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3199" y="3187633"/>
            <a:ext cx="4883401" cy="261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98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435188" cy="369332"/>
            <a:chOff x="1537048" y="1559825"/>
            <a:chExt cx="443518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924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연령대 별 온라인 서비스 사용 빈도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FF343A1-1D38-F629-B4A6-9EACC1FF3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36" y="1675863"/>
            <a:ext cx="4524107" cy="12292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7015EC-9EE5-1EB4-998D-DA2B46665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45" y="3162236"/>
            <a:ext cx="5048509" cy="24639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20AEF95-3A6A-206E-5EA7-415676B47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542" y="1739900"/>
            <a:ext cx="4223057" cy="11874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BF52B18-D919-735F-29A6-7517FF1A0A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5548" y="3051093"/>
            <a:ext cx="5234467" cy="33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65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435188" cy="369332"/>
            <a:chOff x="1537048" y="1559825"/>
            <a:chExt cx="443518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003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924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연령대 별 배달 서비스 사용 빈도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3DB509B-154C-C734-DB35-D27892327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65" y="1841439"/>
            <a:ext cx="9533731" cy="364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93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435188" cy="369332"/>
            <a:chOff x="1537048" y="1559825"/>
            <a:chExt cx="443518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003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924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연령대 별 배달 서비스 사용 빈도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DF0CF98-702A-AD44-3C41-21527963D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04" y="1536582"/>
            <a:ext cx="3733992" cy="45976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D7A785-656B-D392-9B28-674108979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600" y="1571507"/>
            <a:ext cx="3886400" cy="45785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0CFE4B0-8761-46B0-DD02-E8F5D0DD5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794" y="1581031"/>
            <a:ext cx="4115011" cy="463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47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435188" cy="369332"/>
            <a:chOff x="1537048" y="1559825"/>
            <a:chExt cx="443518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003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924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연령대 별 배달 서비스 사용 빈도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6BE22BB-D868-76A5-4D8F-9A4FE09B6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23" y="1533406"/>
            <a:ext cx="5912154" cy="46293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ACA8F5-489B-D52C-A020-204AAFF07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993" y="1482606"/>
            <a:ext cx="5112013" cy="462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44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pc="-300" dirty="0">
                <a:latin typeface="+mn-ea"/>
              </a:rPr>
              <a:t>주제 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1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9712809-CD7C-42B2-B9A4-B1049624D73D}"/>
              </a:ext>
            </a:extLst>
          </p:cNvPr>
          <p:cNvSpPr/>
          <p:nvPr/>
        </p:nvSpPr>
        <p:spPr>
          <a:xfrm>
            <a:off x="6932401" y="792769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A7A20F1-B9C9-4A9D-ACDC-060CD6366AE6}"/>
              </a:ext>
            </a:extLst>
          </p:cNvPr>
          <p:cNvCxnSpPr>
            <a:cxnSpLocks/>
          </p:cNvCxnSpPr>
          <p:nvPr/>
        </p:nvCxnSpPr>
        <p:spPr>
          <a:xfrm>
            <a:off x="6087798" y="2654725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774BB1D-F7CA-4BDB-8533-AB3497A01723}"/>
              </a:ext>
            </a:extLst>
          </p:cNvPr>
          <p:cNvCxnSpPr>
            <a:cxnSpLocks/>
          </p:cNvCxnSpPr>
          <p:nvPr/>
        </p:nvCxnSpPr>
        <p:spPr>
          <a:xfrm flipH="1">
            <a:off x="4781761" y="3854891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FE100D2-7CDB-406D-9995-7B1FBA52AFFE}"/>
              </a:ext>
            </a:extLst>
          </p:cNvPr>
          <p:cNvCxnSpPr>
            <a:cxnSpLocks/>
          </p:cNvCxnSpPr>
          <p:nvPr/>
        </p:nvCxnSpPr>
        <p:spPr>
          <a:xfrm>
            <a:off x="6116822" y="3854888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6BB90255-BE5E-4437-905B-B33BC215589D}"/>
              </a:ext>
            </a:extLst>
          </p:cNvPr>
          <p:cNvSpPr/>
          <p:nvPr/>
        </p:nvSpPr>
        <p:spPr>
          <a:xfrm>
            <a:off x="3432753" y="3785184"/>
            <a:ext cx="2041026" cy="208799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81204A8-FD65-4A68-8CD7-D2BDBCF2E3C9}"/>
              </a:ext>
            </a:extLst>
          </p:cNvPr>
          <p:cNvSpPr/>
          <p:nvPr/>
        </p:nvSpPr>
        <p:spPr>
          <a:xfrm>
            <a:off x="5089021" y="746014"/>
            <a:ext cx="2041026" cy="208799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2D945FF-A6F3-47A6-970D-DBBA211FE47C}"/>
              </a:ext>
            </a:extLst>
          </p:cNvPr>
          <p:cNvSpPr/>
          <p:nvPr/>
        </p:nvSpPr>
        <p:spPr>
          <a:xfrm>
            <a:off x="6847787" y="3785184"/>
            <a:ext cx="2041026" cy="208799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D1904F-E0A1-4966-9B62-1EE652C3ACE4}"/>
              </a:ext>
            </a:extLst>
          </p:cNvPr>
          <p:cNvSpPr txBox="1"/>
          <p:nvPr/>
        </p:nvSpPr>
        <p:spPr>
          <a:xfrm>
            <a:off x="3798159" y="4355799"/>
            <a:ext cx="12618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온라인</a:t>
            </a:r>
            <a:endParaRPr lang="en-US" altLang="ko-KR" sz="28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서비스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558A13-078F-4541-B0A9-630C6E910839}"/>
              </a:ext>
            </a:extLst>
          </p:cNvPr>
          <p:cNvSpPr txBox="1"/>
          <p:nvPr/>
        </p:nvSpPr>
        <p:spPr>
          <a:xfrm>
            <a:off x="7211124" y="4348045"/>
            <a:ext cx="12618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배달</a:t>
            </a:r>
            <a:endParaRPr lang="en-US" altLang="ko-KR" sz="28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서비스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2515F6-A88E-4AEE-B4B2-C159346E349A}"/>
              </a:ext>
            </a:extLst>
          </p:cNvPr>
          <p:cNvSpPr txBox="1"/>
          <p:nvPr/>
        </p:nvSpPr>
        <p:spPr>
          <a:xfrm>
            <a:off x="1356487" y="4056155"/>
            <a:ext cx="184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FFBF3-A9F1-ECE3-D8DA-A19586E364CE}"/>
              </a:ext>
            </a:extLst>
          </p:cNvPr>
          <p:cNvSpPr txBox="1"/>
          <p:nvPr/>
        </p:nvSpPr>
        <p:spPr>
          <a:xfrm>
            <a:off x="5481645" y="152045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chemeClr val="bg1"/>
                </a:solidFill>
                <a:latin typeface="+mj-lt"/>
              </a:rPr>
              <a:t>이동량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2387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435188" cy="369332"/>
            <a:chOff x="1537048" y="1559825"/>
            <a:chExt cx="443518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003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924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연령대 별 배달 서비스 사용 빈도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4949E7B-45CB-57AC-1065-F5413D18F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21" y="1551214"/>
            <a:ext cx="5964543" cy="48778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326C80-5521-9771-ADDF-906A4CBF7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713" y="1539758"/>
            <a:ext cx="5588287" cy="454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56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435188" cy="369332"/>
            <a:chOff x="1537048" y="1559825"/>
            <a:chExt cx="443518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003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924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연령대 별 배달 서비스 사용 빈도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18B8D90-1B71-674E-36B5-39E0946E0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23" y="1327052"/>
            <a:ext cx="5596777" cy="45096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351DE4-CBA4-A8AE-8487-56D68E1C9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913" y="1433168"/>
            <a:ext cx="5588287" cy="45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91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435188" cy="369332"/>
            <a:chOff x="1537048" y="1559825"/>
            <a:chExt cx="443518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003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924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연령대 별 배달 서비스 사용 빈도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575C7DE-ACDD-1DDB-1DD4-D11C66418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49" y="2762952"/>
            <a:ext cx="4319840" cy="24061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7817EB-EC47-B1A7-4FE4-9133F4535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194" y="1061355"/>
            <a:ext cx="6461475" cy="49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47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435188" cy="369332"/>
            <a:chOff x="1537048" y="1559825"/>
            <a:chExt cx="443518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003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924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연령대 별 배달 서비스 사용 빈도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B93F1C3-0D9B-592D-413D-F921CFA98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57" y="2009687"/>
            <a:ext cx="4591286" cy="3397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D1057B-0FF0-2248-CD77-9656A5CDF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479" y="487297"/>
            <a:ext cx="5593149" cy="28618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7ECAD41-A539-DC2E-A808-CCADE65BF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2257" y="3442095"/>
            <a:ext cx="6131071" cy="270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5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435188" cy="369332"/>
            <a:chOff x="1537048" y="1559825"/>
            <a:chExt cx="443518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003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924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연령대 별 배달 서비스 사용 빈도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D8B46CD-789F-4634-1485-7B47297E9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67" y="1577020"/>
            <a:ext cx="5019849" cy="9979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8AAB87-613A-1FFA-4577-35F646D22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99" y="2825741"/>
            <a:ext cx="5487522" cy="282582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926F56A-5227-FCBF-062D-9F75C6C58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629" y="1536700"/>
            <a:ext cx="5896808" cy="103824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8AA02D4-207F-F868-2CDE-2E6166641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9754" y="2833661"/>
            <a:ext cx="6365241" cy="281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94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435188" cy="369332"/>
            <a:chOff x="1537048" y="1559825"/>
            <a:chExt cx="443518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003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924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연령대 별 배달 서비스 사용 빈도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7967B1E-5CE2-6531-32F5-6684A4E46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95" y="1932264"/>
            <a:ext cx="3759250" cy="7950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45AABC-E8D3-57CD-7FA3-2A9CEFF61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38" y="2990786"/>
            <a:ext cx="3359323" cy="24766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2981A70-8CA0-37E7-6708-E8DC77592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881" y="1902238"/>
            <a:ext cx="4199243" cy="87998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1C6B00B-AAA5-6E9A-8413-6959EBBFB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2435" y="2960397"/>
            <a:ext cx="4483330" cy="24829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A77A3C1-3220-97A2-0580-0F6A9EC8CD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3627" y="1895929"/>
            <a:ext cx="3728373" cy="84139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0FB2DE2-BABE-E778-A815-6E7CBEF49A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1715" y="3011198"/>
            <a:ext cx="3568883" cy="245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66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4A94F575-0977-4DF0-B2D2-074AF51B6415}"/>
              </a:ext>
            </a:extLst>
          </p:cNvPr>
          <p:cNvSpPr/>
          <p:nvPr/>
        </p:nvSpPr>
        <p:spPr>
          <a:xfrm>
            <a:off x="1613359" y="1562104"/>
            <a:ext cx="9283241" cy="2879911"/>
          </a:xfrm>
          <a:prstGeom prst="bracketPair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50D763-9B69-4871-9BCE-B18FFE03D79B}"/>
              </a:ext>
            </a:extLst>
          </p:cNvPr>
          <p:cNvSpPr txBox="1"/>
          <p:nvPr/>
        </p:nvSpPr>
        <p:spPr>
          <a:xfrm>
            <a:off x="2630036" y="1930097"/>
            <a:ext cx="88108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800" i="1" dirty="0"/>
              <a:t>30, 40</a:t>
            </a:r>
            <a:r>
              <a:rPr lang="ko-KR" altLang="en-US" sz="2800" i="1" dirty="0"/>
              <a:t>대 평일 총 이동 횟수 평균</a:t>
            </a:r>
            <a:endParaRPr lang="en-US" altLang="ko-KR" sz="2800" i="1" dirty="0"/>
          </a:p>
          <a:p>
            <a:pPr marL="457200" indent="-457200">
              <a:buFontTx/>
              <a:buChar char="-"/>
            </a:pPr>
            <a:r>
              <a:rPr lang="en-US" altLang="ko-KR" sz="2800" i="1" dirty="0"/>
              <a:t>30, 40</a:t>
            </a:r>
            <a:r>
              <a:rPr lang="ko-KR" altLang="en-US" sz="2800" i="1" dirty="0"/>
              <a:t>대 평일 총 이동 거리 합계</a:t>
            </a:r>
            <a:endParaRPr lang="en-US" altLang="ko-KR" sz="2800" i="1" dirty="0"/>
          </a:p>
          <a:p>
            <a:pPr marL="457200" indent="-457200">
              <a:buFontTx/>
              <a:buChar char="-"/>
            </a:pPr>
            <a:r>
              <a:rPr lang="en-US" altLang="ko-KR" sz="2800" i="1" dirty="0"/>
              <a:t>30, 60</a:t>
            </a:r>
            <a:r>
              <a:rPr lang="ko-KR" altLang="en-US" sz="2800" i="1" dirty="0"/>
              <a:t>대 주말 이동 횟수 평균</a:t>
            </a:r>
            <a:endParaRPr lang="en-US" altLang="ko-KR" sz="2800" i="1" dirty="0"/>
          </a:p>
          <a:p>
            <a:pPr marL="457200" indent="-457200">
              <a:buFontTx/>
              <a:buChar char="-"/>
            </a:pPr>
            <a:r>
              <a:rPr lang="en-US" altLang="ko-KR" sz="2800" i="1" dirty="0"/>
              <a:t>50, 60</a:t>
            </a:r>
            <a:r>
              <a:rPr lang="ko-KR" altLang="en-US" sz="2800" i="1" dirty="0"/>
              <a:t>대 간 배달 서비스 사용일수</a:t>
            </a:r>
            <a:endParaRPr lang="en-US" altLang="ko-KR" sz="2800" i="1" dirty="0"/>
          </a:p>
          <a:p>
            <a:pPr marL="457200" indent="-457200">
              <a:buFontTx/>
              <a:buChar char="-"/>
            </a:pPr>
            <a:r>
              <a:rPr lang="en-US" altLang="ko-KR" sz="2800" i="1" dirty="0"/>
              <a:t>30, 40</a:t>
            </a:r>
            <a:r>
              <a:rPr lang="ko-KR" altLang="en-US" sz="2800" i="1" dirty="0"/>
              <a:t>대간 배달 식재료 서비스 </a:t>
            </a:r>
            <a:r>
              <a:rPr lang="ko-KR" altLang="en-US" sz="2800" i="1" dirty="0" err="1"/>
              <a:t>미추정</a:t>
            </a:r>
            <a:r>
              <a:rPr lang="ko-KR" altLang="en-US" sz="2800" i="1" dirty="0"/>
              <a:t> 인구수</a:t>
            </a:r>
            <a:endParaRPr lang="en-US" altLang="ko-KR" sz="2800" i="1" dirty="0"/>
          </a:p>
        </p:txBody>
      </p:sp>
    </p:spTree>
    <p:extLst>
      <p:ext uri="{BB962C8B-B14F-4D97-AF65-F5344CB8AC3E}">
        <p14:creationId xmlns:p14="http://schemas.microsoft.com/office/powerpoint/2010/main" val="3367618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4E83D0-050B-4728-80AB-903D51944219}"/>
              </a:ext>
            </a:extLst>
          </p:cNvPr>
          <p:cNvSpPr txBox="1"/>
          <p:nvPr/>
        </p:nvSpPr>
        <p:spPr>
          <a:xfrm>
            <a:off x="4721264" y="2705725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17715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pc="-300" dirty="0">
                <a:latin typeface="+mn-ea"/>
              </a:rPr>
              <a:t>데이터 소개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9712809-CD7C-42B2-B9A4-B1049624D73D}"/>
              </a:ext>
            </a:extLst>
          </p:cNvPr>
          <p:cNvSpPr/>
          <p:nvPr/>
        </p:nvSpPr>
        <p:spPr>
          <a:xfrm>
            <a:off x="3498085" y="2175009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CE208A-13BE-485B-BABB-2A61F80FE83F}"/>
              </a:ext>
            </a:extLst>
          </p:cNvPr>
          <p:cNvSpPr txBox="1"/>
          <p:nvPr/>
        </p:nvSpPr>
        <p:spPr>
          <a:xfrm>
            <a:off x="165100" y="6315148"/>
            <a:ext cx="556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서울 </a:t>
            </a:r>
            <a:r>
              <a:rPr lang="ko-KR" altLang="en-US" sz="12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열린데이터</a:t>
            </a:r>
            <a:r>
              <a:rPr lang="ko-KR" altLang="en-US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 광장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:   </a:t>
            </a:r>
            <a:r>
              <a:rPr lang="en-US" altLang="ko-KR" sz="1200" dirty="0">
                <a:latin typeface="-apple-system"/>
              </a:rPr>
              <a:t>https://data.seoul.go.kr/dataVisual/seoul/seoulLiving.do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76D5A3C-ABF1-5724-FCF7-E4A4658B9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044503"/>
            <a:ext cx="8864600" cy="211084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F886B33-0035-81C7-B3C0-047FB574B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867" y="3333658"/>
            <a:ext cx="8891199" cy="264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48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pc="-300" dirty="0">
                <a:latin typeface="+mn-ea"/>
              </a:rPr>
              <a:t>데이터 소개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9712809-CD7C-42B2-B9A4-B1049624D73D}"/>
              </a:ext>
            </a:extLst>
          </p:cNvPr>
          <p:cNvSpPr/>
          <p:nvPr/>
        </p:nvSpPr>
        <p:spPr>
          <a:xfrm>
            <a:off x="3498085" y="2175009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C7EB59-6D0B-DB70-4762-53BB77191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2250"/>
            <a:ext cx="12192000" cy="4159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BA1AE2-1FA9-879A-6488-49BB7F693585}"/>
              </a:ext>
            </a:extLst>
          </p:cNvPr>
          <p:cNvSpPr txBox="1"/>
          <p:nvPr/>
        </p:nvSpPr>
        <p:spPr>
          <a:xfrm>
            <a:off x="342618" y="5881224"/>
            <a:ext cx="8993726" cy="391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2022</a:t>
            </a: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csv :</a:t>
            </a: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columns: 143, </a:t>
            </a:r>
            <a:r>
              <a:rPr lang="en-US" altLang="ko-KR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row:s</a:t>
            </a:r>
            <a:r>
              <a:rPr lang="en-US" altLang="ko-KR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10,177</a:t>
            </a:r>
            <a:endParaRPr lang="ko-KR" altLang="en-US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6782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66A8220-3A1D-4ACA-A2D5-97F2214D69F2}"/>
              </a:ext>
            </a:extLst>
          </p:cNvPr>
          <p:cNvCxnSpPr>
            <a:cxnSpLocks/>
          </p:cNvCxnSpPr>
          <p:nvPr/>
        </p:nvCxnSpPr>
        <p:spPr>
          <a:xfrm>
            <a:off x="1047344" y="1319107"/>
            <a:ext cx="11144656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1635412" y="2543248"/>
            <a:ext cx="5188032" cy="461665"/>
            <a:chOff x="1537048" y="1513659"/>
            <a:chExt cx="5188032" cy="4616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4C1970-6692-4A98-B536-0C34A980B161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3076354" y="1513659"/>
              <a:ext cx="3648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연령대 별 </a:t>
              </a:r>
              <a:r>
                <a:rPr lang="ko-KR" altLang="en-US" sz="24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이동량</a:t>
              </a:r>
              <a:r>
                <a:rPr lang="ko-KR" altLang="en-US" sz="24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분석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8F3F028-4B41-4D06-97CB-A0C473C34A22}"/>
              </a:ext>
            </a:extLst>
          </p:cNvPr>
          <p:cNvGrpSpPr/>
          <p:nvPr/>
        </p:nvGrpSpPr>
        <p:grpSpPr>
          <a:xfrm>
            <a:off x="1660812" y="3583425"/>
            <a:ext cx="7648288" cy="461665"/>
            <a:chOff x="1537048" y="1513659"/>
            <a:chExt cx="7648288" cy="46166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71B266-D912-409C-B4C0-85E0FCA9451F}"/>
                </a:ext>
              </a:extLst>
            </p:cNvPr>
            <p:cNvSpPr txBox="1"/>
            <p:nvPr/>
          </p:nvSpPr>
          <p:spPr>
            <a:xfrm>
              <a:off x="1537048" y="155982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40ED85-D064-4325-8301-EF79D5D5B326}"/>
                </a:ext>
              </a:extLst>
            </p:cNvPr>
            <p:cNvSpPr txBox="1"/>
            <p:nvPr/>
          </p:nvSpPr>
          <p:spPr>
            <a:xfrm>
              <a:off x="23622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33AA15-CAC6-4C22-BD50-5B90E555734C}"/>
                </a:ext>
              </a:extLst>
            </p:cNvPr>
            <p:cNvSpPr txBox="1"/>
            <p:nvPr/>
          </p:nvSpPr>
          <p:spPr>
            <a:xfrm>
              <a:off x="3076353" y="1513659"/>
              <a:ext cx="6108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연령대 별 온라인 서비스 사용 빈도 분석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BDC53E7-909F-9FF3-CFF8-1378A37992D4}"/>
              </a:ext>
            </a:extLst>
          </p:cNvPr>
          <p:cNvGrpSpPr/>
          <p:nvPr/>
        </p:nvGrpSpPr>
        <p:grpSpPr>
          <a:xfrm>
            <a:off x="1673512" y="4586725"/>
            <a:ext cx="7165683" cy="830997"/>
            <a:chOff x="1537048" y="1513659"/>
            <a:chExt cx="5965692" cy="83099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D29B231-934F-36A6-E172-EF589A6B2700}"/>
                </a:ext>
              </a:extLst>
            </p:cNvPr>
            <p:cNvSpPr txBox="1"/>
            <p:nvPr/>
          </p:nvSpPr>
          <p:spPr>
            <a:xfrm>
              <a:off x="1537048" y="155982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003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EF52DB-3046-7CEE-FD5E-3CC94492B693}"/>
                </a:ext>
              </a:extLst>
            </p:cNvPr>
            <p:cNvSpPr txBox="1"/>
            <p:nvPr/>
          </p:nvSpPr>
          <p:spPr>
            <a:xfrm>
              <a:off x="2229051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13DFE3F-3C6A-E4B7-E372-A3374A4B6777}"/>
                </a:ext>
              </a:extLst>
            </p:cNvPr>
            <p:cNvSpPr txBox="1"/>
            <p:nvPr/>
          </p:nvSpPr>
          <p:spPr>
            <a:xfrm>
              <a:off x="2812023" y="1513659"/>
              <a:ext cx="46907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연령대 별 배달 서비스 사용 빈도 분석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292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159332" cy="369332"/>
            <a:chOff x="1537048" y="1559825"/>
            <a:chExt cx="415933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648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연령대 별 </a:t>
              </a:r>
              <a:r>
                <a:rPr lang="ko-KR" altLang="en-US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이동량</a:t>
              </a:r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5449FDB-E170-4210-3904-C4A5141FE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15" y="1638184"/>
            <a:ext cx="10103369" cy="449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03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159332" cy="369332"/>
            <a:chOff x="1537048" y="1559825"/>
            <a:chExt cx="415933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648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연령대 별 </a:t>
              </a:r>
              <a:r>
                <a:rPr lang="ko-KR" altLang="en-US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이동량</a:t>
              </a:r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0089107A-D8B9-AB85-469A-2EBAE78CD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74" y="1476253"/>
            <a:ext cx="6820251" cy="474369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13C6A2D-0986-B9F0-B856-6A0B18F80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550" y="1774709"/>
            <a:ext cx="3873699" cy="450238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93335E0-765E-FC12-8181-56FAEC578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997" y="1777941"/>
            <a:ext cx="3988005" cy="228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1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OLOR_SKY_BLUE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0D509E"/>
      </a:accent1>
      <a:accent2>
        <a:srgbClr val="F5C437"/>
      </a:accent2>
      <a:accent3>
        <a:srgbClr val="00A9EA"/>
      </a:accent3>
      <a:accent4>
        <a:srgbClr val="018EDD"/>
      </a:accent4>
      <a:accent5>
        <a:srgbClr val="FDF54F"/>
      </a:accent5>
      <a:accent6>
        <a:srgbClr val="59D3F5"/>
      </a:accent6>
      <a:hlink>
        <a:srgbClr val="757070"/>
      </a:hlink>
      <a:folHlink>
        <a:srgbClr val="757070"/>
      </a:folHlink>
    </a:clrScheme>
    <a:fontScheme name="G마켓 산스와 나눔스퀘어">
      <a:majorFont>
        <a:latin typeface="G마켓 산스 TTF Bold"/>
        <a:ea typeface="나눔스퀘어 ExtraBold"/>
        <a:cs typeface=""/>
      </a:majorFont>
      <a:minorFont>
        <a:latin typeface="G마켓 산스 TTF Medium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609</Words>
  <Application>Microsoft Office PowerPoint</Application>
  <PresentationFormat>와이드스크린</PresentationFormat>
  <Paragraphs>206</Paragraphs>
  <Slides>47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5" baseType="lpstr">
      <vt:lpstr>-apple-system</vt:lpstr>
      <vt:lpstr>G마켓 산스 TTF Bold</vt:lpstr>
      <vt:lpstr>G마켓 산스 TTF Medium</vt:lpstr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lee jihui</cp:lastModifiedBy>
  <cp:revision>59</cp:revision>
  <dcterms:created xsi:type="dcterms:W3CDTF">2020-02-09T06:06:54Z</dcterms:created>
  <dcterms:modified xsi:type="dcterms:W3CDTF">2022-12-10T17:22:46Z</dcterms:modified>
</cp:coreProperties>
</file>