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74" r:id="rId2"/>
    <p:sldId id="256" r:id="rId3"/>
    <p:sldId id="260" r:id="rId4"/>
    <p:sldId id="286" r:id="rId5"/>
    <p:sldId id="299" r:id="rId6"/>
    <p:sldId id="303" r:id="rId7"/>
    <p:sldId id="259" r:id="rId8"/>
    <p:sldId id="31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1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258" r:id="rId52"/>
    <p:sldId id="298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 및 목차" id="{9AC440C7-35A5-4C66-85C0-57ABA215A4CD}">
          <p14:sldIdLst>
            <p14:sldId id="274"/>
            <p14:sldId id="256"/>
          </p14:sldIdLst>
        </p14:section>
        <p14:section name="발표 스타일" id="{C38C02E4-11D5-42F5-893A-E6BF36DD56B9}">
          <p14:sldIdLst>
            <p14:sldId id="260"/>
            <p14:sldId id="286"/>
            <p14:sldId id="299"/>
            <p14:sldId id="303"/>
            <p14:sldId id="259"/>
            <p14:sldId id="315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258"/>
          </p14:sldIdLst>
        </p14:section>
        <p14:section name="마지막" id="{0A9151A7-1FDD-4606-B7F8-A63B772563CC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4E7"/>
    <a:srgbClr val="0D509E"/>
    <a:srgbClr val="275E6B"/>
    <a:srgbClr val="2F4948"/>
    <a:srgbClr val="59D3F5"/>
    <a:srgbClr val="00A9EA"/>
    <a:srgbClr val="FDF54F"/>
    <a:srgbClr val="F5C437"/>
    <a:srgbClr val="E4BF32"/>
    <a:srgbClr val="F9C04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0" autoAdjust="0"/>
  </p:normalViewPr>
  <p:slideViewPr>
    <p:cSldViewPr snapToGrid="0" showGuides="1">
      <p:cViewPr>
        <p:scale>
          <a:sx n="50" d="100"/>
          <a:sy n="50" d="100"/>
        </p:scale>
        <p:origin x="48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20D-47B1-43A3-9294-4B5C32C055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9D85C-0F1A-4542-BB91-4D7D9BB71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저희 주제 최종 정할 때는 </a:t>
            </a:r>
            <a:r>
              <a:rPr lang="en-US" altLang="ko-KR" dirty="0"/>
              <a:t>‘MZ</a:t>
            </a:r>
            <a:r>
              <a:rPr lang="ko-KR" altLang="en-US" dirty="0"/>
              <a:t>세대</a:t>
            </a:r>
            <a:r>
              <a:rPr lang="en-US" altLang="ko-KR" dirty="0"/>
              <a:t>’</a:t>
            </a:r>
            <a:r>
              <a:rPr lang="ko-KR" altLang="en-US" dirty="0"/>
              <a:t>를 타겟으로 </a:t>
            </a:r>
            <a:r>
              <a:rPr lang="ko-KR" altLang="en-US" dirty="0" err="1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분석 결과가 연령대 별 생활 패턴 분석이랑 더 어울리는 것 같아요 </a:t>
            </a:r>
            <a:r>
              <a:rPr lang="en-US" altLang="ko-KR" dirty="0"/>
              <a:t>! </a:t>
            </a:r>
            <a:r>
              <a:rPr lang="ko-KR" altLang="en-US" dirty="0"/>
              <a:t>대본 작성하시면서 더 어울리는 쪽으로 수정 </a:t>
            </a:r>
            <a:r>
              <a:rPr lang="ko-KR" altLang="en-US" dirty="0" err="1"/>
              <a:t>부탁드릴게요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1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이동량</a:t>
            </a:r>
            <a:r>
              <a:rPr lang="en-US" altLang="ko-KR" dirty="0"/>
              <a:t>, </a:t>
            </a:r>
            <a:r>
              <a:rPr lang="ko-KR" altLang="en-US" dirty="0"/>
              <a:t>배달 서비스의 경우 각 연령대를 분리해서 파악하는 것보다 </a:t>
            </a:r>
            <a:r>
              <a:rPr lang="en-US" altLang="ko-KR" dirty="0"/>
              <a:t>4-50</a:t>
            </a:r>
            <a:r>
              <a:rPr lang="ko-KR" altLang="en-US" dirty="0"/>
              <a:t>대는 </a:t>
            </a:r>
            <a:r>
              <a:rPr lang="en-US" altLang="ko-KR" dirty="0"/>
              <a:t>1-20</a:t>
            </a:r>
            <a:r>
              <a:rPr lang="ko-KR" altLang="en-US" dirty="0"/>
              <a:t>대 자녀들과 함께 거주하는 것이 어떻게 </a:t>
            </a:r>
            <a:r>
              <a:rPr lang="ko-KR" altLang="en-US" dirty="0" err="1"/>
              <a:t>반영됐을지</a:t>
            </a:r>
            <a:r>
              <a:rPr lang="ko-KR" altLang="en-US" dirty="0"/>
              <a:t> 살펴보았다는 걸 강조하면 주제가 뻔하지 않고 조금 흥미로워질 것 같습니다 </a:t>
            </a:r>
            <a:r>
              <a:rPr lang="en-US" altLang="ko-KR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/>
              <a:t>이동량</a:t>
            </a:r>
            <a:r>
              <a:rPr lang="en-US" altLang="ko-KR" dirty="0"/>
              <a:t>/ </a:t>
            </a:r>
            <a:r>
              <a:rPr lang="ko-KR" altLang="en-US" dirty="0"/>
              <a:t>온라인 서비스</a:t>
            </a:r>
            <a:r>
              <a:rPr lang="en-US" altLang="ko-KR" dirty="0"/>
              <a:t>/ </a:t>
            </a:r>
            <a:r>
              <a:rPr lang="ko-KR" altLang="en-US" dirty="0"/>
              <a:t>배달 서비스 각각 </a:t>
            </a:r>
            <a:r>
              <a:rPr lang="ko-KR" altLang="en-US" dirty="0" err="1"/>
              <a:t>희성님이</a:t>
            </a:r>
            <a:r>
              <a:rPr lang="ko-KR" altLang="en-US" dirty="0"/>
              <a:t> 발표하시기 더 편한 단어로 수정하면 좋을 것 같아요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생각 외로 </a:t>
            </a:r>
            <a:r>
              <a:rPr lang="en-US" altLang="ko-KR" dirty="0"/>
              <a:t>50</a:t>
            </a:r>
            <a:r>
              <a:rPr lang="ko-KR" altLang="en-US" dirty="0"/>
              <a:t>대가 높다는 점을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9D85C-0F1A-4542-BB91-4D7D9BB716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7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10347955" y="5332629"/>
            <a:ext cx="176843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강희성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60190492 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+mn-ea"/>
              </a:rPr>
              <a:t>문선규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6018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이지희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60191354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2509283" y="1439292"/>
            <a:ext cx="7368362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22-2 </a:t>
            </a:r>
            <a:r>
              <a:rPr lang="ko-KR" altLang="en-US" sz="2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통계적데이터분석</a:t>
            </a:r>
            <a:endParaRPr lang="en-US" altLang="ko-KR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기말 프로젝트</a:t>
            </a:r>
            <a:endParaRPr lang="en-US" altLang="ko-KR" sz="5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E81F55B-F972-E76D-0776-31ECF1B9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269"/>
            <a:ext cx="2643918" cy="239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78F91-D463-50AD-89D7-1A39AD2D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347" y="1622351"/>
            <a:ext cx="2292999" cy="21776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D07B37-96AB-02B5-728E-CCADCB9B6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73" y="1635055"/>
            <a:ext cx="2309532" cy="21097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BFCECD-1DD7-AECA-EA18-A2F8393EE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501" y="1647755"/>
            <a:ext cx="2265359" cy="21749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12058B-5B84-CC61-F87E-70A1D2734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690" y="1587427"/>
            <a:ext cx="2399347" cy="22860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5A0B6-DB9E-BADC-E27B-B40E9BE97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21" y="3968681"/>
            <a:ext cx="2425779" cy="215513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7F55C1A-9F9C-58B8-25ED-465B1A479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321" y="3940105"/>
            <a:ext cx="2405731" cy="21801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0CC6DE-EC8D-FDD9-B45D-8DEDA75A3D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2596" y="3983106"/>
            <a:ext cx="2420768" cy="2170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80DA02-1E0B-6E6E-DA1F-5735E2750B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601" y="3959063"/>
            <a:ext cx="2380672" cy="21651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3B483C3-7835-7D81-4167-EF80CFB71F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26092" y="3940103"/>
            <a:ext cx="2691412" cy="22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40ABAE-EB21-4E0D-CD4C-F5ED3891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3" y="1759554"/>
            <a:ext cx="4198917" cy="33973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E64C40-6C16-F341-BC51-F70372AC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42" y="2087831"/>
            <a:ext cx="4099670" cy="31224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CECB60-C092-DA11-40E2-C6A95D26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02" y="2098318"/>
            <a:ext cx="4198917" cy="30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D6CD56E-8999-9918-D62F-313AF119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7" y="2451356"/>
            <a:ext cx="3886273" cy="2809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5FB401-E1A0-BB1D-38C2-EDCE2CE0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6" y="1218514"/>
            <a:ext cx="6474972" cy="47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F4DF167-D551-2813-4BF8-9EB9D378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11" y="1755707"/>
            <a:ext cx="9194636" cy="38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A820320-C3A8-61E9-D559-DB824667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9" y="1682627"/>
            <a:ext cx="5848512" cy="4430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FA22F2-93B2-93FA-5DE4-7F75D7A9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43" y="3470241"/>
            <a:ext cx="6096313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80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A39EFE4-8C3D-AA23-1EB4-101150CC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8" y="1625486"/>
            <a:ext cx="3372023" cy="4445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4629E-D55C-8F37-D054-BBDC54EFB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60" y="1590560"/>
            <a:ext cx="3492679" cy="44642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8A2BFB-418A-CEC5-BE77-14A0CD35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62" y="1568393"/>
            <a:ext cx="3416476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3FCE91E-2938-9DB0-A2A7-B36425BE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484"/>
            <a:ext cx="5490018" cy="35827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AEAAE5-47ED-AAB0-4048-2E975F41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58" y="1857308"/>
            <a:ext cx="6372342" cy="35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F42EA3-ACBB-C48E-0113-F9B015AC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90457"/>
            <a:ext cx="6721547" cy="2822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26179F-11F5-8D8A-4982-1FC1B590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3" y="3406693"/>
            <a:ext cx="6404747" cy="32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9526A6-6F78-5615-29B7-FAF25B3C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5" y="1638186"/>
            <a:ext cx="3473629" cy="4445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FB424-6F78-D7DB-15D6-D30BC49E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601" y="1508009"/>
            <a:ext cx="3835597" cy="45023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0C109-8E2D-B874-B979-245BB4F9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753" y="1527119"/>
            <a:ext cx="3772094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6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B3DAB7-3A34-8086-58BC-6CA89BAE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86" y="1469932"/>
            <a:ext cx="4146441" cy="4314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3546B-A5E9-400D-1E39-37842049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21" y="1374678"/>
            <a:ext cx="6032576" cy="45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1493899" cy="461665"/>
            <a:chOff x="873760" y="2564953"/>
            <a:chExt cx="149389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2526233" cy="461665"/>
            <a:chOff x="873760" y="2564953"/>
            <a:chExt cx="2526233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454850" cy="461665"/>
            <a:chOff x="873760" y="2564953"/>
            <a:chExt cx="1454850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761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EDA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340917-27EC-64C7-B609-E3E75DCB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71" y="1609660"/>
            <a:ext cx="9000748" cy="45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54015C-844D-0B5F-5037-74FD214B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3" y="1640054"/>
            <a:ext cx="4691735" cy="4236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18D09-0590-22C6-FBC9-7A3545C8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09" y="1397000"/>
            <a:ext cx="7079291" cy="4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0A43B3D-D228-5A30-D83D-34F1F959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69" y="1565208"/>
            <a:ext cx="8898986" cy="45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D7D6C5-6FF9-225D-05FE-8D0D9D1F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1" y="1607479"/>
            <a:ext cx="4652759" cy="4628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BC9423-73DE-224A-DD3F-9CCA151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46" y="1511300"/>
            <a:ext cx="6412823" cy="484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DCB725-7DB0-915B-F1EB-3A9A7E48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94" y="1657285"/>
            <a:ext cx="9058405" cy="45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2729897-A980-5D7F-3F20-CB7F3914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3" y="1731571"/>
            <a:ext cx="4289968" cy="4174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89D83F-D6ED-F777-B29D-B6339020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98" y="1866899"/>
            <a:ext cx="6739308" cy="39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7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254B97-40DF-6BD5-AAA8-62E22FD2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5" y="1574734"/>
            <a:ext cx="8935531" cy="44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4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DB3F21E-12E3-B345-201A-6E4D5D82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0" y="1568356"/>
            <a:ext cx="4320859" cy="4819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59835-70E8-FA48-2E24-97BF41CB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030" y="1168307"/>
            <a:ext cx="5476970" cy="53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C59A77-9133-FD8A-A7F7-AA58AB24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8" y="1419154"/>
            <a:ext cx="9506902" cy="491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115D42-6337-D0BD-9950-3605E837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9" y="2003346"/>
            <a:ext cx="7010561" cy="3398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8AFA14-B003-A238-539C-8B4BB8C9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91" y="3028910"/>
            <a:ext cx="4939682" cy="18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F70A0D-4BE1-4C6B-993F-2EACF31ED51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D9203-F536-4927-A130-7B5706440F60}"/>
              </a:ext>
            </a:extLst>
          </p:cNvPr>
          <p:cNvSpPr txBox="1"/>
          <p:nvPr/>
        </p:nvSpPr>
        <p:spPr>
          <a:xfrm>
            <a:off x="3504172" y="4919694"/>
            <a:ext cx="5780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MZ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세대 생활 패턴 분석 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5C92451-7990-E387-6A1F-4E13148D2E87}"/>
              </a:ext>
            </a:extLst>
          </p:cNvPr>
          <p:cNvSpPr/>
          <p:nvPr/>
        </p:nvSpPr>
        <p:spPr>
          <a:xfrm>
            <a:off x="5465135" y="2849527"/>
            <a:ext cx="1244009" cy="1350334"/>
          </a:xfrm>
          <a:prstGeom prst="downArrow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3AE58FCF-7A53-0144-F06E-2BA98EA05746}"/>
              </a:ext>
            </a:extLst>
          </p:cNvPr>
          <p:cNvSpPr txBox="1"/>
          <p:nvPr/>
        </p:nvSpPr>
        <p:spPr>
          <a:xfrm>
            <a:off x="1199037" y="305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주제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EB0FD-1F1B-0236-C83A-B2966B2F4FE4}"/>
              </a:ext>
            </a:extLst>
          </p:cNvPr>
          <p:cNvSpPr/>
          <p:nvPr/>
        </p:nvSpPr>
        <p:spPr>
          <a:xfrm rot="5400000">
            <a:off x="679977" y="-252285"/>
            <a:ext cx="36000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467F2-EA0E-A57A-3245-3EF7FAAAE8B8}"/>
              </a:ext>
            </a:extLst>
          </p:cNvPr>
          <p:cNvSpPr txBox="1"/>
          <p:nvPr/>
        </p:nvSpPr>
        <p:spPr>
          <a:xfrm>
            <a:off x="388437" y="29489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6C3F-7056-5326-3DFB-814F1FB2B17D}"/>
              </a:ext>
            </a:extLst>
          </p:cNvPr>
          <p:cNvSpPr txBox="1"/>
          <p:nvPr/>
        </p:nvSpPr>
        <p:spPr>
          <a:xfrm>
            <a:off x="3222408" y="1342134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가구 생활 패턴 분석</a:t>
            </a:r>
          </a:p>
        </p:txBody>
      </p:sp>
    </p:spTree>
    <p:extLst>
      <p:ext uri="{BB962C8B-B14F-4D97-AF65-F5344CB8AC3E}">
        <p14:creationId xmlns:p14="http://schemas.microsoft.com/office/powerpoint/2010/main" val="323749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F3F15B-9FC5-193C-3EFB-A7A74A5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2" y="1514407"/>
            <a:ext cx="3273153" cy="26638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CE4F56-D048-6876-6A31-5175E6A2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12" y="1771592"/>
            <a:ext cx="2534264" cy="23203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E29B35-7405-8DAC-149A-A0DD2AD01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08" y="1927168"/>
            <a:ext cx="3581584" cy="2216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D66BE8-679E-EA9A-661E-93CC3A20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33" y="1854142"/>
            <a:ext cx="1619333" cy="22607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3B2F51-41C0-D944-4E1E-A714038A7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0" y="4460819"/>
            <a:ext cx="3111660" cy="2178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F9EB20-DDEC-3415-7B3B-1ABFD3757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966" y="4283017"/>
            <a:ext cx="1320868" cy="22543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F15DE9-452F-BD28-4A6D-9E7D89757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940" y="4375093"/>
            <a:ext cx="3283119" cy="21972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8C117A9-A0F0-D739-970D-E5ADA4BE7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2063" y="2301817"/>
            <a:ext cx="1447874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6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38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5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92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82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69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465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49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2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43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주제 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79276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>
            <a:cxnSpLocks/>
          </p:cNvCxnSpPr>
          <p:nvPr/>
        </p:nvCxnSpPr>
        <p:spPr>
          <a:xfrm>
            <a:off x="6087798" y="265472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>
            <a:cxnSpLocks/>
          </p:cNvCxnSpPr>
          <p:nvPr/>
        </p:nvCxnSpPr>
        <p:spPr>
          <a:xfrm flipH="1">
            <a:off x="4781761" y="385489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>
            <a:cxnSpLocks/>
          </p:cNvCxnSpPr>
          <p:nvPr/>
        </p:nvCxnSpPr>
        <p:spPr>
          <a:xfrm>
            <a:off x="6116822" y="385488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432753" y="378518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089021" y="74601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847787" y="3785184"/>
            <a:ext cx="2041026" cy="20879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3798159" y="4355799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온라인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211124" y="4348045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배달</a:t>
            </a:r>
            <a:endParaRPr lang="en-US" altLang="ko-KR" sz="2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2515F6-A88E-4AEE-B4B2-C159346E349A}"/>
              </a:ext>
            </a:extLst>
          </p:cNvPr>
          <p:cNvSpPr txBox="1"/>
          <p:nvPr/>
        </p:nvSpPr>
        <p:spPr>
          <a:xfrm>
            <a:off x="1356487" y="4056155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FFBF3-A9F1-ECE3-D8DA-A19586E364CE}"/>
              </a:ext>
            </a:extLst>
          </p:cNvPr>
          <p:cNvSpPr txBox="1"/>
          <p:nvPr/>
        </p:nvSpPr>
        <p:spPr>
          <a:xfrm>
            <a:off x="5481645" y="15204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  <a:latin typeface="+mj-lt"/>
              </a:rPr>
              <a:t>이동량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23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9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2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99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4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15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94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69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72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35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78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데이터 소개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3498085" y="217500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E208A-13BE-485B-BABB-2A61F80FE83F}"/>
              </a:ext>
            </a:extLst>
          </p:cNvPr>
          <p:cNvSpPr txBox="1"/>
          <p:nvPr/>
        </p:nvSpPr>
        <p:spPr>
          <a:xfrm>
            <a:off x="165100" y="631514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서울 </a:t>
            </a:r>
            <a:r>
              <a:rPr lang="ko-KR" altLang="en-US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열린데이터</a:t>
            </a:r>
            <a:r>
              <a:rPr lang="ko-KR" altLang="en-US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광장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-apple-system"/>
              </a:rPr>
              <a:t>https://data.seoul.go.kr/dataVisual/seoul/seoulLiving.do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6D5A3C-ABF1-5724-FCF7-E4A4658B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044503"/>
            <a:ext cx="8864600" cy="21108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886B33-0035-81C7-B3C0-047FB574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67" y="3333658"/>
            <a:ext cx="8891199" cy="264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435188" cy="369332"/>
            <a:chOff x="1537048" y="1559825"/>
            <a:chExt cx="443518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924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15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4A94F575-0977-4DF0-B2D2-074AF51B6415}"/>
              </a:ext>
            </a:extLst>
          </p:cNvPr>
          <p:cNvSpPr/>
          <p:nvPr/>
        </p:nvSpPr>
        <p:spPr>
          <a:xfrm>
            <a:off x="2647502" y="1494471"/>
            <a:ext cx="7038753" cy="1907954"/>
          </a:xfrm>
          <a:prstGeom prst="bracketPair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0D763-9B69-4871-9BCE-B18FFE03D79B}"/>
              </a:ext>
            </a:extLst>
          </p:cNvPr>
          <p:cNvSpPr txBox="1"/>
          <p:nvPr/>
        </p:nvSpPr>
        <p:spPr>
          <a:xfrm>
            <a:off x="3381150" y="1870221"/>
            <a:ext cx="5752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/>
              <a:t>          MAX-SAT</a:t>
            </a:r>
            <a:r>
              <a:rPr lang="ko-KR" alt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➔</a:t>
            </a:r>
            <a:r>
              <a:rPr lang="en-US" altLang="ko-KR" sz="2800" i="1" dirty="0"/>
              <a:t>  SAT</a:t>
            </a:r>
            <a:r>
              <a:rPr lang="ko-KR" altLang="en-US" sz="2800" i="1" dirty="0"/>
              <a:t>의 일반화</a:t>
            </a:r>
            <a:endParaRPr lang="en-US" altLang="ko-KR" sz="2800" i="1" dirty="0"/>
          </a:p>
          <a:p>
            <a:r>
              <a:rPr lang="en-US" altLang="ko-KR" sz="2800" i="1" dirty="0"/>
              <a:t>                   3SAT  </a:t>
            </a:r>
            <a:r>
              <a:rPr lang="ko-KR" alt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➔  </a:t>
            </a:r>
            <a:r>
              <a:rPr lang="en-US" altLang="ko-KR" sz="2800" i="1" dirty="0"/>
              <a:t>NP-</a:t>
            </a:r>
            <a:r>
              <a:rPr lang="ko-KR" altLang="en-US" sz="2800" i="1" dirty="0"/>
              <a:t>하드</a:t>
            </a:r>
            <a:endParaRPr lang="en-US" altLang="ko-KR" sz="2800" i="1" dirty="0"/>
          </a:p>
          <a:p>
            <a:r>
              <a:rPr lang="en-US" altLang="ko-KR" sz="2800" i="1" dirty="0"/>
              <a:t>                   3SAT</a:t>
            </a:r>
            <a:r>
              <a:rPr lang="ko-KR" altLang="en-US" sz="2800" i="1" dirty="0"/>
              <a:t>  </a:t>
            </a:r>
            <a:r>
              <a:rPr lang="ko-KR" altLang="en-US" sz="2800" b="0" i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➔  </a:t>
            </a:r>
            <a:r>
              <a:rPr lang="en-US" altLang="ko-KR" sz="2800" i="1" dirty="0"/>
              <a:t>MAX-3SAT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7468F-74C9-C75E-1C2C-740A468C3BBC}"/>
              </a:ext>
            </a:extLst>
          </p:cNvPr>
          <p:cNvSpPr txBox="1"/>
          <p:nvPr/>
        </p:nvSpPr>
        <p:spPr>
          <a:xfrm>
            <a:off x="2661684" y="4010908"/>
            <a:ext cx="7013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b="1" i="1" dirty="0"/>
          </a:p>
          <a:p>
            <a:r>
              <a:rPr lang="en-US" altLang="ko-KR" sz="5000" b="1" i="1" dirty="0"/>
              <a:t>“ MAX-3SAT</a:t>
            </a:r>
            <a:r>
              <a:rPr lang="ko-KR" altLang="en-US" sz="5000" b="1" i="1" dirty="0"/>
              <a:t>  </a:t>
            </a:r>
            <a:r>
              <a:rPr lang="ko-KR" altLang="en-US" sz="5000" b="1" i="0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➔ </a:t>
            </a:r>
            <a:r>
              <a:rPr lang="en-US" altLang="ko-KR" sz="5000" b="1" i="1" dirty="0"/>
              <a:t>NP-</a:t>
            </a:r>
            <a:r>
              <a:rPr lang="ko-KR" altLang="en-US" sz="5000" b="1" i="1" dirty="0"/>
              <a:t>하드 </a:t>
            </a:r>
            <a:r>
              <a:rPr lang="en-US" altLang="ko-KR" sz="5000" b="1" i="1" dirty="0"/>
              <a:t>”</a:t>
            </a:r>
            <a:endParaRPr lang="ko-KR" altLang="en-US" sz="5000" b="1" i="1" dirty="0"/>
          </a:p>
        </p:txBody>
      </p:sp>
    </p:spTree>
    <p:extLst>
      <p:ext uri="{BB962C8B-B14F-4D97-AF65-F5344CB8AC3E}">
        <p14:creationId xmlns:p14="http://schemas.microsoft.com/office/powerpoint/2010/main" val="336761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4721264" y="270572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300" dirty="0">
                <a:latin typeface="+mn-ea"/>
              </a:rPr>
              <a:t>데이터 소개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3498085" y="2175009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C7EB59-6D0B-DB70-4762-53BB7719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975"/>
            <a:ext cx="12192000" cy="4159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A1AE2-1FA9-879A-6488-49BB7F693585}"/>
              </a:ext>
            </a:extLst>
          </p:cNvPr>
          <p:cNvSpPr txBox="1"/>
          <p:nvPr/>
        </p:nvSpPr>
        <p:spPr>
          <a:xfrm>
            <a:off x="342618" y="5881224"/>
            <a:ext cx="8993726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2022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csv :</a:t>
            </a:r>
            <a:r>
              <a:rPr lang="ko-KR" altLang="en-US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columns: 143, </a:t>
            </a:r>
            <a:r>
              <a:rPr lang="en-US" altLang="ko-KR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row:s</a:t>
            </a:r>
            <a:r>
              <a:rPr lang="en-US" altLang="ko-KR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10,177</a:t>
            </a:r>
            <a:endParaRPr lang="ko-KR" altLang="en-US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7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635412" y="2543248"/>
            <a:ext cx="5188032" cy="461665"/>
            <a:chOff x="1537048" y="1513659"/>
            <a:chExt cx="5188032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4" y="1513659"/>
              <a:ext cx="3648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24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24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660812" y="3583425"/>
            <a:ext cx="7648288" cy="461665"/>
            <a:chOff x="1537048" y="1513659"/>
            <a:chExt cx="7648288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1B266-D912-409C-B4C0-85E0FCA9451F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0ED85-D064-4325-8301-EF79D5D5B326}"/>
                </a:ext>
              </a:extLst>
            </p:cNvPr>
            <p:cNvSpPr txBox="1"/>
            <p:nvPr/>
          </p:nvSpPr>
          <p:spPr>
            <a:xfrm>
              <a:off x="23622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33AA15-CAC6-4C22-BD50-5B90E555734C}"/>
                </a:ext>
              </a:extLst>
            </p:cNvPr>
            <p:cNvSpPr txBox="1"/>
            <p:nvPr/>
          </p:nvSpPr>
          <p:spPr>
            <a:xfrm>
              <a:off x="3076353" y="1513659"/>
              <a:ext cx="6108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온라인 서비스 사용 빈도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DC53E7-909F-9FF3-CFF8-1378A37992D4}"/>
              </a:ext>
            </a:extLst>
          </p:cNvPr>
          <p:cNvGrpSpPr/>
          <p:nvPr/>
        </p:nvGrpSpPr>
        <p:grpSpPr>
          <a:xfrm>
            <a:off x="1673512" y="4586725"/>
            <a:ext cx="7165683" cy="830997"/>
            <a:chOff x="1537048" y="1513659"/>
            <a:chExt cx="5965692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29B231-934F-36A6-E172-EF589A6B2700}"/>
                </a:ext>
              </a:extLst>
            </p:cNvPr>
            <p:cNvSpPr txBox="1"/>
            <p:nvPr/>
          </p:nvSpPr>
          <p:spPr>
            <a:xfrm>
              <a:off x="1537048" y="155982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F52DB-3046-7CEE-FD5E-3CC94492B693}"/>
                </a:ext>
              </a:extLst>
            </p:cNvPr>
            <p:cNvSpPr txBox="1"/>
            <p:nvPr/>
          </p:nvSpPr>
          <p:spPr>
            <a:xfrm>
              <a:off x="2229051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3DFE3F-3C6A-E4B7-E372-A3374A4B6777}"/>
                </a:ext>
              </a:extLst>
            </p:cNvPr>
            <p:cNvSpPr txBox="1"/>
            <p:nvPr/>
          </p:nvSpPr>
          <p:spPr>
            <a:xfrm>
              <a:off x="2812023" y="1513659"/>
              <a:ext cx="4690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연령대 별 배달 서비스 사용 빈도 분석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5449FDB-E170-4210-3904-C4A5141F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15" y="1638184"/>
            <a:ext cx="10103369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50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300" dirty="0">
                <a:latin typeface="+mn-ea"/>
              </a:rPr>
              <a:t>EDA</a:t>
            </a:r>
            <a:endParaRPr kumimoji="1" lang="ja-JP" altLang="en-US" spc="-3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784512" y="900314"/>
            <a:ext cx="4159332" cy="369332"/>
            <a:chOff x="1537048" y="1559825"/>
            <a:chExt cx="4159332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2047654" y="1589859"/>
              <a:ext cx="3648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연령대 별 </a:t>
              </a:r>
              <a:r>
                <a:rPr lang="ko-KR" altLang="en-US" sz="1600" dirty="0" err="1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이동량</a:t>
              </a:r>
              <a:r>
                <a:rPr lang="ko-KR" altLang="en-US" sz="16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 분석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089107A-D8B9-AB85-469A-2EBAE78C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4" y="1476253"/>
            <a:ext cx="6820251" cy="47436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3C6A2D-0986-B9F0-B856-6A0B18F8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50" y="1774709"/>
            <a:ext cx="3873699" cy="45023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3335E0-765E-FC12-8181-56FAEC578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997" y="1777941"/>
            <a:ext cx="3988005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642</Words>
  <Application>Microsoft Office PowerPoint</Application>
  <PresentationFormat>와이드스크린</PresentationFormat>
  <Paragraphs>226</Paragraphs>
  <Slides>52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-apple-system</vt:lpstr>
      <vt:lpstr>G마켓 산스 TTF Bold</vt:lpstr>
      <vt:lpstr>G마켓 산스 TTF Medium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jihui</cp:lastModifiedBy>
  <cp:revision>58</cp:revision>
  <dcterms:created xsi:type="dcterms:W3CDTF">2020-02-09T06:06:54Z</dcterms:created>
  <dcterms:modified xsi:type="dcterms:W3CDTF">2022-12-10T16:39:22Z</dcterms:modified>
</cp:coreProperties>
</file>