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sldIdLst>
    <p:sldId id="256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3D94F-9962-4E3A-9C47-E23A25575ABE}" v="33" dt="2021-09-20T17:03:32.948"/>
    <p1510:client id="{757E4C99-8D3C-46AE-B1E8-6E18519411BF}" v="61" dt="2021-09-20T16:44:05.490"/>
    <p1510:client id="{A84538DA-5EA3-4BB9-8390-354031165898}" v="77" dt="2021-09-20T16:39:44.960"/>
    <p1510:client id="{B8B288D4-B382-4506-904E-245CA86FE2F1}" v="34" dt="2021-09-20T16:35:59.321"/>
    <p1510:client id="{C22E3AF0-FD60-468E-AF66-1F339CC05F23}" v="12" dt="2021-09-20T16:36:37.418"/>
    <p1510:client id="{E8170B94-CD8F-4B83-94D7-31532DC17F07}" v="14" dt="2021-09-20T16:49:01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wanil P Patel" userId="S::dpatel124@nait.ca::42d09883-9859-497d-b2c2-ae39bc13a095" providerId="AD" clId="Web-{E8170B94-CD8F-4B83-94D7-31532DC17F07}"/>
    <pc:docChg chg="addSld delSld modSld">
      <pc:chgData name="Dhwanil P Patel" userId="S::dpatel124@nait.ca::42d09883-9859-497d-b2c2-ae39bc13a095" providerId="AD" clId="Web-{E8170B94-CD8F-4B83-94D7-31532DC17F07}" dt="2021-09-20T16:49:01.789" v="11"/>
      <pc:docMkLst>
        <pc:docMk/>
      </pc:docMkLst>
      <pc:sldChg chg="addSp delSp modSp add del delAnim modAnim">
        <pc:chgData name="Dhwanil P Patel" userId="S::dpatel124@nait.ca::42d09883-9859-497d-b2c2-ae39bc13a095" providerId="AD" clId="Web-{E8170B94-CD8F-4B83-94D7-31532DC17F07}" dt="2021-09-20T16:49:01.789" v="11"/>
        <pc:sldMkLst>
          <pc:docMk/>
          <pc:sldMk cId="381978991" sldId="256"/>
        </pc:sldMkLst>
        <pc:picChg chg="add mod modCrop">
          <ac:chgData name="Dhwanil P Patel" userId="S::dpatel124@nait.ca::42d09883-9859-497d-b2c2-ae39bc13a095" providerId="AD" clId="Web-{E8170B94-CD8F-4B83-94D7-31532DC17F07}" dt="2021-09-20T16:48:04.446" v="7"/>
          <ac:picMkLst>
            <pc:docMk/>
            <pc:sldMk cId="381978991" sldId="256"/>
            <ac:picMk id="4" creationId="{FDE37886-1839-4C38-B5D2-0338D241A568}"/>
          </ac:picMkLst>
        </pc:picChg>
        <pc:picChg chg="del mod">
          <ac:chgData name="Dhwanil P Patel" userId="S::dpatel124@nait.ca::42d09883-9859-497d-b2c2-ae39bc13a095" providerId="AD" clId="Web-{E8170B94-CD8F-4B83-94D7-31532DC17F07}" dt="2021-09-20T16:47:47.775" v="5"/>
          <ac:picMkLst>
            <pc:docMk/>
            <pc:sldMk cId="381978991" sldId="256"/>
            <ac:picMk id="5" creationId="{AB5050A5-69CF-42E6-8F6A-59116D3E59E0}"/>
          </ac:picMkLst>
        </pc:picChg>
      </pc:sldChg>
    </pc:docChg>
  </pc:docChgLst>
  <pc:docChgLst>
    <pc:chgData name="Dhwanil P Patel" userId="S::dpatel124@nait.ca::42d09883-9859-497d-b2c2-ae39bc13a095" providerId="AD" clId="Web-{A84538DA-5EA3-4BB9-8390-354031165898}"/>
    <pc:docChg chg="modSld">
      <pc:chgData name="Dhwanil P Patel" userId="S::dpatel124@nait.ca::42d09883-9859-497d-b2c2-ae39bc13a095" providerId="AD" clId="Web-{A84538DA-5EA3-4BB9-8390-354031165898}" dt="2021-09-20T16:39:44.960" v="51" actId="1076"/>
      <pc:docMkLst>
        <pc:docMk/>
      </pc:docMkLst>
      <pc:sldChg chg="modSp">
        <pc:chgData name="Dhwanil P Patel" userId="S::dpatel124@nait.ca::42d09883-9859-497d-b2c2-ae39bc13a095" providerId="AD" clId="Web-{A84538DA-5EA3-4BB9-8390-354031165898}" dt="2021-09-20T16:37:53.241" v="6" actId="20577"/>
        <pc:sldMkLst>
          <pc:docMk/>
          <pc:sldMk cId="1120714426" sldId="257"/>
        </pc:sldMkLst>
        <pc:spChg chg="mod">
          <ac:chgData name="Dhwanil P Patel" userId="S::dpatel124@nait.ca::42d09883-9859-497d-b2c2-ae39bc13a095" providerId="AD" clId="Web-{A84538DA-5EA3-4BB9-8390-354031165898}" dt="2021-09-20T16:37:50.991" v="4" actId="20577"/>
          <ac:spMkLst>
            <pc:docMk/>
            <pc:sldMk cId="1120714426" sldId="257"/>
            <ac:spMk id="3" creationId="{AC3D409E-6504-4D36-A160-46E084BC2DD2}"/>
          </ac:spMkLst>
        </pc:spChg>
        <pc:spChg chg="mod">
          <ac:chgData name="Dhwanil P Patel" userId="S::dpatel124@nait.ca::42d09883-9859-497d-b2c2-ae39bc13a095" providerId="AD" clId="Web-{A84538DA-5EA3-4BB9-8390-354031165898}" dt="2021-09-20T16:37:53.241" v="6" actId="20577"/>
          <ac:spMkLst>
            <pc:docMk/>
            <pc:sldMk cId="1120714426" sldId="257"/>
            <ac:spMk id="5" creationId="{BD37B3C3-F9A3-4111-9F59-6F0B42F35B81}"/>
          </ac:spMkLst>
        </pc:spChg>
      </pc:sldChg>
      <pc:sldChg chg="modSp">
        <pc:chgData name="Dhwanil P Patel" userId="S::dpatel124@nait.ca::42d09883-9859-497d-b2c2-ae39bc13a095" providerId="AD" clId="Web-{A84538DA-5EA3-4BB9-8390-354031165898}" dt="2021-09-20T16:38:11.303" v="17" actId="20577"/>
        <pc:sldMkLst>
          <pc:docMk/>
          <pc:sldMk cId="125735906" sldId="258"/>
        </pc:sldMkLst>
        <pc:spChg chg="mod">
          <ac:chgData name="Dhwanil P Patel" userId="S::dpatel124@nait.ca::42d09883-9859-497d-b2c2-ae39bc13a095" providerId="AD" clId="Web-{A84538DA-5EA3-4BB9-8390-354031165898}" dt="2021-09-20T16:38:08.319" v="15" actId="20577"/>
          <ac:spMkLst>
            <pc:docMk/>
            <pc:sldMk cId="125735906" sldId="258"/>
            <ac:spMk id="3" creationId="{AC3D409E-6504-4D36-A160-46E084BC2DD2}"/>
          </ac:spMkLst>
        </pc:spChg>
        <pc:spChg chg="mod">
          <ac:chgData name="Dhwanil P Patel" userId="S::dpatel124@nait.ca::42d09883-9859-497d-b2c2-ae39bc13a095" providerId="AD" clId="Web-{A84538DA-5EA3-4BB9-8390-354031165898}" dt="2021-09-20T16:38:11.303" v="17" actId="20577"/>
          <ac:spMkLst>
            <pc:docMk/>
            <pc:sldMk cId="125735906" sldId="258"/>
            <ac:spMk id="5" creationId="{BD37B3C3-F9A3-4111-9F59-6F0B42F35B81}"/>
          </ac:spMkLst>
        </pc:spChg>
      </pc:sldChg>
      <pc:sldChg chg="modSp">
        <pc:chgData name="Dhwanil P Patel" userId="S::dpatel124@nait.ca::42d09883-9859-497d-b2c2-ae39bc13a095" providerId="AD" clId="Web-{A84538DA-5EA3-4BB9-8390-354031165898}" dt="2021-09-20T16:38:24.585" v="22" actId="20577"/>
        <pc:sldMkLst>
          <pc:docMk/>
          <pc:sldMk cId="290638170" sldId="259"/>
        </pc:sldMkLst>
        <pc:spChg chg="mod">
          <ac:chgData name="Dhwanil P Patel" userId="S::dpatel124@nait.ca::42d09883-9859-497d-b2c2-ae39bc13a095" providerId="AD" clId="Web-{A84538DA-5EA3-4BB9-8390-354031165898}" dt="2021-09-20T16:38:21.178" v="20" actId="20577"/>
          <ac:spMkLst>
            <pc:docMk/>
            <pc:sldMk cId="290638170" sldId="259"/>
            <ac:spMk id="3" creationId="{AC3D409E-6504-4D36-A160-46E084BC2DD2}"/>
          </ac:spMkLst>
        </pc:spChg>
        <pc:spChg chg="mod">
          <ac:chgData name="Dhwanil P Patel" userId="S::dpatel124@nait.ca::42d09883-9859-497d-b2c2-ae39bc13a095" providerId="AD" clId="Web-{A84538DA-5EA3-4BB9-8390-354031165898}" dt="2021-09-20T16:38:24.585" v="22" actId="20577"/>
          <ac:spMkLst>
            <pc:docMk/>
            <pc:sldMk cId="290638170" sldId="259"/>
            <ac:spMk id="5" creationId="{BD37B3C3-F9A3-4111-9F59-6F0B42F35B81}"/>
          </ac:spMkLst>
        </pc:spChg>
      </pc:sldChg>
      <pc:sldChg chg="modSp">
        <pc:chgData name="Dhwanil P Patel" userId="S::dpatel124@nait.ca::42d09883-9859-497d-b2c2-ae39bc13a095" providerId="AD" clId="Web-{A84538DA-5EA3-4BB9-8390-354031165898}" dt="2021-09-20T16:39:27.335" v="44" actId="1076"/>
        <pc:sldMkLst>
          <pc:docMk/>
          <pc:sldMk cId="2178694237" sldId="260"/>
        </pc:sldMkLst>
        <pc:spChg chg="mod">
          <ac:chgData name="Dhwanil P Patel" userId="S::dpatel124@nait.ca::42d09883-9859-497d-b2c2-ae39bc13a095" providerId="AD" clId="Web-{A84538DA-5EA3-4BB9-8390-354031165898}" dt="2021-09-20T16:38:39.382" v="24" actId="20577"/>
          <ac:spMkLst>
            <pc:docMk/>
            <pc:sldMk cId="2178694237" sldId="260"/>
            <ac:spMk id="3" creationId="{AC3D409E-6504-4D36-A160-46E084BC2DD2}"/>
          </ac:spMkLst>
        </pc:spChg>
        <pc:spChg chg="mod">
          <ac:chgData name="Dhwanil P Patel" userId="S::dpatel124@nait.ca::42d09883-9859-497d-b2c2-ae39bc13a095" providerId="AD" clId="Web-{A84538DA-5EA3-4BB9-8390-354031165898}" dt="2021-09-20T16:39:27.335" v="44" actId="1076"/>
          <ac:spMkLst>
            <pc:docMk/>
            <pc:sldMk cId="2178694237" sldId="260"/>
            <ac:spMk id="5" creationId="{BD37B3C3-F9A3-4111-9F59-6F0B42F35B81}"/>
          </ac:spMkLst>
        </pc:spChg>
      </pc:sldChg>
      <pc:sldChg chg="modSp">
        <pc:chgData name="Dhwanil P Patel" userId="S::dpatel124@nait.ca::42d09883-9859-497d-b2c2-ae39bc13a095" providerId="AD" clId="Web-{A84538DA-5EA3-4BB9-8390-354031165898}" dt="2021-09-20T16:39:32.179" v="45" actId="1076"/>
        <pc:sldMkLst>
          <pc:docMk/>
          <pc:sldMk cId="1307320589" sldId="261"/>
        </pc:sldMkLst>
        <pc:spChg chg="mod">
          <ac:chgData name="Dhwanil P Patel" userId="S::dpatel124@nait.ca::42d09883-9859-497d-b2c2-ae39bc13a095" providerId="AD" clId="Web-{A84538DA-5EA3-4BB9-8390-354031165898}" dt="2021-09-20T16:39:06.163" v="37" actId="20577"/>
          <ac:spMkLst>
            <pc:docMk/>
            <pc:sldMk cId="1307320589" sldId="261"/>
            <ac:spMk id="3" creationId="{AC3D409E-6504-4D36-A160-46E084BC2DD2}"/>
          </ac:spMkLst>
        </pc:spChg>
        <pc:spChg chg="mod">
          <ac:chgData name="Dhwanil P Patel" userId="S::dpatel124@nait.ca::42d09883-9859-497d-b2c2-ae39bc13a095" providerId="AD" clId="Web-{A84538DA-5EA3-4BB9-8390-354031165898}" dt="2021-09-20T16:39:32.179" v="45" actId="1076"/>
          <ac:spMkLst>
            <pc:docMk/>
            <pc:sldMk cId="1307320589" sldId="261"/>
            <ac:spMk id="5" creationId="{BD37B3C3-F9A3-4111-9F59-6F0B42F35B81}"/>
          </ac:spMkLst>
        </pc:spChg>
      </pc:sldChg>
      <pc:sldChg chg="modSp">
        <pc:chgData name="Dhwanil P Patel" userId="S::dpatel124@nait.ca::42d09883-9859-497d-b2c2-ae39bc13a095" providerId="AD" clId="Web-{A84538DA-5EA3-4BB9-8390-354031165898}" dt="2021-09-20T16:39:44.960" v="51" actId="1076"/>
        <pc:sldMkLst>
          <pc:docMk/>
          <pc:sldMk cId="939182450" sldId="262"/>
        </pc:sldMkLst>
        <pc:spChg chg="mod">
          <ac:chgData name="Dhwanil P Patel" userId="S::dpatel124@nait.ca::42d09883-9859-497d-b2c2-ae39bc13a095" providerId="AD" clId="Web-{A84538DA-5EA3-4BB9-8390-354031165898}" dt="2021-09-20T16:39:36.569" v="47" actId="20577"/>
          <ac:spMkLst>
            <pc:docMk/>
            <pc:sldMk cId="939182450" sldId="262"/>
            <ac:spMk id="3" creationId="{AC3D409E-6504-4D36-A160-46E084BC2DD2}"/>
          </ac:spMkLst>
        </pc:spChg>
        <pc:spChg chg="mod">
          <ac:chgData name="Dhwanil P Patel" userId="S::dpatel124@nait.ca::42d09883-9859-497d-b2c2-ae39bc13a095" providerId="AD" clId="Web-{A84538DA-5EA3-4BB9-8390-354031165898}" dt="2021-09-20T16:39:44.960" v="51" actId="1076"/>
          <ac:spMkLst>
            <pc:docMk/>
            <pc:sldMk cId="939182450" sldId="262"/>
            <ac:spMk id="5" creationId="{BD37B3C3-F9A3-4111-9F59-6F0B42F35B81}"/>
          </ac:spMkLst>
        </pc:spChg>
      </pc:sldChg>
    </pc:docChg>
  </pc:docChgLst>
  <pc:docChgLst>
    <pc:chgData name="Dhwanil P Patel" userId="S::dpatel124@nait.ca::42d09883-9859-497d-b2c2-ae39bc13a095" providerId="AD" clId="Web-{757E4C99-8D3C-46AE-B1E8-6E18519411BF}"/>
    <pc:docChg chg="addSld delSld modSld addMainMaster delMainMaster">
      <pc:chgData name="Dhwanil P Patel" userId="S::dpatel124@nait.ca::42d09883-9859-497d-b2c2-ae39bc13a095" providerId="AD" clId="Web-{757E4C99-8D3C-46AE-B1E8-6E18519411BF}" dt="2021-09-20T16:46:02.957" v="52"/>
      <pc:docMkLst>
        <pc:docMk/>
      </pc:docMkLst>
      <pc:sldChg chg="addSp delSp modSp mod setBg modClrScheme setClrOvrMap delDesignElem chgLayout">
        <pc:chgData name="Dhwanil P Patel" userId="S::dpatel124@nait.ca::42d09883-9859-497d-b2c2-ae39bc13a095" providerId="AD" clId="Web-{757E4C99-8D3C-46AE-B1E8-6E18519411BF}" dt="2021-09-20T16:46:02.957" v="52"/>
        <pc:sldMkLst>
          <pc:docMk/>
          <pc:sldMk cId="381978991" sldId="256"/>
        </pc:sldMkLst>
        <pc:spChg chg="mod or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2" creationId="{54FC5C82-905F-4B39-8D0C-C1D98B85B10A}"/>
          </ac:spMkLst>
        </pc:spChg>
        <pc:spChg chg="mod or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3" creationId="{DC3CFB7D-E191-49B5-8B3A-2DF6294E41FC}"/>
          </ac:spMkLst>
        </pc:spChg>
        <pc:spChg chg="add del">
          <ac:chgData name="Dhwanil P Patel" userId="S::dpatel124@nait.ca::42d09883-9859-497d-b2c2-ae39bc13a095" providerId="AD" clId="Web-{757E4C99-8D3C-46AE-B1E8-6E18519411BF}" dt="2021-09-20T16:44:14.568" v="51"/>
          <ac:spMkLst>
            <pc:docMk/>
            <pc:sldMk cId="381978991" sldId="256"/>
            <ac:spMk id="10" creationId="{E49CC64F-7275-4E33-961B-0C5CDC439875}"/>
          </ac:spMkLst>
        </pc:spChg>
        <pc:spChg chg="add del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12" creationId="{0AE98B72-66C6-4AB4-AF0D-BA830DE86393}"/>
          </ac:spMkLst>
        </pc:spChg>
        <pc:spChg chg="add del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13" creationId="{407EAFC6-733F-403D-BB4D-05A3A28742F1}"/>
          </ac:spMkLst>
        </pc:spChg>
        <pc:spChg chg="add del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15" creationId="{A4E37431-20F0-4DD6-84A9-ED2B644943A2}"/>
          </ac:spMkLst>
        </pc:spChg>
        <pc:spChg chg="del">
          <ac:chgData name="Dhwanil P Patel" userId="S::dpatel124@nait.ca::42d09883-9859-497d-b2c2-ae39bc13a095" providerId="AD" clId="Web-{757E4C99-8D3C-46AE-B1E8-6E18519411BF}" dt="2021-09-20T16:41:50.553" v="23"/>
          <ac:spMkLst>
            <pc:docMk/>
            <pc:sldMk cId="381978991" sldId="256"/>
            <ac:spMk id="18" creationId="{35F60170-91B4-45F0-B88B-9C07AEC4642C}"/>
          </ac:spMkLst>
        </pc:spChg>
        <pc:spChg chg="add del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21" creationId="{17A36730-4CB0-4F61-AD11-A44C9765833F}"/>
          </ac:spMkLst>
        </pc:spChg>
        <pc:spChg chg="add del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23" creationId="{C69C79E1-F916-4929-A4F3-DE763D4BFA57}"/>
          </ac:spMkLst>
        </pc:spChg>
        <pc:spChg chg="add del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25" creationId="{767334AB-16BD-4EC7-8C6B-4B5171600933}"/>
          </ac:spMkLst>
        </pc:spChg>
        <pc:spChg chg="ad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30" creationId="{8555C5B3-193A-4749-9AFD-682E53CDDE8F}"/>
          </ac:spMkLst>
        </pc:spChg>
        <pc:spChg chg="ad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32" creationId="{2EAE06A6-F76A-41C9-827A-C561B004485C}"/>
          </ac:spMkLst>
        </pc:spChg>
        <pc:spChg chg="ad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34" creationId="{89F9D4E8-0639-444B-949B-9518585061AF}"/>
          </ac:spMkLst>
        </pc:spChg>
        <pc:spChg chg="ad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36" creationId="{7E3DA7A2-ED70-4BBA-AB72-00AD461FA405}"/>
          </ac:spMkLst>
        </pc:spChg>
        <pc:spChg chg="ad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38" creationId="{FC485432-3647-4218-B5D3-15D3FA222B13}"/>
          </ac:spMkLst>
        </pc:spChg>
        <pc:spChg chg="add">
          <ac:chgData name="Dhwanil P Patel" userId="S::dpatel124@nait.ca::42d09883-9859-497d-b2c2-ae39bc13a095" providerId="AD" clId="Web-{757E4C99-8D3C-46AE-B1E8-6E18519411BF}" dt="2021-09-20T16:46:02.957" v="52"/>
          <ac:spMkLst>
            <pc:docMk/>
            <pc:sldMk cId="381978991" sldId="256"/>
            <ac:spMk id="40" creationId="{F4AFDDCA-6ABA-4D23-8A5C-1BF0F4308148}"/>
          </ac:spMkLst>
        </pc:spChg>
        <pc:picChg chg="mod">
          <ac:chgData name="Dhwanil P Patel" userId="S::dpatel124@nait.ca::42d09883-9859-497d-b2c2-ae39bc13a095" providerId="AD" clId="Web-{757E4C99-8D3C-46AE-B1E8-6E18519411BF}" dt="2021-09-20T16:46:02.957" v="52"/>
          <ac:picMkLst>
            <pc:docMk/>
            <pc:sldMk cId="381978991" sldId="256"/>
            <ac:picMk id="5" creationId="{AB5050A5-69CF-42E6-8F6A-59116D3E59E0}"/>
          </ac:picMkLst>
        </pc:picChg>
        <pc:cxnChg chg="del">
          <ac:chgData name="Dhwanil P Patel" userId="S::dpatel124@nait.ca::42d09883-9859-497d-b2c2-ae39bc13a095" providerId="AD" clId="Web-{757E4C99-8D3C-46AE-B1E8-6E18519411BF}" dt="2021-09-20T16:41:50.553" v="23"/>
          <ac:cxnSpMkLst>
            <pc:docMk/>
            <pc:sldMk cId="381978991" sldId="256"/>
            <ac:cxnSpMk id="17" creationId="{9430F693-CD1C-4A41-9E80-FBEF9D128D0D}"/>
          </ac:cxnSpMkLst>
        </pc:cxnChg>
        <pc:cxnChg chg="del">
          <ac:chgData name="Dhwanil P Patel" userId="S::dpatel124@nait.ca::42d09883-9859-497d-b2c2-ae39bc13a095" providerId="AD" clId="Web-{757E4C99-8D3C-46AE-B1E8-6E18519411BF}" dt="2021-09-20T16:41:50.553" v="23"/>
          <ac:cxnSpMkLst>
            <pc:docMk/>
            <pc:sldMk cId="381978991" sldId="256"/>
            <ac:cxnSpMk id="19" creationId="{97970E3C-BEF9-4097-A8D1-F453686992C1}"/>
          </ac:cxnSpMkLst>
        </pc:cxnChg>
      </pc:sldChg>
      <pc:sldChg chg="addSp modSp mod setBg modClrScheme chgLayout">
        <pc:chgData name="Dhwanil P Patel" userId="S::dpatel124@nait.ca::42d09883-9859-497d-b2c2-ae39bc13a095" providerId="AD" clId="Web-{757E4C99-8D3C-46AE-B1E8-6E18519411BF}" dt="2021-09-20T16:42:45.006" v="31"/>
        <pc:sldMkLst>
          <pc:docMk/>
          <pc:sldMk cId="1120714426" sldId="257"/>
        </pc:sldMkLst>
        <pc:spChg chg="mod or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2" creationId="{607D3E1C-ED93-4C0C-8524-57A85CC7B6F7}"/>
          </ac:spMkLst>
        </pc:spChg>
        <pc:spChg chg="mod or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3" creationId="{AC3D409E-6504-4D36-A160-46E084BC2DD2}"/>
          </ac:spMkLst>
        </pc:spChg>
        <pc:spChg chg="ad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10" creationId="{DEE2AD96-B495-4E06-9291-B71706F728CB}"/>
          </ac:spMkLst>
        </pc:spChg>
        <pc:spChg chg="ad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12" creationId="{53CF6D67-C5A8-4ADD-9E8E-1E38CA1D3166}"/>
          </ac:spMkLst>
        </pc:spChg>
        <pc:spChg chg="ad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14" creationId="{86909FA0-B515-4681-B7A8-FA281D133B94}"/>
          </ac:spMkLst>
        </pc:spChg>
        <pc:spChg chg="ad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16" creationId="{21C9FE86-FCC3-4A31-AA1C-C882262B7FE7}"/>
          </ac:spMkLst>
        </pc:spChg>
        <pc:spChg chg="ad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18" creationId="{7D96243B-ECED-4B71-8E06-AE9A285EAD20}"/>
          </ac:spMkLst>
        </pc:spChg>
        <pc:spChg chg="add">
          <ac:chgData name="Dhwanil P Patel" userId="S::dpatel124@nait.ca::42d09883-9859-497d-b2c2-ae39bc13a095" providerId="AD" clId="Web-{757E4C99-8D3C-46AE-B1E8-6E18519411BF}" dt="2021-09-20T16:42:45.006" v="31"/>
          <ac:spMkLst>
            <pc:docMk/>
            <pc:sldMk cId="1120714426" sldId="257"/>
            <ac:spMk id="20" creationId="{A09989E4-EFDC-4A90-A633-E0525FB4139E}"/>
          </ac:spMkLst>
        </pc:spChg>
      </pc:sldChg>
      <pc:sldChg chg="addSp modSp mod setBg modClrScheme chgLayout">
        <pc:chgData name="Dhwanil P Patel" userId="S::dpatel124@nait.ca::42d09883-9859-497d-b2c2-ae39bc13a095" providerId="AD" clId="Web-{757E4C99-8D3C-46AE-B1E8-6E18519411BF}" dt="2021-09-20T16:42:52.990" v="32"/>
        <pc:sldMkLst>
          <pc:docMk/>
          <pc:sldMk cId="125735906" sldId="258"/>
        </pc:sldMkLst>
        <pc:spChg chg="mod or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2" creationId="{607D3E1C-ED93-4C0C-8524-57A85CC7B6F7}"/>
          </ac:spMkLst>
        </pc:spChg>
        <pc:spChg chg="mod or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3" creationId="{AC3D409E-6504-4D36-A160-46E084BC2DD2}"/>
          </ac:spMkLst>
        </pc:spChg>
        <pc:spChg chg="ad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10" creationId="{DEE2AD96-B495-4E06-9291-B71706F728CB}"/>
          </ac:spMkLst>
        </pc:spChg>
        <pc:spChg chg="ad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12" creationId="{53CF6D67-C5A8-4ADD-9E8E-1E38CA1D3166}"/>
          </ac:spMkLst>
        </pc:spChg>
        <pc:spChg chg="ad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14" creationId="{86909FA0-B515-4681-B7A8-FA281D133B94}"/>
          </ac:spMkLst>
        </pc:spChg>
        <pc:spChg chg="ad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16" creationId="{21C9FE86-FCC3-4A31-AA1C-C882262B7FE7}"/>
          </ac:spMkLst>
        </pc:spChg>
        <pc:spChg chg="ad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18" creationId="{7D96243B-ECED-4B71-8E06-AE9A285EAD20}"/>
          </ac:spMkLst>
        </pc:spChg>
        <pc:spChg chg="add">
          <ac:chgData name="Dhwanil P Patel" userId="S::dpatel124@nait.ca::42d09883-9859-497d-b2c2-ae39bc13a095" providerId="AD" clId="Web-{757E4C99-8D3C-46AE-B1E8-6E18519411BF}" dt="2021-09-20T16:42:52.990" v="32"/>
          <ac:spMkLst>
            <pc:docMk/>
            <pc:sldMk cId="125735906" sldId="258"/>
            <ac:spMk id="20" creationId="{A09989E4-EFDC-4A90-A633-E0525FB4139E}"/>
          </ac:spMkLst>
        </pc:spChg>
      </pc:sldChg>
      <pc:sldChg chg="addSp modSp mod setBg modClrScheme chgLayout">
        <pc:chgData name="Dhwanil P Patel" userId="S::dpatel124@nait.ca::42d09883-9859-497d-b2c2-ae39bc13a095" providerId="AD" clId="Web-{757E4C99-8D3C-46AE-B1E8-6E18519411BF}" dt="2021-09-20T16:42:56.396" v="33"/>
        <pc:sldMkLst>
          <pc:docMk/>
          <pc:sldMk cId="290638170" sldId="259"/>
        </pc:sldMkLst>
        <pc:spChg chg="mod or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2" creationId="{607D3E1C-ED93-4C0C-8524-57A85CC7B6F7}"/>
          </ac:spMkLst>
        </pc:spChg>
        <pc:spChg chg="mod or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3" creationId="{AC3D409E-6504-4D36-A160-46E084BC2DD2}"/>
          </ac:spMkLst>
        </pc:spChg>
        <pc:spChg chg="ad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10" creationId="{DEE2AD96-B495-4E06-9291-B71706F728CB}"/>
          </ac:spMkLst>
        </pc:spChg>
        <pc:spChg chg="ad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12" creationId="{53CF6D67-C5A8-4ADD-9E8E-1E38CA1D3166}"/>
          </ac:spMkLst>
        </pc:spChg>
        <pc:spChg chg="ad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14" creationId="{86909FA0-B515-4681-B7A8-FA281D133B94}"/>
          </ac:spMkLst>
        </pc:spChg>
        <pc:spChg chg="ad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16" creationId="{21C9FE86-FCC3-4A31-AA1C-C882262B7FE7}"/>
          </ac:spMkLst>
        </pc:spChg>
        <pc:spChg chg="ad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18" creationId="{7D96243B-ECED-4B71-8E06-AE9A285EAD20}"/>
          </ac:spMkLst>
        </pc:spChg>
        <pc:spChg chg="add">
          <ac:chgData name="Dhwanil P Patel" userId="S::dpatel124@nait.ca::42d09883-9859-497d-b2c2-ae39bc13a095" providerId="AD" clId="Web-{757E4C99-8D3C-46AE-B1E8-6E18519411BF}" dt="2021-09-20T16:42:56.396" v="33"/>
          <ac:spMkLst>
            <pc:docMk/>
            <pc:sldMk cId="290638170" sldId="259"/>
            <ac:spMk id="20" creationId="{A09989E4-EFDC-4A90-A633-E0525FB4139E}"/>
          </ac:spMkLst>
        </pc:spChg>
      </pc:sldChg>
      <pc:sldChg chg="modSp del mod modClrScheme chgLayout">
        <pc:chgData name="Dhwanil P Patel" userId="S::dpatel124@nait.ca::42d09883-9859-497d-b2c2-ae39bc13a095" providerId="AD" clId="Web-{757E4C99-8D3C-46AE-B1E8-6E18519411BF}" dt="2021-09-20T16:43:22.084" v="37"/>
        <pc:sldMkLst>
          <pc:docMk/>
          <pc:sldMk cId="2178694237" sldId="260"/>
        </pc:sldMkLst>
        <pc:spChg chg="mod ord">
          <ac:chgData name="Dhwanil P Patel" userId="S::dpatel124@nait.ca::42d09883-9859-497d-b2c2-ae39bc13a095" providerId="AD" clId="Web-{757E4C99-8D3C-46AE-B1E8-6E18519411BF}" dt="2021-09-20T16:42:04.569" v="25"/>
          <ac:spMkLst>
            <pc:docMk/>
            <pc:sldMk cId="2178694237" sldId="260"/>
            <ac:spMk id="2" creationId="{607D3E1C-ED93-4C0C-8524-57A85CC7B6F7}"/>
          </ac:spMkLst>
        </pc:spChg>
        <pc:spChg chg="mod ord">
          <ac:chgData name="Dhwanil P Patel" userId="S::dpatel124@nait.ca::42d09883-9859-497d-b2c2-ae39bc13a095" providerId="AD" clId="Web-{757E4C99-8D3C-46AE-B1E8-6E18519411BF}" dt="2021-09-20T16:42:04.569" v="25"/>
          <ac:spMkLst>
            <pc:docMk/>
            <pc:sldMk cId="2178694237" sldId="260"/>
            <ac:spMk id="3" creationId="{AC3D409E-6504-4D36-A160-46E084BC2DD2}"/>
          </ac:spMkLst>
        </pc:spChg>
      </pc:sldChg>
      <pc:sldChg chg="modSp del mod modClrScheme chgLayout">
        <pc:chgData name="Dhwanil P Patel" userId="S::dpatel124@nait.ca::42d09883-9859-497d-b2c2-ae39bc13a095" providerId="AD" clId="Web-{757E4C99-8D3C-46AE-B1E8-6E18519411BF}" dt="2021-09-20T16:43:44.630" v="45"/>
        <pc:sldMkLst>
          <pc:docMk/>
          <pc:sldMk cId="1307320589" sldId="261"/>
        </pc:sldMkLst>
        <pc:spChg chg="mod ord">
          <ac:chgData name="Dhwanil P Patel" userId="S::dpatel124@nait.ca::42d09883-9859-497d-b2c2-ae39bc13a095" providerId="AD" clId="Web-{757E4C99-8D3C-46AE-B1E8-6E18519411BF}" dt="2021-09-20T16:42:04.569" v="25"/>
          <ac:spMkLst>
            <pc:docMk/>
            <pc:sldMk cId="1307320589" sldId="261"/>
            <ac:spMk id="2" creationId="{607D3E1C-ED93-4C0C-8524-57A85CC7B6F7}"/>
          </ac:spMkLst>
        </pc:spChg>
        <pc:spChg chg="mod ord">
          <ac:chgData name="Dhwanil P Patel" userId="S::dpatel124@nait.ca::42d09883-9859-497d-b2c2-ae39bc13a095" providerId="AD" clId="Web-{757E4C99-8D3C-46AE-B1E8-6E18519411BF}" dt="2021-09-20T16:42:04.569" v="25"/>
          <ac:spMkLst>
            <pc:docMk/>
            <pc:sldMk cId="1307320589" sldId="261"/>
            <ac:spMk id="3" creationId="{AC3D409E-6504-4D36-A160-46E084BC2DD2}"/>
          </ac:spMkLst>
        </pc:spChg>
      </pc:sldChg>
      <pc:sldChg chg="modSp del mod modClrScheme chgLayout">
        <pc:chgData name="Dhwanil P Patel" userId="S::dpatel124@nait.ca::42d09883-9859-497d-b2c2-ae39bc13a095" providerId="AD" clId="Web-{757E4C99-8D3C-46AE-B1E8-6E18519411BF}" dt="2021-09-20T16:44:05.490" v="50"/>
        <pc:sldMkLst>
          <pc:docMk/>
          <pc:sldMk cId="939182450" sldId="262"/>
        </pc:sldMkLst>
        <pc:spChg chg="mod ord">
          <ac:chgData name="Dhwanil P Patel" userId="S::dpatel124@nait.ca::42d09883-9859-497d-b2c2-ae39bc13a095" providerId="AD" clId="Web-{757E4C99-8D3C-46AE-B1E8-6E18519411BF}" dt="2021-09-20T16:42:04.569" v="25"/>
          <ac:spMkLst>
            <pc:docMk/>
            <pc:sldMk cId="939182450" sldId="262"/>
            <ac:spMk id="2" creationId="{607D3E1C-ED93-4C0C-8524-57A85CC7B6F7}"/>
          </ac:spMkLst>
        </pc:spChg>
        <pc:spChg chg="mod ord">
          <ac:chgData name="Dhwanil P Patel" userId="S::dpatel124@nait.ca::42d09883-9859-497d-b2c2-ae39bc13a095" providerId="AD" clId="Web-{757E4C99-8D3C-46AE-B1E8-6E18519411BF}" dt="2021-09-20T16:42:04.569" v="25"/>
          <ac:spMkLst>
            <pc:docMk/>
            <pc:sldMk cId="939182450" sldId="262"/>
            <ac:spMk id="3" creationId="{AC3D409E-6504-4D36-A160-46E084BC2DD2}"/>
          </ac:spMkLst>
        </pc:spChg>
        <pc:spChg chg="mod">
          <ac:chgData name="Dhwanil P Patel" userId="S::dpatel124@nait.ca::42d09883-9859-497d-b2c2-ae39bc13a095" providerId="AD" clId="Web-{757E4C99-8D3C-46AE-B1E8-6E18519411BF}" dt="2021-09-20T16:43:51.411" v="47" actId="1076"/>
          <ac:spMkLst>
            <pc:docMk/>
            <pc:sldMk cId="939182450" sldId="262"/>
            <ac:spMk id="5" creationId="{BD37B3C3-F9A3-4111-9F59-6F0B42F35B81}"/>
          </ac:spMkLst>
        </pc:spChg>
      </pc:sldChg>
      <pc:sldChg chg="addSp delSp modSp add replId">
        <pc:chgData name="Dhwanil P Patel" userId="S::dpatel124@nait.ca::42d09883-9859-497d-b2c2-ae39bc13a095" providerId="AD" clId="Web-{757E4C99-8D3C-46AE-B1E8-6E18519411BF}" dt="2021-09-20T16:43:29.427" v="41"/>
        <pc:sldMkLst>
          <pc:docMk/>
          <pc:sldMk cId="2195269244" sldId="263"/>
        </pc:sldMkLst>
        <pc:spChg chg="mod">
          <ac:chgData name="Dhwanil P Patel" userId="S::dpatel124@nait.ca::42d09883-9859-497d-b2c2-ae39bc13a095" providerId="AD" clId="Web-{757E4C99-8D3C-46AE-B1E8-6E18519411BF}" dt="2021-09-20T16:43:17.130" v="36" actId="20577"/>
          <ac:spMkLst>
            <pc:docMk/>
            <pc:sldMk cId="2195269244" sldId="263"/>
            <ac:spMk id="3" creationId="{AC3D409E-6504-4D36-A160-46E084BC2DD2}"/>
          </ac:spMkLst>
        </pc:spChg>
        <pc:spChg chg="add del mod">
          <ac:chgData name="Dhwanil P Patel" userId="S::dpatel124@nait.ca::42d09883-9859-497d-b2c2-ae39bc13a095" providerId="AD" clId="Web-{757E4C99-8D3C-46AE-B1E8-6E18519411BF}" dt="2021-09-20T16:43:29.427" v="41"/>
          <ac:spMkLst>
            <pc:docMk/>
            <pc:sldMk cId="2195269244" sldId="263"/>
            <ac:spMk id="4" creationId="{53957FCA-23F4-4EE7-88C9-A1CFA776706B}"/>
          </ac:spMkLst>
        </pc:spChg>
      </pc:sldChg>
      <pc:sldChg chg="modSp add replId">
        <pc:chgData name="Dhwanil P Patel" userId="S::dpatel124@nait.ca::42d09883-9859-497d-b2c2-ae39bc13a095" providerId="AD" clId="Web-{757E4C99-8D3C-46AE-B1E8-6E18519411BF}" dt="2021-09-20T16:43:42.349" v="44" actId="20577"/>
        <pc:sldMkLst>
          <pc:docMk/>
          <pc:sldMk cId="1436644630" sldId="264"/>
        </pc:sldMkLst>
        <pc:spChg chg="mod">
          <ac:chgData name="Dhwanil P Patel" userId="S::dpatel124@nait.ca::42d09883-9859-497d-b2c2-ae39bc13a095" providerId="AD" clId="Web-{757E4C99-8D3C-46AE-B1E8-6E18519411BF}" dt="2021-09-20T16:43:42.349" v="44" actId="20577"/>
          <ac:spMkLst>
            <pc:docMk/>
            <pc:sldMk cId="1436644630" sldId="264"/>
            <ac:spMk id="3" creationId="{AC3D409E-6504-4D36-A160-46E084BC2DD2}"/>
          </ac:spMkLst>
        </pc:spChg>
      </pc:sldChg>
      <pc:sldChg chg="modSp add replId">
        <pc:chgData name="Dhwanil P Patel" userId="S::dpatel124@nait.ca::42d09883-9859-497d-b2c2-ae39bc13a095" providerId="AD" clId="Web-{757E4C99-8D3C-46AE-B1E8-6E18519411BF}" dt="2021-09-20T16:44:01.708" v="49" actId="20577"/>
        <pc:sldMkLst>
          <pc:docMk/>
          <pc:sldMk cId="3349103644" sldId="265"/>
        </pc:sldMkLst>
        <pc:spChg chg="mod">
          <ac:chgData name="Dhwanil P Patel" userId="S::dpatel124@nait.ca::42d09883-9859-497d-b2c2-ae39bc13a095" providerId="AD" clId="Web-{757E4C99-8D3C-46AE-B1E8-6E18519411BF}" dt="2021-09-20T16:44:01.708" v="49" actId="20577"/>
          <ac:spMkLst>
            <pc:docMk/>
            <pc:sldMk cId="3349103644" sldId="265"/>
            <ac:spMk id="3" creationId="{AC3D409E-6504-4D36-A160-46E084BC2DD2}"/>
          </ac:spMkLst>
        </pc:spChg>
      </pc:sldChg>
      <pc:sldMasterChg chg="del delSldLayout">
        <pc:chgData name="Dhwanil P Patel" userId="S::dpatel124@nait.ca::42d09883-9859-497d-b2c2-ae39bc13a095" providerId="AD" clId="Web-{757E4C99-8D3C-46AE-B1E8-6E18519411BF}" dt="2021-09-20T16:41:50.553" v="23"/>
        <pc:sldMasterMkLst>
          <pc:docMk/>
          <pc:sldMasterMk cId="788617224" sldId="2147483710"/>
        </pc:sldMasterMkLst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2463935006" sldId="2147483699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1204565452" sldId="2147483700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63868323" sldId="2147483701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1048431326" sldId="2147483702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2639114777" sldId="2147483703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1243319354" sldId="2147483704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4026497305" sldId="2147483705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2147042210" sldId="2147483706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2995003727" sldId="2147483707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737752165" sldId="2147483708"/>
          </pc:sldLayoutMkLst>
        </pc:sldLayoutChg>
        <pc:sldLayoutChg chg="del">
          <pc:chgData name="Dhwanil P Patel" userId="S::dpatel124@nait.ca::42d09883-9859-497d-b2c2-ae39bc13a095" providerId="AD" clId="Web-{757E4C99-8D3C-46AE-B1E8-6E18519411BF}" dt="2021-09-20T16:41:50.553" v="23"/>
          <pc:sldLayoutMkLst>
            <pc:docMk/>
            <pc:sldMasterMk cId="788617224" sldId="2147483710"/>
            <pc:sldLayoutMk cId="2850673923" sldId="2147483709"/>
          </pc:sldLayoutMkLst>
        </pc:sldLayoutChg>
      </pc:sldMasterChg>
      <pc:sldMasterChg chg="add del addSldLayout delSldLayout modSldLayout">
        <pc:chgData name="Dhwanil P Patel" userId="S::dpatel124@nait.ca::42d09883-9859-497d-b2c2-ae39bc13a095" providerId="AD" clId="Web-{757E4C99-8D3C-46AE-B1E8-6E18519411BF}" dt="2021-09-20T16:41:57.350" v="24"/>
        <pc:sldMasterMkLst>
          <pc:docMk/>
          <pc:sldMasterMk cId="3125404859" sldId="2147483711"/>
        </pc:sldMasterMkLst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530363285" sldId="2147483712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2501660843" sldId="2147483713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2751874965" sldId="2147483714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1263563551" sldId="2147483715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698338638" sldId="2147483716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3665075394" sldId="2147483717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389125842" sldId="2147483718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3855211275" sldId="2147483719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1666418508" sldId="2147483720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2954707798" sldId="2147483721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1:57.350" v="24"/>
          <pc:sldLayoutMkLst>
            <pc:docMk/>
            <pc:sldMasterMk cId="3125404859" sldId="2147483711"/>
            <pc:sldLayoutMk cId="3647519402" sldId="2147483722"/>
          </pc:sldLayoutMkLst>
        </pc:sldLayoutChg>
      </pc:sldMasterChg>
      <pc:sldMasterChg chg="add del addSldLayout delSldLayout modSldLayout">
        <pc:chgData name="Dhwanil P Patel" userId="S::dpatel124@nait.ca::42d09883-9859-497d-b2c2-ae39bc13a095" providerId="AD" clId="Web-{757E4C99-8D3C-46AE-B1E8-6E18519411BF}" dt="2021-09-20T16:42:04.569" v="25"/>
        <pc:sldMasterMkLst>
          <pc:docMk/>
          <pc:sldMasterMk cId="214447375" sldId="2147483723"/>
        </pc:sldMasterMkLst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1357189531" sldId="2147483724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3597863913" sldId="2147483725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191773820" sldId="2147483726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1501974767" sldId="2147483727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2966315509" sldId="2147483728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4178786256" sldId="2147483729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2504635168" sldId="2147483730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627981657" sldId="2147483731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263563764" sldId="2147483732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3195138871" sldId="2147483733"/>
          </pc:sldLayoutMkLst>
        </pc:sldLayoutChg>
        <pc:sldLayoutChg chg="add del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214447375" sldId="2147483723"/>
            <pc:sldLayoutMk cId="983705384" sldId="2147483734"/>
          </pc:sldLayoutMkLst>
        </pc:sldLayoutChg>
      </pc:sldMasterChg>
      <pc:sldMasterChg chg="add addSldLayout modSldLayout">
        <pc:chgData name="Dhwanil P Patel" userId="S::dpatel124@nait.ca::42d09883-9859-497d-b2c2-ae39bc13a095" providerId="AD" clId="Web-{757E4C99-8D3C-46AE-B1E8-6E18519411BF}" dt="2021-09-20T16:42:04.569" v="25"/>
        <pc:sldMasterMkLst>
          <pc:docMk/>
          <pc:sldMasterMk cId="194270978" sldId="2147483735"/>
        </pc:sldMasterMkLst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2909775677" sldId="2147483736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3447386597" sldId="2147483737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3773444854" sldId="2147483738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1132398841" sldId="2147483739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3469307455" sldId="2147483740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3014183714" sldId="2147483741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1700922735" sldId="2147483742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4227513516" sldId="2147483743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306527474" sldId="2147483744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2633725659" sldId="2147483745"/>
          </pc:sldLayoutMkLst>
        </pc:sldLayoutChg>
        <pc:sldLayoutChg chg="add mod replId">
          <pc:chgData name="Dhwanil P Patel" userId="S::dpatel124@nait.ca::42d09883-9859-497d-b2c2-ae39bc13a095" providerId="AD" clId="Web-{757E4C99-8D3C-46AE-B1E8-6E18519411BF}" dt="2021-09-20T16:42:04.569" v="25"/>
          <pc:sldLayoutMkLst>
            <pc:docMk/>
            <pc:sldMasterMk cId="194270978" sldId="2147483735"/>
            <pc:sldLayoutMk cId="3224907370" sldId="2147483746"/>
          </pc:sldLayoutMkLst>
        </pc:sldLayoutChg>
      </pc:sldMasterChg>
    </pc:docChg>
  </pc:docChgLst>
  <pc:docChgLst>
    <pc:chgData name="Dhwanil P Patel" userId="S::dpatel124@nait.ca::42d09883-9859-497d-b2c2-ae39bc13a095" providerId="AD" clId="Web-{C22E3AF0-FD60-468E-AF66-1F339CC05F23}"/>
    <pc:docChg chg="addSld delSld">
      <pc:chgData name="Dhwanil P Patel" userId="S::dpatel124@nait.ca::42d09883-9859-497d-b2c2-ae39bc13a095" providerId="AD" clId="Web-{C22E3AF0-FD60-468E-AF66-1F339CC05F23}" dt="2021-09-20T16:36:37.418" v="8"/>
      <pc:docMkLst>
        <pc:docMk/>
      </pc:docMkLst>
      <pc:sldChg chg="add del">
        <pc:chgData name="Dhwanil P Patel" userId="S::dpatel124@nait.ca::42d09883-9859-497d-b2c2-ae39bc13a095" providerId="AD" clId="Web-{C22E3AF0-FD60-468E-AF66-1F339CC05F23}" dt="2021-09-20T16:36:20.980" v="2"/>
        <pc:sldMkLst>
          <pc:docMk/>
          <pc:sldMk cId="1120714426" sldId="257"/>
        </pc:sldMkLst>
      </pc:sldChg>
      <pc:sldChg chg="add replId">
        <pc:chgData name="Dhwanil P Patel" userId="S::dpatel124@nait.ca::42d09883-9859-497d-b2c2-ae39bc13a095" providerId="AD" clId="Web-{C22E3AF0-FD60-468E-AF66-1F339CC05F23}" dt="2021-09-20T16:36:27.699" v="4"/>
        <pc:sldMkLst>
          <pc:docMk/>
          <pc:sldMk cId="125735906" sldId="258"/>
        </pc:sldMkLst>
      </pc:sldChg>
      <pc:sldChg chg="new del">
        <pc:chgData name="Dhwanil P Patel" userId="S::dpatel124@nait.ca::42d09883-9859-497d-b2c2-ae39bc13a095" providerId="AD" clId="Web-{C22E3AF0-FD60-468E-AF66-1F339CC05F23}" dt="2021-09-20T16:36:23.355" v="3"/>
        <pc:sldMkLst>
          <pc:docMk/>
          <pc:sldMk cId="1921603287" sldId="258"/>
        </pc:sldMkLst>
      </pc:sldChg>
      <pc:sldChg chg="add replId">
        <pc:chgData name="Dhwanil P Patel" userId="S::dpatel124@nait.ca::42d09883-9859-497d-b2c2-ae39bc13a095" providerId="AD" clId="Web-{C22E3AF0-FD60-468E-AF66-1F339CC05F23}" dt="2021-09-20T16:36:32.230" v="5"/>
        <pc:sldMkLst>
          <pc:docMk/>
          <pc:sldMk cId="290638170" sldId="259"/>
        </pc:sldMkLst>
      </pc:sldChg>
      <pc:sldChg chg="add replId">
        <pc:chgData name="Dhwanil P Patel" userId="S::dpatel124@nait.ca::42d09883-9859-497d-b2c2-ae39bc13a095" providerId="AD" clId="Web-{C22E3AF0-FD60-468E-AF66-1F339CC05F23}" dt="2021-09-20T16:36:32.574" v="6"/>
        <pc:sldMkLst>
          <pc:docMk/>
          <pc:sldMk cId="2178694237" sldId="260"/>
        </pc:sldMkLst>
      </pc:sldChg>
      <pc:sldChg chg="add replId">
        <pc:chgData name="Dhwanil P Patel" userId="S::dpatel124@nait.ca::42d09883-9859-497d-b2c2-ae39bc13a095" providerId="AD" clId="Web-{C22E3AF0-FD60-468E-AF66-1F339CC05F23}" dt="2021-09-20T16:36:33.058" v="7"/>
        <pc:sldMkLst>
          <pc:docMk/>
          <pc:sldMk cId="1307320589" sldId="261"/>
        </pc:sldMkLst>
      </pc:sldChg>
      <pc:sldChg chg="add replId">
        <pc:chgData name="Dhwanil P Patel" userId="S::dpatel124@nait.ca::42d09883-9859-497d-b2c2-ae39bc13a095" providerId="AD" clId="Web-{C22E3AF0-FD60-468E-AF66-1F339CC05F23}" dt="2021-09-20T16:36:37.418" v="8"/>
        <pc:sldMkLst>
          <pc:docMk/>
          <pc:sldMk cId="939182450" sldId="262"/>
        </pc:sldMkLst>
      </pc:sldChg>
    </pc:docChg>
  </pc:docChgLst>
  <pc:docChgLst>
    <pc:chgData name="Seonhye Yoon" userId="S::syoon9@nait.ca::75c75180-4314-4c63-b297-ebbb15746f8d" providerId="AD" clId="Web-{3CB3D94F-9962-4E3A-9C47-E23A25575ABE}"/>
    <pc:docChg chg="modSld">
      <pc:chgData name="Seonhye Yoon" userId="S::syoon9@nait.ca::75c75180-4314-4c63-b297-ebbb15746f8d" providerId="AD" clId="Web-{3CB3D94F-9962-4E3A-9C47-E23A25575ABE}" dt="2021-09-20T17:03:32.635" v="15" actId="20577"/>
      <pc:docMkLst>
        <pc:docMk/>
      </pc:docMkLst>
      <pc:sldChg chg="modSp">
        <pc:chgData name="Seonhye Yoon" userId="S::syoon9@nait.ca::75c75180-4314-4c63-b297-ebbb15746f8d" providerId="AD" clId="Web-{3CB3D94F-9962-4E3A-9C47-E23A25575ABE}" dt="2021-09-20T17:03:32.635" v="15" actId="20577"/>
        <pc:sldMkLst>
          <pc:docMk/>
          <pc:sldMk cId="2195269244" sldId="263"/>
        </pc:sldMkLst>
        <pc:spChg chg="mod">
          <ac:chgData name="Seonhye Yoon" userId="S::syoon9@nait.ca::75c75180-4314-4c63-b297-ebbb15746f8d" providerId="AD" clId="Web-{3CB3D94F-9962-4E3A-9C47-E23A25575ABE}" dt="2021-09-20T17:03:32.635" v="15" actId="20577"/>
          <ac:spMkLst>
            <pc:docMk/>
            <pc:sldMk cId="2195269244" sldId="263"/>
            <ac:spMk id="3" creationId="{AC3D409E-6504-4D36-A160-46E084BC2DD2}"/>
          </ac:spMkLst>
        </pc:spChg>
      </pc:sldChg>
    </pc:docChg>
  </pc:docChgLst>
  <pc:docChgLst>
    <pc:chgData name="Valeriya Karetnikova" userId="S::vkaretnikova1@nait.ca::06199704-6ab5-40de-9b6d-1ffc45fc0cae" providerId="AD" clId="Web-{B8B288D4-B382-4506-904E-245CA86FE2F1}"/>
    <pc:docChg chg="modSld">
      <pc:chgData name="Valeriya Karetnikova" userId="S::vkaretnikova1@nait.ca::06199704-6ab5-40de-9b6d-1ffc45fc0cae" providerId="AD" clId="Web-{B8B288D4-B382-4506-904E-245CA86FE2F1}" dt="2021-09-20T16:35:59.321" v="19" actId="14100"/>
      <pc:docMkLst>
        <pc:docMk/>
      </pc:docMkLst>
      <pc:sldChg chg="modSp">
        <pc:chgData name="Valeriya Karetnikova" userId="S::vkaretnikova1@nait.ca::06199704-6ab5-40de-9b6d-1ffc45fc0cae" providerId="AD" clId="Web-{B8B288D4-B382-4506-904E-245CA86FE2F1}" dt="2021-09-20T16:35:59.321" v="19" actId="14100"/>
        <pc:sldMkLst>
          <pc:docMk/>
          <pc:sldMk cId="1120714426" sldId="257"/>
        </pc:sldMkLst>
        <pc:spChg chg="mod">
          <ac:chgData name="Valeriya Karetnikova" userId="S::vkaretnikova1@nait.ca::06199704-6ab5-40de-9b6d-1ffc45fc0cae" providerId="AD" clId="Web-{B8B288D4-B382-4506-904E-245CA86FE2F1}" dt="2021-09-20T16:35:59.321" v="19" actId="14100"/>
          <ac:spMkLst>
            <pc:docMk/>
            <pc:sldMk cId="1120714426" sldId="257"/>
            <ac:spMk id="3" creationId="{AC3D409E-6504-4D36-A160-46E084BC2DD2}"/>
          </ac:spMkLst>
        </pc:spChg>
        <pc:spChg chg="mod">
          <ac:chgData name="Valeriya Karetnikova" userId="S::vkaretnikova1@nait.ca::06199704-6ab5-40de-9b6d-1ffc45fc0cae" providerId="AD" clId="Web-{B8B288D4-B382-4506-904E-245CA86FE2F1}" dt="2021-09-20T16:35:41.993" v="13" actId="20577"/>
          <ac:spMkLst>
            <pc:docMk/>
            <pc:sldMk cId="1120714426" sldId="257"/>
            <ac:spMk id="5" creationId="{BD37B3C3-F9A3-4111-9F59-6F0B42F35B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7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4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8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C5C82-905F-4B39-8D0C-C1D98B85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Superstore Receipt</a:t>
            </a:r>
            <a:endParaRPr lang="en-CA" sz="4800">
              <a:solidFill>
                <a:srgbClr val="FFFF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CFB7D-E191-49B5-8B3A-2DF6294E4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Room 1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DE37886-1839-4C38-B5D2-0338D241A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" r="426" b="-310"/>
          <a:stretch/>
        </p:blipFill>
        <p:spPr>
          <a:xfrm>
            <a:off x="7413811" y="1628711"/>
            <a:ext cx="2619947" cy="36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3E1C-ED93-4C0C-8524-57A85CC7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Receipt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09E-6504-4D36-A160-46E084BC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Company’s Name – Marketing purposes</a:t>
            </a:r>
            <a:r>
              <a:rPr lang="en-US" sz="2000" b="0" i="0">
                <a:effectLst/>
              </a:rPr>
              <a:t> </a:t>
            </a:r>
            <a:endParaRPr lang="en-US" sz="2000"/>
          </a:p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Transaction Record – Finance/Accounting, Shipping/Receiving, Sales</a:t>
            </a:r>
            <a:r>
              <a:rPr lang="en-US" sz="2000" b="0" i="0">
                <a:effectLst/>
              </a:rPr>
              <a:t> </a:t>
            </a:r>
          </a:p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Address –– Marketing, Sales</a:t>
            </a:r>
            <a:r>
              <a:rPr lang="en-US" sz="2000" b="0" i="0">
                <a:effectLst/>
              </a:rPr>
              <a:t> </a:t>
            </a:r>
            <a:br>
              <a:rPr lang="en-US" sz="2000"/>
            </a:br>
            <a:endParaRPr lang="en-US" sz="2000" b="0" i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B3C3-F9A3-4111-9F59-6F0B42F35B81}"/>
              </a:ext>
            </a:extLst>
          </p:cNvPr>
          <p:cNvSpPr txBox="1"/>
          <p:nvPr/>
        </p:nvSpPr>
        <p:spPr>
          <a:xfrm>
            <a:off x="6097480" y="1914525"/>
            <a:ext cx="56119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/>
              <a:buChar char="•"/>
            </a:pPr>
            <a:endParaRPr lang="en-US" sz="1800" b="0" i="0">
              <a:solidFill>
                <a:srgbClr val="000000"/>
              </a:solidFill>
              <a:effectLst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071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3E1C-ED93-4C0C-8524-57A85CC7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Receipt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09E-6504-4D36-A160-46E084BC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Slogan – Marketing</a:t>
            </a:r>
            <a:r>
              <a:rPr lang="en-US" sz="2000" b="0" i="0">
                <a:effectLst/>
              </a:rPr>
              <a:t> </a:t>
            </a:r>
          </a:p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Loyalty Program (PC Optimum) information – Sales, Marketing</a:t>
            </a:r>
            <a:r>
              <a:rPr lang="en-US" sz="2000" b="0" i="0">
                <a:effectLst/>
              </a:rPr>
              <a:t> </a:t>
            </a:r>
          </a:p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Manager Name/info - Human Resources</a:t>
            </a:r>
            <a:r>
              <a:rPr lang="en-US" sz="2000" b="0" i="0">
                <a:effectLst/>
              </a:rPr>
              <a:t> </a:t>
            </a:r>
            <a:br>
              <a:rPr lang="en-US" sz="2000"/>
            </a:b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B3C3-F9A3-4111-9F59-6F0B42F35B81}"/>
              </a:ext>
            </a:extLst>
          </p:cNvPr>
          <p:cNvSpPr txBox="1"/>
          <p:nvPr/>
        </p:nvSpPr>
        <p:spPr>
          <a:xfrm>
            <a:off x="6097480" y="1914525"/>
            <a:ext cx="56119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/>
              <a:buChar char="•"/>
            </a:pP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3E1C-ED93-4C0C-8524-57A85CC7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Receipt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09E-6504-4D36-A160-46E084BC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Dept # and Name – Sales, Marketing, Shipping/Receiving, Purchasing</a:t>
            </a:r>
            <a:r>
              <a:rPr lang="en-US" sz="2000" b="0" i="0">
                <a:effectLst/>
              </a:rPr>
              <a:t> </a:t>
            </a:r>
          </a:p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Product ID, description, dept code, price - Sales, Marketing, Shipping/Receiving, Purchasing, Finance</a:t>
            </a:r>
            <a:r>
              <a:rPr lang="en-US" sz="2000" b="0" i="0">
                <a:effectLst/>
              </a:rPr>
              <a:t> </a:t>
            </a:r>
          </a:p>
          <a:p>
            <a:pPr marL="285750" indent="-228600" algn="l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Transaction Record – Finance, Sales</a:t>
            </a:r>
            <a:r>
              <a:rPr lang="en-US" sz="2000" b="0" i="0">
                <a:effectLst/>
              </a:rPr>
              <a:t>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B3C3-F9A3-4111-9F59-6F0B42F35B81}"/>
              </a:ext>
            </a:extLst>
          </p:cNvPr>
          <p:cNvSpPr txBox="1"/>
          <p:nvPr/>
        </p:nvSpPr>
        <p:spPr>
          <a:xfrm>
            <a:off x="6097480" y="1914525"/>
            <a:ext cx="56119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/>
              <a:buChar char="•"/>
            </a:pP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8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3E1C-ED93-4C0C-8524-57A85CC7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Receipt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09E-6504-4D36-A160-46E084BC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 fontAlgn="base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Transaction Status </a:t>
            </a:r>
            <a:r>
              <a:rPr lang="en-US" sz="2000" b="0" i="0" u="none" strike="noStrike">
                <a:effectLst/>
              </a:rPr>
              <a:t>–</a:t>
            </a:r>
            <a:r>
              <a:rPr lang="en-US" sz="2000"/>
              <a:t> Finance 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Loyalty</a:t>
            </a:r>
            <a:r>
              <a:rPr lang="en-US" sz="2000" b="0" i="0" u="none" strike="noStrike">
                <a:effectLst/>
              </a:rPr>
              <a:t>, </a:t>
            </a:r>
            <a:r>
              <a:rPr lang="en-US" sz="2000"/>
              <a:t>points –</a:t>
            </a:r>
            <a:r>
              <a:rPr lang="en-US" sz="2000" b="0" i="0" u="none" strike="noStrike">
                <a:effectLst/>
              </a:rPr>
              <a:t> Sales</a:t>
            </a:r>
            <a:r>
              <a:rPr lang="en-US" sz="2000"/>
              <a:t>, Finance</a:t>
            </a:r>
            <a:endParaRPr lang="en-US" sz="2000" b="0" i="0">
              <a:effectLst/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Bar code </a:t>
            </a:r>
            <a:r>
              <a:rPr lang="en-US" sz="2000" b="0" i="0" u="none" strike="noStrike">
                <a:effectLst/>
              </a:rPr>
              <a:t>– </a:t>
            </a:r>
            <a:r>
              <a:rPr lang="en-US" sz="2000"/>
              <a:t>Sales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B3C3-F9A3-4111-9F59-6F0B42F35B81}"/>
              </a:ext>
            </a:extLst>
          </p:cNvPr>
          <p:cNvSpPr txBox="1"/>
          <p:nvPr/>
        </p:nvSpPr>
        <p:spPr>
          <a:xfrm>
            <a:off x="6097480" y="1914525"/>
            <a:ext cx="56119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/>
              <a:buChar char="•"/>
            </a:pP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6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3E1C-ED93-4C0C-8524-57A85CC7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Receipt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09E-6504-4D36-A160-46E084BC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 fontAlgn="base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GST # - Finance 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Manager Name</a:t>
            </a:r>
            <a:r>
              <a:rPr lang="en-US" sz="2000" b="0" i="0" u="none" strike="noStrike">
                <a:effectLst/>
              </a:rPr>
              <a:t>, </a:t>
            </a:r>
            <a:r>
              <a:rPr lang="en-US" sz="2000"/>
              <a:t>Cashier Name</a:t>
            </a:r>
            <a:r>
              <a:rPr lang="en-US" sz="2000" b="0" i="0" u="none" strike="noStrike">
                <a:effectLst/>
              </a:rPr>
              <a:t>, </a:t>
            </a:r>
            <a:r>
              <a:rPr lang="en-US" sz="2000"/>
              <a:t>Date – </a:t>
            </a:r>
            <a:r>
              <a:rPr lang="en-US" sz="2000" b="0" i="0" u="none" strike="noStrike">
                <a:effectLst/>
              </a:rPr>
              <a:t>Sales</a:t>
            </a:r>
            <a:r>
              <a:rPr lang="en-US" sz="2000"/>
              <a:t>, HR</a:t>
            </a:r>
            <a:r>
              <a:rPr lang="en-US" sz="2000" b="0" i="0">
                <a:effectLst/>
              </a:rPr>
              <a:t> </a:t>
            </a:r>
            <a:endParaRPr lang="en-US" sz="2000" b="0" i="0">
              <a:effectLst/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Adds of prizes, gift cards - Marketing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B3C3-F9A3-4111-9F59-6F0B42F35B81}"/>
              </a:ext>
            </a:extLst>
          </p:cNvPr>
          <p:cNvSpPr txBox="1"/>
          <p:nvPr/>
        </p:nvSpPr>
        <p:spPr>
          <a:xfrm>
            <a:off x="6097480" y="1914525"/>
            <a:ext cx="56119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/>
              <a:buChar char="•"/>
            </a:pP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4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D3E1C-ED93-4C0C-8524-57A85CC7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Receipt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09E-6504-4D36-A160-46E084BC2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 fontAlgn="base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Transaction Record – Marketing, Sales, Finance 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Survey – Marketing</a:t>
            </a:r>
            <a:r>
              <a:rPr lang="en-US" sz="2000" b="0" i="0" u="none" strike="noStrike">
                <a:effectLst/>
              </a:rPr>
              <a:t>, </a:t>
            </a:r>
            <a:r>
              <a:rPr lang="en-US" sz="2000"/>
              <a:t>Sales </a:t>
            </a:r>
            <a:endParaRPr lang="en-US" sz="2000"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  <a:buChar char="•"/>
            </a:pPr>
            <a:r>
              <a:rPr lang="en-US" sz="2000"/>
              <a:t>Return Policy – Shipping and Receiving</a:t>
            </a:r>
            <a:r>
              <a:rPr lang="en-US" sz="2000" b="0" i="0" u="none" strike="noStrike">
                <a:effectLst/>
              </a:rPr>
              <a:t>, Sales</a:t>
            </a:r>
            <a:r>
              <a:rPr lang="en-US" sz="2000"/>
              <a:t>, Finance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7B3C3-F9A3-4111-9F59-6F0B42F35B81}"/>
              </a:ext>
            </a:extLst>
          </p:cNvPr>
          <p:cNvSpPr txBox="1"/>
          <p:nvPr/>
        </p:nvSpPr>
        <p:spPr>
          <a:xfrm>
            <a:off x="6097480" y="1914525"/>
            <a:ext cx="561191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l" rtl="0" fontAlgn="base">
              <a:buFont typeface="Arial"/>
              <a:buChar char="•"/>
            </a:pPr>
            <a:endParaRPr lang="en-US" sz="1800" b="0" i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03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06DD5F108D941975EDC75BC376A91" ma:contentTypeVersion="10" ma:contentTypeDescription="Create a new document." ma:contentTypeScope="" ma:versionID="b0ae1372aa3c6ce7248c054c8a2acd4d">
  <xsd:schema xmlns:xsd="http://www.w3.org/2001/XMLSchema" xmlns:xs="http://www.w3.org/2001/XMLSchema" xmlns:p="http://schemas.microsoft.com/office/2006/metadata/properties" xmlns:ns2="20a46cca-eddb-40b8-a113-c7d15affbc2a" targetNamespace="http://schemas.microsoft.com/office/2006/metadata/properties" ma:root="true" ma:fieldsID="abf9cee5bf3f2bc3debe0e79c72c706d" ns2:_="">
    <xsd:import namespace="20a46cca-eddb-40b8-a113-c7d15affbc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a46cca-eddb-40b8-a113-c7d15affbc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226EB8-7FB9-46AC-AD39-3A6FE8B1FE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A2E443-89BF-4963-96DF-D718F646F0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F1A83A-D1BE-4E5D-A189-696883D6A21E}">
  <ds:schemaRefs>
    <ds:schemaRef ds:uri="20a46cca-eddb-40b8-a113-c7d15affbc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Superstore Receipt</vt:lpstr>
      <vt:lpstr>Receipt Analysis</vt:lpstr>
      <vt:lpstr>Receipt Analysis</vt:lpstr>
      <vt:lpstr>Receipt Analysis</vt:lpstr>
      <vt:lpstr>Receipt Analysis</vt:lpstr>
      <vt:lpstr>Receipt Analysis</vt:lpstr>
      <vt:lpstr>Receipt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Receipt</dc:title>
  <dc:creator>Valeriya</dc:creator>
  <cp:revision>1</cp:revision>
  <dcterms:created xsi:type="dcterms:W3CDTF">2021-09-20T16:21:51Z</dcterms:created>
  <dcterms:modified xsi:type="dcterms:W3CDTF">2021-09-20T17:03:33Z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0x01010012C06DD5F108D941975EDC75BC376A91</vt:lpwstr>
  </property>
</Properties>
</file>