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1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6790" autoAdjust="0"/>
  </p:normalViewPr>
  <p:slideViewPr>
    <p:cSldViewPr snapToGrid="0">
      <p:cViewPr varScale="1">
        <p:scale>
          <a:sx n="82" d="100"/>
          <a:sy n="82" d="100"/>
        </p:scale>
        <p:origin x="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2352D-BFED-4B7C-8D2D-295AB198292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05FF2-D495-4B07-90CC-24F05F8A9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7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 My name is Seonhye Yoon, and Today I’ll </a:t>
            </a:r>
            <a:r>
              <a:rPr lang="en-US" altLang="ko-KR" dirty="0" err="1"/>
              <a:t>gonna</a:t>
            </a:r>
            <a:r>
              <a:rPr lang="en-US" altLang="ko-KR" dirty="0"/>
              <a:t> say “Is it right to have zoos?”</a:t>
            </a:r>
          </a:p>
          <a:p>
            <a:r>
              <a:rPr lang="en-US" altLang="ko-KR" dirty="0"/>
              <a:t>Has anyone never been to a zoo or aquariums?</a:t>
            </a:r>
          </a:p>
          <a:p>
            <a:r>
              <a:rPr lang="en-US" altLang="ko-KR" dirty="0"/>
              <a:t>Most people visit zoo and aquariums at least once for educational or entertaining purposes.</a:t>
            </a:r>
          </a:p>
          <a:p>
            <a:r>
              <a:rPr lang="en-US" altLang="ko-KR" dirty="0"/>
              <a:t>They are so close to us, and that’s why people should pay attention how the animals are living in the zoo and aquariums.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05FF2-D495-4B07-90CC-24F05F8A9F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According 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Oxford</a:t>
            </a:r>
            <a:r>
              <a:rPr lang="ko-KR" altLang="en-US" dirty="0"/>
              <a:t> </a:t>
            </a:r>
            <a:r>
              <a:rPr lang="en-US" altLang="ko-KR" dirty="0"/>
              <a:t>Languages, the definition of zoo is “</a:t>
            </a:r>
            <a:r>
              <a:rPr lang="en-US" altLang="ko-KR" dirty="0">
                <a:effectLst/>
              </a:rPr>
              <a:t>an establishment which maintains a collection of wild animals, typically in a park or gardens, for study, conservation, or display to the public.</a:t>
            </a:r>
            <a:r>
              <a:rPr lang="en-US" altLang="ko-KR" dirty="0"/>
              <a:t>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there is also a view </a:t>
            </a:r>
            <a:r>
              <a:rPr lang="en-US" altLang="ko-KR" sz="1800" dirty="0">
                <a:effectLst/>
                <a:latin typeface="Cambria" panose="020405030504060302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that the zoo itself is not for animals, but it is abusing them.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05FF2-D495-4B07-90CC-24F05F8A9F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example, Dolphins.</a:t>
            </a:r>
          </a:p>
          <a:p>
            <a:r>
              <a:rPr lang="en-US" altLang="ko-KR" dirty="0"/>
              <a:t>Have you ever seen dolphin shows or heard about dolphin ride activity?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Dolphins are cute and smart, so they are one of the most popular animals for shows.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That's how many cases of abuse are.</a:t>
            </a:r>
          </a:p>
          <a:p>
            <a:r>
              <a:rPr lang="en-US" altLang="ko-KR" dirty="0"/>
              <a:t>For this case, there is the Georgia Aquarium, notorious as "dying pool". From 2012 to 2015, 3 belugas and 5 dolphins died in there.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05FF2-D495-4B07-90CC-24F05F8A9F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How about white tiger. Have you ever heard about white tiger tragedy?</a:t>
            </a:r>
          </a:p>
          <a:p>
            <a:r>
              <a:rPr lang="en-US" altLang="ko-KR" dirty="0"/>
              <a:t>A white tiger is close to a mutation with a rare recessive gene. However, we can see them more commonly than before.</a:t>
            </a:r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r>
              <a:rPr lang="en-US" altLang="ko-KR" dirty="0"/>
              <a:t>It’s because inbreeding. In fact, all white tigers currently raised in the United States have the same male tiger as their </a:t>
            </a:r>
            <a:r>
              <a:rPr lang="en-US" altLang="ko-KR"/>
              <a:t>ancestor.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05FF2-D495-4B07-90CC-24F05F8A9F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6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Then, Should people close all the zoos?</a:t>
            </a:r>
          </a:p>
          <a:p>
            <a:r>
              <a:rPr lang="en-US" altLang="ko-KR" dirty="0"/>
              <a:t>Actually, no. Not only it is impossible, but also there are ways to improve the living environment of animals.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05FF2-D495-4B07-90CC-24F05F8A9F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96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Animal Welfare Science.</a:t>
            </a:r>
          </a:p>
          <a:p>
            <a:r>
              <a:rPr lang="en-US" altLang="ko-KR" dirty="0"/>
              <a:t>It considers these three; Natural Living, Health &amp; Productivity, and Emotional Well-Being.</a:t>
            </a:r>
          </a:p>
          <a:p>
            <a:r>
              <a:rPr lang="en-US" altLang="ko-KR" sz="1800" dirty="0">
                <a:effectLst/>
                <a:latin typeface="Times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Animal welfare researchers consider the various characteristics of each animal and help them live happier and more satisfied.</a:t>
            </a:r>
          </a:p>
          <a:p>
            <a:endParaRPr lang="en-US" altLang="ko-KR" sz="1800" dirty="0">
              <a:effectLst/>
              <a:latin typeface="Times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Times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Zoos should consider these factors and improve the environment of animals.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05FF2-D495-4B07-90CC-24F05F8A9F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7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Also, people should not visit zoos or aquariums that abuse animals.</a:t>
            </a:r>
          </a:p>
          <a:p>
            <a:r>
              <a:rPr lang="en-US" altLang="ko-KR" dirty="0"/>
              <a:t>You can check the </a:t>
            </a:r>
            <a:r>
              <a:rPr lang="en-US" altLang="ko-KR" sz="1800" dirty="0">
                <a:effectLst/>
                <a:latin typeface="Times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World Association of Zoos and Aquariums certification to avoid those facilities.</a:t>
            </a:r>
          </a:p>
          <a:p>
            <a:endParaRPr lang="en-US" altLang="ko-KR" sz="1800" dirty="0">
              <a:effectLst/>
              <a:latin typeface="Times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effectLst/>
              <a:latin typeface="Times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Times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Thank you, and if you have any question, feel free to ask.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05FF2-D495-4B07-90CC-24F05F8A9F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6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05FF2-D495-4B07-90CC-24F05F8A9F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5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AF068-822A-4823-9F85-FF5634E6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84746-33B6-433C-AE85-F9B40538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3AD3E-2A2E-4A84-A1F7-61585CE7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DB31C-7243-4613-B909-3F0A9C9C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CDD30-1752-4183-8A41-D36FAF42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6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C7D1B-B4BE-4E70-9EA2-C367E381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8E293-B490-4ECE-835A-4CA9A2D8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A0344-3E9D-455F-B87F-E891D576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D4F43-9F1D-4E0E-98DB-5D17BBB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98326-BC2B-4D06-99DC-8396EBEA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4F231-A153-40B0-8520-0A7183EE0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FA61AC-CFB5-498B-ADEF-77FD42EA2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F455C-8AF9-4C3A-B13E-907EB16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4D216-D6EE-43BB-A6EB-A515815B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2DC71-8D12-468E-BA36-6246DEA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984AA-1A5B-4726-A9FD-978A8B9B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15C09-6B3C-439F-B0E0-14B78BB2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60D5F-6C6A-4386-875C-37F261F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BB357-36D7-4A24-AD5D-5DD23B94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593A-175C-4EED-B95B-A07F7858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1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43BD4-6152-4F26-BB90-32DA7B41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AE1F5-49CD-4C1A-82EB-E290C9545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84BC0-BF94-446D-9560-275D1DF5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666CD-C575-465A-A3A1-9BC6CD09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25B9D-513D-4896-8C05-7506381A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9DC92-3B9B-4F1A-AC0A-C112C116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6ED93-3E38-4D32-A3C5-C1832BC00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647BB0-0A65-4BB1-AE08-1D93080B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7F0FA-0CD2-4DF3-84EF-3CBDD9CC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4DA0D-AEA2-4422-94E0-1F320ADE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BE1FA-0C8C-4984-8484-49AF41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9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13F25-FA6F-4AC1-858D-14D69BD1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36D98-AB27-4A7A-BC6B-1D55C692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B56C40-42E1-4985-9C19-AE41BCEA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90EC55-7124-4B52-9C31-B5EA76648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82E175-B33E-40FF-8753-D480C8A5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0C4B2-DB5F-416C-A8DB-8A373FB7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EDE371-8C0B-4973-933C-E8AED429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43E06-A0C3-4F5E-A612-6BD0118F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7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05B4D-5643-4DD4-893F-83679A64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A25B43-EDE8-4851-9E43-A980BEBB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0606C-AAB2-4C9C-A68D-5BB51AC3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715380-838A-4501-A717-0FDBEA90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1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58FB7-E029-473A-93DC-B73C5E8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63BDCF-0AF3-4BB3-9F62-63335343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66B34-1AD7-4596-92DE-8CDDB0C6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9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53A0E-8CF9-455E-A106-636589EA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947CC-501E-4DA1-B6BD-E5303999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BC96EF-9713-4F2D-B34D-F30B369A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5B901-B616-4BFB-AE13-DB69F76A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AF0FC-3F5E-40DB-AEE0-430D1FF7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1BEDE-62BC-4673-A6BA-B90D4FE1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1E7A3-CCA3-4E36-B752-D002BB88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3369C-532A-455B-9ED6-8EFF1212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256D4-4F50-4492-842A-0FD72A865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26469-CBF2-4981-8838-55E2A28C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344B5-D0C7-49F3-8BF9-AA7C715E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11F99-2885-46CA-BF3B-1A0213A3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3BEC0-1F04-4C72-9A0F-DD2DE698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EEDBF-0F70-49EB-9246-DF586515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415BE-7339-45A4-BA9E-FA1003498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715B-13EE-47E0-A74D-0C10B02219B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D66A5-E76C-4300-A288-0A8E562D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D2AE2-519F-4579-9A6D-D40B59785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11B8-1884-4C65-AB4F-CABEA12CE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0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lobalanimalpartnership.org/5-step-animal-welfare-rating-program" TargetMode="External"/><Relationship Id="rId3" Type="http://schemas.openxmlformats.org/officeDocument/2006/relationships/hyperlink" Target="https://kr.freepik.com/free-vector/zoo-animals-in-the-wild-nature-background_8696768.htm" TargetMode="External"/><Relationship Id="rId7" Type="http://schemas.openxmlformats.org/officeDocument/2006/relationships/hyperlink" Target="https://www.amazon.com/MAGNET-Sticker-Animal-Magnetic-sticker/dp/B07RQCK32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sky.com/story/amp/expedia-stops-selling-holidays-that-include-experiences-with-captive-dolphins-and-whales-12462718" TargetMode="External"/><Relationship Id="rId5" Type="http://schemas.openxmlformats.org/officeDocument/2006/relationships/hyperlink" Target="https://www.businessinsider.com/white-tigers-are-man-made-freaks-2012-12?amp" TargetMode="External"/><Relationship Id="rId4" Type="http://schemas.openxmlformats.org/officeDocument/2006/relationships/hyperlink" Target="https://www.goturkeytourism.com/things-to-do/discover-underwater-world-at-aquariums-in-turkey.html" TargetMode="External"/><Relationship Id="rId9" Type="http://schemas.openxmlformats.org/officeDocument/2006/relationships/hyperlink" Target="https://www.gov.uk/government/news/uk-to-lead-the-way-on-animal-welfare-through-flagship-new-action-pl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3AA27D3-CAFC-4CFC-A496-FDE45AD0D6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그림 5" descr="스포츠, 수영, 대양저이(가) 표시된 사진&#10;&#10;자동 생성된 설명">
            <a:extLst>
              <a:ext uri="{FF2B5EF4-FFF2-40B4-BE49-F238E27FC236}">
                <a16:creationId xmlns:a16="http://schemas.microsoft.com/office/drawing/2014/main" id="{8A53FD14-C524-45A4-BEED-D166B008A0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물, 실외, 해양이(가) 표시된 사진&#10;&#10;자동 생성된 설명">
            <a:extLst>
              <a:ext uri="{FF2B5EF4-FFF2-40B4-BE49-F238E27FC236}">
                <a16:creationId xmlns:a16="http://schemas.microsoft.com/office/drawing/2014/main" id="{65814D66-1566-4C1F-88AF-4DF90A4F72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포유류, 나무, 실외, 대형고양이과이(가) 표시된 사진&#10;&#10;자동 생성된 설명">
            <a:extLst>
              <a:ext uri="{FF2B5EF4-FFF2-40B4-BE49-F238E27FC236}">
                <a16:creationId xmlns:a16="http://schemas.microsoft.com/office/drawing/2014/main" id="{48A0C286-362F-4903-8318-512ECCB34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7" b="1137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62288-F207-4031-A2D6-C62AC5C418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16027-9130-4F8F-9D1B-B5B53B398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7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DC9E2F-3E3B-4665-BC03-96DAE3FAB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8" y="643467"/>
            <a:ext cx="834616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A1D80-DF28-4C7B-B83C-96EEA600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D8F851-C66D-4C75-B103-A00F4D6F5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473" y="1736585"/>
            <a:ext cx="1137105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https://kr.freepik.com/free-vector/zoo-animals-in-the-wild-nature-background_8696768.htm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Aquarium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https://www.goturkeytourism.com/things-to-do/discover-underwater-world-at-aquariums-in-turkey.html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White Tiger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https://www.businessinsider.com/white-tigers-are-man-made-freaks-2012-12?amp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Dolphins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https://news.sky.com/story/amp/expedia-stops-selling-holidays-that-include-experiences-with-captive-dolphins-and-whales-12462718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err="1">
                <a:latin typeface="Arial" panose="020B0604020202020204" pitchFamily="34" charset="0"/>
              </a:rPr>
              <a:t>NoZoos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https://www.amazon.com/MAGNET-Sticker-Animal-Magnetic-sticker/dp/B07RQCK32V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Animal Welfare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https://www.globalanimalpartnership.org/5-step-animal-welfare-rating-program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 for Animals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https://www.gov.uk/government/news/uk-to-lead-the-way-on-animal-welfare-through-flagship-new-action-plan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508</Words>
  <Application>Microsoft Office PowerPoint</Application>
  <PresentationFormat>와이드스크린</PresentationFormat>
  <Paragraphs>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</vt:lpstr>
      <vt:lpstr>Times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Seonhye Yoon</dc:creator>
  <cp:lastModifiedBy>Seonhye Yoon</cp:lastModifiedBy>
  <cp:revision>18</cp:revision>
  <dcterms:created xsi:type="dcterms:W3CDTF">2021-11-25T05:38:46Z</dcterms:created>
  <dcterms:modified xsi:type="dcterms:W3CDTF">2021-11-25T20:31:38Z</dcterms:modified>
</cp:coreProperties>
</file>