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2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4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6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3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7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3032-626F-4705-9383-AFF9590A3312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E22F-585B-44CB-998E-76E86D01D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게임 제작 과정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업그레이드 </a:t>
            </a:r>
            <a:r>
              <a:rPr lang="en-US" altLang="ko-KR" sz="4800" dirty="0"/>
              <a:t>X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5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en-US" dirty="0" smtClean="0"/>
              <a:t>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581" y="1600157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Hierarchy </a:t>
            </a:r>
            <a:r>
              <a:rPr lang="ko-KR" altLang="en-US" dirty="0"/>
              <a:t>에서 캔버스 오브젝트 생성</a:t>
            </a:r>
            <a:r>
              <a:rPr lang="en-US" altLang="ko-KR" dirty="0"/>
              <a:t>, </a:t>
            </a:r>
            <a:r>
              <a:rPr lang="ko-KR" altLang="en-US" dirty="0"/>
              <a:t>이름을 </a:t>
            </a:r>
            <a:r>
              <a:rPr lang="en-US" altLang="ko-KR" dirty="0" err="1"/>
              <a:t>TitleCanvas</a:t>
            </a:r>
            <a:r>
              <a:rPr lang="ko-KR" altLang="en-US" dirty="0"/>
              <a:t>로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TitleCanvas</a:t>
            </a:r>
            <a:r>
              <a:rPr lang="en-US" altLang="ko-KR" dirty="0"/>
              <a:t> </a:t>
            </a:r>
            <a:r>
              <a:rPr lang="ko-KR" altLang="en-US" dirty="0"/>
              <a:t>하위 계층에</a:t>
            </a:r>
          </a:p>
          <a:p>
            <a:pPr marL="0" indent="0" fontAlgn="base">
              <a:buNone/>
            </a:pPr>
            <a:r>
              <a:rPr lang="en-US" altLang="ko-KR" dirty="0" err="1"/>
              <a:t>EventSystem</a:t>
            </a:r>
            <a:r>
              <a:rPr lang="en-US" altLang="ko-KR" dirty="0"/>
              <a:t>(</a:t>
            </a:r>
            <a:r>
              <a:rPr lang="en-US" altLang="ko-KR" dirty="0" err="1"/>
              <a:t>EventSystem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TitleImage</a:t>
            </a:r>
            <a:r>
              <a:rPr lang="en-US" altLang="ko-KR" dirty="0"/>
              <a:t>(UI, Image)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CopyrightText</a:t>
            </a:r>
            <a:r>
              <a:rPr lang="en-US" altLang="ko-KR" dirty="0"/>
              <a:t>(UI, Text</a:t>
            </a:r>
            <a:r>
              <a:rPr lang="en-US" altLang="ko-KR" dirty="0" smtClean="0"/>
              <a:t>),</a:t>
            </a:r>
          </a:p>
          <a:p>
            <a:pPr marL="0" indent="0" fontAlgn="base">
              <a:buNone/>
            </a:pPr>
            <a:r>
              <a:rPr lang="en-US" altLang="ko-KR" dirty="0" smtClean="0"/>
              <a:t>Button(UI, button) </a:t>
            </a:r>
            <a:r>
              <a:rPr lang="ko-KR" altLang="en-US" dirty="0"/>
              <a:t>오브젝트들을 생성한다</a:t>
            </a:r>
            <a:r>
              <a:rPr lang="en-US" altLang="ko-KR" dirty="0" smtClean="0"/>
              <a:t>.</a:t>
            </a:r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83083464" descr="EMB0000915069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12" y="2357949"/>
            <a:ext cx="4358258" cy="283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en-US" altLang="ko-KR" dirty="0" err="1" smtClean="0"/>
              <a:t>Instpector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44"/>
            <a:ext cx="11174260" cy="4351338"/>
          </a:xfrm>
        </p:spPr>
        <p:txBody>
          <a:bodyPr/>
          <a:lstStyle/>
          <a:p>
            <a:r>
              <a:rPr lang="ko-KR" altLang="en-US" dirty="0" smtClean="0"/>
              <a:t>아래 사진처럼 각 오브젝트에 필요한 </a:t>
            </a:r>
            <a:r>
              <a:rPr lang="ko-KR" altLang="en-US" dirty="0" err="1" smtClean="0"/>
              <a:t>에셋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스크립트들을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83084264" descr="EMB0000915069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5" y="2150696"/>
            <a:ext cx="2856978" cy="80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90" y="36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83083304" descr="EMB0000915069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42" y="2150696"/>
            <a:ext cx="2560638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313151" y="-282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83082984" descr="EMB0000915069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0696"/>
            <a:ext cx="3041500" cy="772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642" y="2150696"/>
            <a:ext cx="25812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구동 씬 만들기 </a:t>
            </a:r>
            <a:r>
              <a:rPr lang="en-US" altLang="ko-KR" dirty="0" smtClean="0"/>
              <a:t>– Main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Empty Object </a:t>
            </a:r>
            <a:r>
              <a:rPr lang="ko-KR" altLang="en-US" dirty="0" smtClean="0"/>
              <a:t>클릭</a:t>
            </a:r>
            <a:r>
              <a:rPr lang="en-US" altLang="ko-KR" dirty="0"/>
              <a:t> </a:t>
            </a:r>
            <a:r>
              <a:rPr lang="ko-KR" altLang="en-US" dirty="0" smtClean="0"/>
              <a:t>→ 사진처럼 </a:t>
            </a:r>
            <a:r>
              <a:rPr lang="en-US" altLang="ko-KR" dirty="0" smtClean="0"/>
              <a:t>Inspector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FollowCamera.cs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파일을 작성해 오브젝트에 넣어준다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786" y="1575105"/>
            <a:ext cx="2638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 제작 과정(업그레이드 X)</vt:lpstr>
      <vt:lpstr>Title 씬 만들기</vt:lpstr>
      <vt:lpstr>오브젝트 Instpector 설정</vt:lpstr>
      <vt:lpstr>게임 구동 씬 만들기 – Main Camera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씬 만들기</dc:title>
  <dc:creator>kwon</dc:creator>
  <cp:lastModifiedBy>kwon</cp:lastModifiedBy>
  <cp:revision>21</cp:revision>
  <dcterms:created xsi:type="dcterms:W3CDTF">2018-11-11T13:39:56Z</dcterms:created>
  <dcterms:modified xsi:type="dcterms:W3CDTF">2018-11-11T14:10:36Z</dcterms:modified>
</cp:coreProperties>
</file>