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4463E-42BE-4B7C-A2D2-04795118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08DF7-1033-4854-8C99-F3457487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02160-9D8E-4035-94C6-3C13CBBC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16C7A-B45E-4EB2-855B-2A742FE7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DD042-73D4-46E9-90AE-9CE0FCBF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C5D14-2E79-4136-8985-F382C23C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61866-66EF-4558-A436-9601AB27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70F45-60FA-413A-B821-8B00AB3E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82200-9057-4E0D-8752-0F0A468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D456-C631-422E-A036-A4EB0FA9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AFD719-98A3-4A7A-8F35-29653CF39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CFF44-7EE2-4874-93A4-901031CA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63FE-686E-4F22-A94B-DC897212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B4CD3-03DF-45E9-9433-34FDBD06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E7FEA-E24B-43D1-A1A8-E50C0EC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2632E-959B-4347-88EA-6D360BE7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64643-0C12-4FFA-A4A1-2C142F8F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8D27E-B7E3-412A-9D30-1B9C6DA0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9B9CC-0BE8-4336-BA53-5738F40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ECD46-F826-46DD-BFDB-916C4828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DAD04-E548-44B8-9737-8216BF04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97F12-D30E-44BB-B111-ACB913EC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518F2-D052-42EE-BB90-132CCA62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7A657-5C5C-4CC6-B4FF-4DBFA06C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C9D09-E1CB-43AA-95B7-76DD72D4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EC4C-D432-4860-B2DC-31BC9548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A4C1A-2CD2-4B7B-8F39-3D3FA0697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01FFC-8E73-4780-BBB7-75A513EC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5218D-7AE2-486A-A0B5-CF65948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CB65A-4E77-4087-8A43-F479602F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047F0-CDA8-4480-ACF9-307BEC0C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37983-C85C-414E-8A88-14DA7051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CF3FE-1220-4730-8ADE-89996F33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A5E1A-37E4-427A-953F-1025C62A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2C059-34FF-4135-81A5-FAC66ABBC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CFCC7-71C2-4D0D-BAC9-687C9D32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85B621-1DDB-42D8-8995-028232FF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3C440-4670-4ABC-87CB-CA23512D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268AA-F0D5-4C4A-8CFE-BC9874A9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0B857-3C18-4588-BA98-854EB7CB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8156D-0D3A-4DEE-A3C6-5C23C6D7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3F82E-EFC5-4E49-AB6E-71FD0856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FE192-C2A5-442F-A253-46A96EAC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209CB-2F8C-4658-A732-10C37FF8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A35DC-1C0C-45F3-B63B-CCBAE83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CDEA7-FC38-4667-ACB2-D8DC08DD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F26E1-54FC-427B-BE16-39F35294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2D562-3A57-4251-83CC-06976327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62527-E2E6-43CD-87C1-D0248F76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A2DBD-17EF-4E6E-836B-ED08C1FA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6D2BB-7DE5-4131-BAB6-4A76745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A03DA-A2A8-45A2-8FDE-2F584F34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A5AE2-BB74-4D2E-AFF4-20D1537A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D3D7FC-6D73-4AEC-9E89-3FDF9CE15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6E20D-D1BA-4626-8071-2C540833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EE7A1-D35F-48D1-B6F1-FABAE3D4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FBD6D-15C6-4262-AA18-0AC78BD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3E191-C1A6-42FA-B127-E283D829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B8496-91D3-459B-AF8E-6043F821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A2D7C-BE23-4B38-A22B-BD44252C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1EF6-126A-4DD3-8AC7-7EA43B24F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E11F-C44B-44AE-A9CA-D9DAC29C376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6C4-1FB3-4FC5-BE18-018AB84C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9A20-8224-469E-A932-EA985193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CAD-B70C-4276-A284-9B1BFF66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C91E-9827-4FE1-84D3-143A2E42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2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1E4C62-8A5D-4962-9816-EC5B86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8D3AA9-48EC-4D0B-8C6D-1B3D80E7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신경망이 이미 작업에 </a:t>
            </a:r>
            <a:r>
              <a:rPr lang="ko-KR" altLang="en-US" dirty="0" err="1"/>
              <a:t>학습되어있는</a:t>
            </a:r>
            <a:r>
              <a:rPr lang="ko-KR" altLang="en-US" dirty="0"/>
              <a:t> 경우 그 지식 중 일부를 새로운 작업에 사용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예로 </a:t>
            </a:r>
            <a:r>
              <a:rPr lang="en-US" altLang="ko-KR" dirty="0"/>
              <a:t>Resnet, </a:t>
            </a:r>
            <a:r>
              <a:rPr lang="en-US" altLang="ko-KR" dirty="0" err="1"/>
              <a:t>GoogLeNet</a:t>
            </a:r>
            <a:r>
              <a:rPr lang="ko-KR" altLang="en-US" dirty="0"/>
              <a:t>으로 훈련된 데이터에 </a:t>
            </a:r>
            <a:r>
              <a:rPr lang="en-US" altLang="ko-KR" dirty="0"/>
              <a:t>Fine Tuning</a:t>
            </a:r>
            <a:r>
              <a:rPr lang="ko-KR" altLang="en-US" dirty="0"/>
              <a:t>을 적용하여 학습시키는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A0CC-E391-437E-932C-52907E0C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사용되는 이유 </a:t>
            </a:r>
            <a:r>
              <a:rPr lang="en-US" altLang="ko-KR" dirty="0"/>
              <a:t>/ </a:t>
            </a:r>
            <a:r>
              <a:rPr lang="ko-KR" altLang="en-US" dirty="0"/>
              <a:t>상황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38880-B85B-487C-859B-634AD4DD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한정된 자원과 데이터에서 사용 가능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같은 종류의 </a:t>
            </a:r>
            <a:r>
              <a:rPr lang="en-US" altLang="ko-KR" dirty="0"/>
              <a:t>input</a:t>
            </a:r>
            <a:r>
              <a:rPr lang="ko-KR" altLang="en-US" dirty="0"/>
              <a:t>을 가지는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신경망의 낮은 수준 특성이 도움되는 경우</a:t>
            </a:r>
            <a:endParaRPr 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전이되는 기존 문제의 데이터가 많고</a:t>
            </a:r>
            <a:r>
              <a:rPr lang="en-US" altLang="ko-KR" dirty="0"/>
              <a:t>, </a:t>
            </a:r>
            <a:r>
              <a:rPr lang="ko-KR" altLang="en-US" dirty="0"/>
              <a:t>전이 받는 문제의 데이터가 적은 경우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584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AB093-B1A5-4244-8AFE-09758F02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71742-8F8E-41B7-A60A-8E29BB3B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3" y="1911928"/>
            <a:ext cx="7248130" cy="3928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5E993-70AF-4DED-877E-1DAD9403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81" y="3586992"/>
            <a:ext cx="4143953" cy="2734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F1C084-25AC-41FE-8C5F-F54196102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273" y="790763"/>
            <a:ext cx="3865061" cy="1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FB16-D3A0-4344-9599-EF56198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20335-9C9C-4049-80E5-A74E6D449581}"/>
              </a:ext>
            </a:extLst>
          </p:cNvPr>
          <p:cNvSpPr/>
          <p:nvPr/>
        </p:nvSpPr>
        <p:spPr>
          <a:xfrm>
            <a:off x="3511824" y="2385391"/>
            <a:ext cx="556591" cy="227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C2128E-E707-4E48-907C-62BF7F9345F7}"/>
              </a:ext>
            </a:extLst>
          </p:cNvPr>
          <p:cNvSpPr/>
          <p:nvPr/>
        </p:nvSpPr>
        <p:spPr>
          <a:xfrm>
            <a:off x="4631633" y="2385391"/>
            <a:ext cx="556591" cy="227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67FE0-D4CA-4C24-9E28-52203A20726A}"/>
              </a:ext>
            </a:extLst>
          </p:cNvPr>
          <p:cNvSpPr/>
          <p:nvPr/>
        </p:nvSpPr>
        <p:spPr>
          <a:xfrm>
            <a:off x="5751442" y="2385391"/>
            <a:ext cx="556591" cy="227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C9BDD3-AC83-447F-B273-E88EE67E70C0}"/>
              </a:ext>
            </a:extLst>
          </p:cNvPr>
          <p:cNvSpPr/>
          <p:nvPr/>
        </p:nvSpPr>
        <p:spPr>
          <a:xfrm>
            <a:off x="6871251" y="2385391"/>
            <a:ext cx="556591" cy="227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D353FF-BE35-4582-A998-E41655E3FF3E}"/>
              </a:ext>
            </a:extLst>
          </p:cNvPr>
          <p:cNvSpPr/>
          <p:nvPr/>
        </p:nvSpPr>
        <p:spPr>
          <a:xfrm>
            <a:off x="7991060" y="2385391"/>
            <a:ext cx="556591" cy="227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0B1FAF-2033-4CD9-A24F-50F5FB593853}"/>
              </a:ext>
            </a:extLst>
          </p:cNvPr>
          <p:cNvCxnSpPr/>
          <p:nvPr/>
        </p:nvCxnSpPr>
        <p:spPr>
          <a:xfrm>
            <a:off x="4161181" y="3525078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0B750-26A3-4F42-84F1-588377E4E129}"/>
              </a:ext>
            </a:extLst>
          </p:cNvPr>
          <p:cNvCxnSpPr>
            <a:cxnSpLocks/>
          </p:cNvCxnSpPr>
          <p:nvPr/>
        </p:nvCxnSpPr>
        <p:spPr>
          <a:xfrm>
            <a:off x="5280990" y="3478695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7F72CF-36CF-4050-A924-78C5685477CF}"/>
              </a:ext>
            </a:extLst>
          </p:cNvPr>
          <p:cNvCxnSpPr>
            <a:cxnSpLocks/>
          </p:cNvCxnSpPr>
          <p:nvPr/>
        </p:nvCxnSpPr>
        <p:spPr>
          <a:xfrm>
            <a:off x="6407424" y="3525078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35E967-15E2-4E71-A09D-9A9CA43B7EFE}"/>
              </a:ext>
            </a:extLst>
          </p:cNvPr>
          <p:cNvCxnSpPr>
            <a:cxnSpLocks/>
          </p:cNvCxnSpPr>
          <p:nvPr/>
        </p:nvCxnSpPr>
        <p:spPr>
          <a:xfrm>
            <a:off x="7520607" y="3525078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0AE9B1-B950-4BBB-BD85-F61D7E7492FB}"/>
              </a:ext>
            </a:extLst>
          </p:cNvPr>
          <p:cNvCxnSpPr>
            <a:cxnSpLocks/>
          </p:cNvCxnSpPr>
          <p:nvPr/>
        </p:nvCxnSpPr>
        <p:spPr>
          <a:xfrm>
            <a:off x="8686799" y="3518452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7FFC30-7952-487C-AB69-85107A5BB779}"/>
              </a:ext>
            </a:extLst>
          </p:cNvPr>
          <p:cNvCxnSpPr>
            <a:cxnSpLocks/>
          </p:cNvCxnSpPr>
          <p:nvPr/>
        </p:nvCxnSpPr>
        <p:spPr>
          <a:xfrm>
            <a:off x="2932041" y="3525078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FAAEFC3-AC33-4210-BB4C-1D49F53F135A}"/>
              </a:ext>
            </a:extLst>
          </p:cNvPr>
          <p:cNvSpPr/>
          <p:nvPr/>
        </p:nvSpPr>
        <p:spPr>
          <a:xfrm>
            <a:off x="2004389" y="3140765"/>
            <a:ext cx="78850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FF75B6-EC5F-459A-A3AC-D2B7CFF35705}"/>
              </a:ext>
            </a:extLst>
          </p:cNvPr>
          <p:cNvSpPr/>
          <p:nvPr/>
        </p:nvSpPr>
        <p:spPr>
          <a:xfrm>
            <a:off x="9445485" y="3147391"/>
            <a:ext cx="788504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7904DB3F-5DD2-4AE1-8BF3-ECB67921C438}"/>
              </a:ext>
            </a:extLst>
          </p:cNvPr>
          <p:cNvSpPr/>
          <p:nvPr/>
        </p:nvSpPr>
        <p:spPr>
          <a:xfrm rot="16200000">
            <a:off x="4800682" y="3715637"/>
            <a:ext cx="218496" cy="27962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625277-5308-46C8-BD56-F95647D5D317}"/>
              </a:ext>
            </a:extLst>
          </p:cNvPr>
          <p:cNvSpPr txBox="1"/>
          <p:nvPr/>
        </p:nvSpPr>
        <p:spPr>
          <a:xfrm>
            <a:off x="4532242" y="5378052"/>
            <a:ext cx="111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6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Transfer Learning</vt:lpstr>
      <vt:lpstr>정의</vt:lpstr>
      <vt:lpstr>사용되는 이유 / 상황</vt:lpstr>
      <vt:lpstr>Transfer Learning</vt:lpstr>
      <vt:lpstr>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한 운</dc:creator>
  <cp:lastModifiedBy>한 운</cp:lastModifiedBy>
  <cp:revision>1</cp:revision>
  <dcterms:created xsi:type="dcterms:W3CDTF">2020-07-26T12:00:10Z</dcterms:created>
  <dcterms:modified xsi:type="dcterms:W3CDTF">2020-07-26T12:56:13Z</dcterms:modified>
</cp:coreProperties>
</file>