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FFB7F-6936-4667-BA54-88E2C1162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78FB74-7AB6-40A0-9043-9CEF873F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C65BA-E67A-4454-A151-99D5CE5E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8F166-03B3-4751-BCEA-AD9F5490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F0710-A890-4920-A858-F9C6A95A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B11A-E093-4410-8E34-5EECEB9D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D31E2-8FC5-4845-A2C3-FB7B42D4B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FB422-7295-4CCB-982D-C98AF9E5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C298-4CE2-463F-9B7A-8B3BE8E8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290D3-B156-453F-BA49-0B7A708A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3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553562-5533-4693-9A3C-96E69781C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A50B6-40FA-41C8-88C2-75CFAFFD0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51FEC-2F57-4B0E-93F4-C87414E5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0865B-E98A-4DFD-9C63-308307AE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7E999-F340-4579-9A0A-57185697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5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FA5A6-2973-4CBD-AD0A-358891A9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AB783-0170-4D7B-832F-7D076586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7CB00-F196-4567-9943-939F2211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6C3CF-6921-410B-8047-8AD54781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58DAD-5612-44C1-99ED-50F1A757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8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D4F99-999F-4352-90B9-08242C6C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2EB4D-F963-426A-897D-73BFFEE9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07363-4E17-4AFD-A741-22BFD1C5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F2A19-C73E-4A93-AB66-34B0276F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FA105-8FD5-4DC9-953C-DADF7DD4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A0834-A74C-4FFD-9751-BE8FB4DB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CA657-FF58-4B2B-901F-B08BD1DB7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A01F5-B0CB-4559-B5EB-CE0A2CFD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1D70F-7171-48DD-B112-CE1A2A63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8DDC7-DB7D-4843-96F6-BD26C076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69E5B-C900-4451-A1E1-A62A0B5F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4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F86-34D5-4C7D-93BA-28915571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44215-621E-42BE-AE92-07C8DEC7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AD2943-8DEE-4766-99BF-EC88FF86C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538475-F15B-4DFF-B3C1-14F961518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C75D9-6D60-4A3F-9621-191EA1C8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7956AD-E99D-48D0-A569-1AF0611D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FBE01-55AF-4F0D-AF49-634B9A6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4FF2B-7344-463A-BA45-048F92B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0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CB94-D732-4FC6-8215-9FB7AB68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4EE82E-37FC-4E32-A7EA-70C03E30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7226D-98A4-4ECF-9E2F-75929B68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5ED5F-1A67-4F20-9284-A420CB77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26F6D-CF86-4F70-8957-7D2DA983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EEFCA2-2406-45D0-AB62-1F00977F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C8C00-3F75-4BB2-860D-27B46758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9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AD575-E863-4BF7-B060-1407E20E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43CD8-EA58-428B-82BA-E52304A4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C9BF3-62AB-4B40-B144-121FBEC9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710A4-1FD9-42D3-9CBB-1F561D11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33C19-F137-4315-B617-BEF3CDCC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FBF64-F9D9-4807-9B4F-87506DFD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2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301F-C56F-4DCD-9F3C-52C744F8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A5927C-22A9-40A0-92AF-66FBB1273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4BAF8-578C-4225-A9B5-CBD6EA81C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A4095-5641-4D5C-A95C-2AC972A0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C0A3B-97A2-4D0C-8DE9-A3CBAA2B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28E49-EDD1-4506-A2BC-59ACC9F0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1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142E0-90B3-4A13-AE4C-9AC63D0E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9E798-DA80-47EF-AD19-98EAE641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58E3D-1138-4F19-94F6-5B05C4400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A0C5-4332-470D-BAE0-292AF55F329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D077A-5D04-40F0-9B6D-A77A2E01E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251CA-D0B9-4349-B877-2E4C60E51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2F91-EF5B-45F9-BF92-9B57DB86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350758-2C7F-446F-BFF9-9242222A2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8" t="16651" r="43984" b="45922"/>
          <a:stretch/>
        </p:blipFill>
        <p:spPr>
          <a:xfrm>
            <a:off x="193964" y="1105628"/>
            <a:ext cx="8111833" cy="44913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82411A-D473-4627-A7F9-1A057FD69592}"/>
              </a:ext>
            </a:extLst>
          </p:cNvPr>
          <p:cNvSpPr/>
          <p:nvPr/>
        </p:nvSpPr>
        <p:spPr>
          <a:xfrm>
            <a:off x="8731623" y="1870598"/>
            <a:ext cx="851647" cy="555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256(</a:t>
            </a:r>
            <a:r>
              <a:rPr lang="ko-KR" altLang="en-US" sz="1500" dirty="0">
                <a:solidFill>
                  <a:schemeClr val="tx1"/>
                </a:solidFill>
              </a:rPr>
              <a:t>분기점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B3855-FD25-4E5D-939D-F3BB8770F35F}"/>
              </a:ext>
            </a:extLst>
          </p:cNvPr>
          <p:cNvSpPr/>
          <p:nvPr/>
        </p:nvSpPr>
        <p:spPr>
          <a:xfrm>
            <a:off x="8731623" y="717177"/>
            <a:ext cx="851647" cy="555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307B5F-5EB8-4BC3-B148-ED96CEDDBB8D}"/>
              </a:ext>
            </a:extLst>
          </p:cNvPr>
          <p:cNvSpPr/>
          <p:nvPr/>
        </p:nvSpPr>
        <p:spPr>
          <a:xfrm>
            <a:off x="8731622" y="3073381"/>
            <a:ext cx="851647" cy="555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9BBA7-D0B1-447A-95C0-B7256F528971}"/>
              </a:ext>
            </a:extLst>
          </p:cNvPr>
          <p:cNvSpPr/>
          <p:nvPr/>
        </p:nvSpPr>
        <p:spPr>
          <a:xfrm>
            <a:off x="8731622" y="4276164"/>
            <a:ext cx="851647" cy="555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384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BC4177-8C5C-4C34-8282-F42513B46E4F}"/>
              </a:ext>
            </a:extLst>
          </p:cNvPr>
          <p:cNvSpPr/>
          <p:nvPr/>
        </p:nvSpPr>
        <p:spPr>
          <a:xfrm>
            <a:off x="10273552" y="3674772"/>
            <a:ext cx="851647" cy="555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_x2 : 384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0720F-B497-4922-A716-9760FE6532A2}"/>
              </a:ext>
            </a:extLst>
          </p:cNvPr>
          <p:cNvSpPr/>
          <p:nvPr/>
        </p:nvSpPr>
        <p:spPr>
          <a:xfrm>
            <a:off x="8731622" y="5429585"/>
            <a:ext cx="851647" cy="555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결합부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F3384F-CF5A-4145-BB18-C8A5A250950A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157447" y="1272988"/>
            <a:ext cx="0" cy="59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EFC8715-DCC7-4463-A950-89419E01A56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9157446" y="2426409"/>
            <a:ext cx="1" cy="6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A6E965-D986-4ECF-A8AC-17A4B5C2F8A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57446" y="3629192"/>
            <a:ext cx="0" cy="6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EF36A1-7A56-47F2-86EC-C5D25D869464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9157446" y="4831975"/>
            <a:ext cx="0" cy="59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0459A7F-0BB9-4311-B2DF-4E99186260D3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9583270" y="2148504"/>
            <a:ext cx="1116106" cy="1526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3BF1D1D-EC66-411A-B683-DBEEB9BC3AFA}"/>
              </a:ext>
            </a:extLst>
          </p:cNvPr>
          <p:cNvCxnSpPr>
            <a:stCxn id="15" idx="2"/>
            <a:endCxn id="16" idx="3"/>
          </p:cNvCxnSpPr>
          <p:nvPr/>
        </p:nvCxnSpPr>
        <p:spPr>
          <a:xfrm rot="5400000">
            <a:off x="9402869" y="4410984"/>
            <a:ext cx="1476908" cy="111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6E566B-0961-4979-979F-00C59AC62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5" t="36362" r="59927" b="44861"/>
          <a:stretch/>
        </p:blipFill>
        <p:spPr>
          <a:xfrm>
            <a:off x="2850776" y="1721224"/>
            <a:ext cx="6490448" cy="2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B9BD9F-6138-4634-85B2-661F4390C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6" t="23217" r="33235" b="23352"/>
          <a:stretch/>
        </p:blipFill>
        <p:spPr>
          <a:xfrm>
            <a:off x="1120588" y="-73892"/>
            <a:ext cx="3717752" cy="32881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9DF5AD-A107-4512-B548-8C99A35D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56" t="23486" r="33455" b="24023"/>
          <a:stretch/>
        </p:blipFill>
        <p:spPr>
          <a:xfrm>
            <a:off x="6404330" y="25808"/>
            <a:ext cx="3784313" cy="3288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8B678B-FDB8-487E-ADF9-7154C7DBF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34" t="34209" r="31751" b="30640"/>
          <a:stretch/>
        </p:blipFill>
        <p:spPr>
          <a:xfrm>
            <a:off x="1120588" y="3429000"/>
            <a:ext cx="3717752" cy="32236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022B9F-9247-497A-824F-D01A6BC83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81" t="33535" r="31627" b="30775"/>
          <a:stretch/>
        </p:blipFill>
        <p:spPr>
          <a:xfrm>
            <a:off x="6404330" y="3429000"/>
            <a:ext cx="3717752" cy="32840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402F39-7D59-4D27-A5D3-27DE0BDB418A}"/>
              </a:ext>
            </a:extLst>
          </p:cNvPr>
          <p:cNvCxnSpPr/>
          <p:nvPr/>
        </p:nvCxnSpPr>
        <p:spPr>
          <a:xfrm>
            <a:off x="5061527" y="1588655"/>
            <a:ext cx="1145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A11663-4704-4B3F-A6D4-B0D67966A74F}"/>
              </a:ext>
            </a:extLst>
          </p:cNvPr>
          <p:cNvCxnSpPr/>
          <p:nvPr/>
        </p:nvCxnSpPr>
        <p:spPr>
          <a:xfrm>
            <a:off x="5061527" y="4932491"/>
            <a:ext cx="1145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2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정수</dc:creator>
  <cp:lastModifiedBy>이 정수</cp:lastModifiedBy>
  <cp:revision>3</cp:revision>
  <dcterms:created xsi:type="dcterms:W3CDTF">2020-07-16T13:36:26Z</dcterms:created>
  <dcterms:modified xsi:type="dcterms:W3CDTF">2020-07-16T13:54:31Z</dcterms:modified>
</cp:coreProperties>
</file>