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9" r:id="rId7"/>
    <p:sldId id="266" r:id="rId8"/>
    <p:sldId id="267" r:id="rId9"/>
    <p:sldId id="268" r:id="rId10"/>
    <p:sldId id="269" r:id="rId11"/>
    <p:sldId id="261" r:id="rId12"/>
    <p:sldId id="258" r:id="rId13"/>
    <p:sldId id="260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5134313" y="385812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이벤트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645349" y="6422066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8C77-6500-4215-96DE-887D07DE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33045"/>
            <a:ext cx="10515600" cy="1325563"/>
          </a:xfrm>
        </p:spPr>
        <p:txBody>
          <a:bodyPr/>
          <a:lstStyle/>
          <a:p>
            <a:r>
              <a:rPr lang="ko-KR" altLang="en-US" dirty="0"/>
              <a:t>이벤트 만들기 방법 </a:t>
            </a:r>
            <a:r>
              <a:rPr lang="en-US" altLang="ko-KR" dirty="0"/>
              <a:t>(3) </a:t>
            </a:r>
            <a:r>
              <a:rPr lang="ko-KR" altLang="en-US" dirty="0"/>
              <a:t>익명 내부 클래스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FBBAE8-1867-4F8C-B075-B6864CAC4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1253331"/>
            <a:ext cx="11206480" cy="54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DD13-E321-43E3-8858-57C74599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32" y="243840"/>
            <a:ext cx="10515600" cy="807403"/>
          </a:xfrm>
        </p:spPr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 이벤트 처리방법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44001A-CC5A-45C9-87BA-18E3CB76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12" y="1051243"/>
            <a:ext cx="9249768" cy="52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7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5E97-9BBB-45CA-94D7-F2A0BAC9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4538"/>
            <a:ext cx="10515600" cy="1325563"/>
          </a:xfrm>
        </p:spPr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이벤트 만들기 예 </a:t>
            </a:r>
            <a:r>
              <a:rPr lang="en-US" altLang="ko-KR" dirty="0"/>
              <a:t>- xml </a:t>
            </a:r>
            <a:r>
              <a:rPr lang="ko-KR" altLang="en-US" dirty="0"/>
              <a:t>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667C7-294F-434E-BE19-3423E125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7" y="1288652"/>
            <a:ext cx="3718514" cy="5305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89FE8B-357C-4624-B9DF-4E009C37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07" y="1288652"/>
            <a:ext cx="6981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74CCB-D786-4909-B90B-B78E027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ko-KR" altLang="en-US" dirty="0"/>
              <a:t>이벤트들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4D878A-1AD7-466D-AB6C-ABDCBD4C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95" y="918050"/>
            <a:ext cx="11254010" cy="56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7CC10-B1B5-42B6-A2DC-315D4F2A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60" y="1619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ko-KR" altLang="en-US" dirty="0"/>
              <a:t>이벤트들 </a:t>
            </a:r>
            <a:r>
              <a:rPr lang="en-US" altLang="ko-KR" dirty="0"/>
              <a:t>(2) - radio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1017B0-F586-44CD-902B-79FAE615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80" y="1297304"/>
            <a:ext cx="10358120" cy="51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FA928D-79D9-4974-9D33-A54FFCA72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743"/>
            <a:ext cx="10661191" cy="546496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62C7E6E-B14E-49B1-A961-301636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53180"/>
            <a:ext cx="11948159" cy="1325563"/>
          </a:xfrm>
        </p:spPr>
        <p:txBody>
          <a:bodyPr/>
          <a:lstStyle/>
          <a:p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en-US" altLang="ko-KR" dirty="0"/>
              <a:t>(3) checkbox, </a:t>
            </a:r>
            <a:r>
              <a:rPr lang="en-US" altLang="ko-KR" dirty="0" err="1"/>
              <a:t>togglebutton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15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44D3E69-5E29-49A2-B78B-F9DBAF27C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514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vertical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tv_msg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:textColor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"#FF0000"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"안녕하세요!"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vertical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CheckBox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cb_bigFont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Big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rbg_colorGroup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RadioButton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rb_red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RadioButton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rb_green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RadioButton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ToggleButton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tb_active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"선택 활성화"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8B5D687-AF3E-4BEF-A34F-EE0C0B04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680" y="410797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android.graphics.Color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android.os.Bundle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android.support.annotation.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android.support.v7.app.AppCompatActivity;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android.view.View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android.widget.CompoundButton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android.widget.RadioGroup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android.widget.ToggleButton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EventExActivityCompoundButton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compoundexersise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mConfig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tv_msg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rbg_colorGroup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colorGroup.setOnCheckedChangeListener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mRadioCheck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b_bigFont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cb_bigFont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b_bigFont.setOnCheckedChangeListener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mCheckChange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ToggleButton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b_active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tb_active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b_active.setOnCheckedChangeListener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mToggleChange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mRadioCheck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onCheckedChanged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RadioGroup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checkedId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()==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rbg_colorGroup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checkedId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rb_green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rb_blue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mCheckChange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onCheckedChanged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buttonView.getId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()==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cb_bigFont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mMsg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mToggleChange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CompoundButton.OnCheckedChangeListener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onCheckedChanged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CompoundButton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buttonView.getId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()==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tb_active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mConfig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.setVisibility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mConfig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.setVisibility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C9F3C-CEE0-4015-A46D-5CBD09A4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39080"/>
            <a:ext cx="10515600" cy="1325563"/>
          </a:xfrm>
        </p:spPr>
        <p:txBody>
          <a:bodyPr/>
          <a:lstStyle/>
          <a:p>
            <a:r>
              <a:rPr lang="ko-KR" altLang="en-US"/>
              <a:t>사용자 터치 입력의 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DBC747-D852-4A61-BD10-FC8ECDFF5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799" y="1216024"/>
            <a:ext cx="9896265" cy="5502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18170-35A7-405A-96F5-78759E415FC3}"/>
              </a:ext>
            </a:extLst>
          </p:cNvPr>
          <p:cNvSpPr txBox="1"/>
          <p:nvPr/>
        </p:nvSpPr>
        <p:spPr>
          <a:xfrm>
            <a:off x="3151573" y="5646198"/>
            <a:ext cx="497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 외에도 종류는 많음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0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95BC-08A3-42E2-9088-85370FF6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전달 과정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026" name="Picture 2" descr="https://cdn-images-1.medium.com/max/1000/1*C1DIr2N_dqAmy1IggDTB7w.png">
            <a:extLst>
              <a:ext uri="{FF2B5EF4-FFF2-40B4-BE49-F238E27FC236}">
                <a16:creationId xmlns:a16="http://schemas.microsoft.com/office/drawing/2014/main" id="{26678029-86DF-4045-AD99-8CC28BC0F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7" b="20812"/>
          <a:stretch/>
        </p:blipFill>
        <p:spPr bwMode="auto">
          <a:xfrm>
            <a:off x="484154" y="1402080"/>
            <a:ext cx="11223692" cy="52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AABB1-6142-48DE-976A-58B2EE591786}"/>
              </a:ext>
            </a:extLst>
          </p:cNvPr>
          <p:cNvSpPr txBox="1"/>
          <p:nvPr/>
        </p:nvSpPr>
        <p:spPr>
          <a:xfrm>
            <a:off x="5567680" y="2967335"/>
            <a:ext cx="212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객체를 만든 </a:t>
            </a:r>
            <a:r>
              <a:rPr lang="ko-KR" altLang="en-US" dirty="0" err="1"/>
              <a:t>다는건</a:t>
            </a:r>
            <a:r>
              <a:rPr lang="ko-KR" altLang="en-US" dirty="0"/>
              <a:t> 자바에선 </a:t>
            </a:r>
            <a:r>
              <a:rPr lang="en-US" altLang="ko-KR" dirty="0"/>
              <a:t>new</a:t>
            </a:r>
            <a:r>
              <a:rPr lang="ko-KR" altLang="en-US" dirty="0"/>
              <a:t>라는 거니까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5C50F-2A82-4A6F-B6A2-151C5B4D3DAD}"/>
              </a:ext>
            </a:extLst>
          </p:cNvPr>
          <p:cNvSpPr txBox="1"/>
          <p:nvPr/>
        </p:nvSpPr>
        <p:spPr>
          <a:xfrm>
            <a:off x="5425440" y="2306320"/>
            <a:ext cx="6014720" cy="435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2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A40D8-DF49-4310-9144-B48E7B36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00965"/>
            <a:ext cx="10515600" cy="1325563"/>
          </a:xfrm>
        </p:spPr>
        <p:txBody>
          <a:bodyPr/>
          <a:lstStyle/>
          <a:p>
            <a:r>
              <a:rPr lang="ko-KR" altLang="en-US" dirty="0"/>
              <a:t>이벤트 전달과정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 descr="https://cdn-images-1.medium.com/max/1000/1*umsO_F65V6ckL1eaggp7wg.png">
            <a:extLst>
              <a:ext uri="{FF2B5EF4-FFF2-40B4-BE49-F238E27FC236}">
                <a16:creationId xmlns:a16="http://schemas.microsoft.com/office/drawing/2014/main" id="{1CFEAAE5-8F64-4C2A-81E2-D449025A05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t="16950" r="8509" b="9266"/>
          <a:stretch/>
        </p:blipFill>
        <p:spPr bwMode="auto">
          <a:xfrm>
            <a:off x="614680" y="1060768"/>
            <a:ext cx="11104880" cy="56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BC8C8-6452-4EC6-98AF-0A1DCDF3EFC8}"/>
              </a:ext>
            </a:extLst>
          </p:cNvPr>
          <p:cNvSpPr txBox="1"/>
          <p:nvPr/>
        </p:nvSpPr>
        <p:spPr>
          <a:xfrm>
            <a:off x="8310880" y="3814783"/>
            <a:ext cx="2854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콜백함수 실행 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218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D7352-EDC2-424B-96FC-D659ADA9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ko-KR" altLang="en-US" dirty="0"/>
              <a:t>이벤트 전달과정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A193-21CE-4AFC-A05B-F125296F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25563"/>
            <a:ext cx="10947400" cy="4744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</a:t>
            </a:r>
            <a:r>
              <a:rPr lang="ko-KR" altLang="en-US" b="1" dirty="0" err="1"/>
              <a:t>이벤트리스너</a:t>
            </a:r>
            <a:r>
              <a:rPr lang="ko-KR" altLang="en-US" b="1" dirty="0"/>
              <a:t> 작동 과정</a:t>
            </a:r>
            <a:endParaRPr lang="ko-KR" altLang="en-US" dirty="0"/>
          </a:p>
          <a:p>
            <a:r>
              <a:rPr lang="ko-KR" altLang="en-US" dirty="0"/>
              <a:t>사용자가 터치를 하면 </a:t>
            </a:r>
            <a:r>
              <a:rPr lang="ko-KR" altLang="en-US" u="sng" dirty="0"/>
              <a:t>이벤트 </a:t>
            </a:r>
            <a:r>
              <a:rPr lang="ko-KR" altLang="en-US" u="sng" dirty="0" err="1"/>
              <a:t>핸들러가</a:t>
            </a:r>
            <a:r>
              <a:rPr lang="ko-KR" altLang="en-US" u="sng" dirty="0"/>
              <a:t> 이벤트 객체를 만들고</a:t>
            </a:r>
          </a:p>
          <a:p>
            <a:r>
              <a:rPr lang="ko-KR" altLang="en-US" dirty="0"/>
              <a:t>이벤트 객체에 정보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를 넣고</a:t>
            </a:r>
          </a:p>
          <a:p>
            <a:r>
              <a:rPr lang="ko-KR" altLang="en-US" u="sng" dirty="0"/>
              <a:t>이벤트 </a:t>
            </a:r>
            <a:r>
              <a:rPr lang="ko-KR" altLang="en-US" u="sng" dirty="0" err="1"/>
              <a:t>리스너로</a:t>
            </a:r>
            <a:r>
              <a:rPr lang="ko-KR" altLang="en-US" u="sng" dirty="0"/>
              <a:t> 이벤트 객체를 넘겨준다</a:t>
            </a:r>
            <a:endParaRPr lang="en-US" altLang="ko-KR" u="sng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b="1" dirty="0"/>
              <a:t>2. callback </a:t>
            </a:r>
            <a:r>
              <a:rPr lang="ko-KR" altLang="en-US" b="1" dirty="0"/>
              <a:t>함수</a:t>
            </a:r>
            <a:endParaRPr lang="ko-KR" altLang="en-US" dirty="0"/>
          </a:p>
          <a:p>
            <a:r>
              <a:rPr lang="en-US" altLang="ko-KR" dirty="0"/>
              <a:t>public void </a:t>
            </a:r>
            <a:r>
              <a:rPr lang="en-US" altLang="ko-KR" dirty="0" err="1"/>
              <a:t>onClick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/>
              <a:t>callback </a:t>
            </a:r>
            <a:r>
              <a:rPr lang="ko-KR" altLang="en-US" dirty="0"/>
              <a:t>함수의 일종임</a:t>
            </a:r>
          </a:p>
          <a:p>
            <a:r>
              <a:rPr lang="ko-KR" altLang="en-US" dirty="0"/>
              <a:t>사용자가 동작시키는 것이 아니라</a:t>
            </a:r>
            <a:r>
              <a:rPr lang="en-US" altLang="ko-KR" dirty="0"/>
              <a:t>, </a:t>
            </a:r>
            <a:r>
              <a:rPr lang="ko-KR" altLang="en-US" dirty="0"/>
              <a:t>클릭이 되었을 때 </a:t>
            </a:r>
            <a:r>
              <a:rPr lang="en-US" altLang="ko-KR" dirty="0"/>
              <a:t>( </a:t>
            </a:r>
            <a:r>
              <a:rPr lang="ko-KR" altLang="en-US" dirty="0"/>
              <a:t>특정조건 </a:t>
            </a:r>
            <a:r>
              <a:rPr lang="en-US" altLang="ko-KR" dirty="0"/>
              <a:t>) </a:t>
            </a:r>
            <a:r>
              <a:rPr lang="ko-KR" altLang="en-US" dirty="0"/>
              <a:t>시스템이 알아서 실행하는 함수를 </a:t>
            </a:r>
            <a:r>
              <a:rPr lang="en-US" altLang="ko-KR" dirty="0"/>
              <a:t>callback </a:t>
            </a:r>
            <a:r>
              <a:rPr lang="ko-KR" altLang="en-US" dirty="0"/>
              <a:t>함수라고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1E19D-63DA-4162-9E52-E63C9AB2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리스너란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25CD3A-5B29-4CB9-9EB0-760C84D9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5842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ABAB6C-B10C-442E-93F0-F68B0854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5" y="4606925"/>
            <a:ext cx="3638550" cy="1885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FEC97E-2951-4FA0-BD4E-479C55F9B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65" y="4283075"/>
            <a:ext cx="2838450" cy="32385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DF78BB5-3D84-4CCE-BBB6-9CE6F5FA57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3921" y="2560319"/>
            <a:ext cx="6402705" cy="2265679"/>
          </a:xfrm>
          <a:prstGeom prst="bentConnector3">
            <a:avLst>
              <a:gd name="adj1" fmla="val -7761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A7EC65-7B0D-4075-A533-FA0FF743C442}"/>
              </a:ext>
            </a:extLst>
          </p:cNvPr>
          <p:cNvSpPr txBox="1"/>
          <p:nvPr/>
        </p:nvSpPr>
        <p:spPr>
          <a:xfrm>
            <a:off x="5760720" y="5846544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 5</a:t>
            </a:r>
            <a:r>
              <a:rPr lang="ko-KR" altLang="en-US" dirty="0">
                <a:solidFill>
                  <a:srgbClr val="FF0000"/>
                </a:solidFill>
              </a:rPr>
              <a:t>가지 외에도 안드로이드는 수많은 </a:t>
            </a:r>
            <a:r>
              <a:rPr lang="ko-KR" altLang="en-US" dirty="0" err="1">
                <a:solidFill>
                  <a:srgbClr val="FF0000"/>
                </a:solidFill>
              </a:rPr>
              <a:t>리스너들을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객체 안에 가지고 있음 </a:t>
            </a:r>
            <a:r>
              <a:rPr lang="en-US" altLang="ko-KR" dirty="0">
                <a:solidFill>
                  <a:srgbClr val="FF0000"/>
                </a:solidFill>
              </a:rPr>
              <a:t>!!!!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B034B2-9AF4-4536-A680-BDF3195AC0AC}"/>
              </a:ext>
            </a:extLst>
          </p:cNvPr>
          <p:cNvSpPr/>
          <p:nvPr/>
        </p:nvSpPr>
        <p:spPr>
          <a:xfrm>
            <a:off x="6835806" y="2441359"/>
            <a:ext cx="3258105" cy="269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0880-C745-4C34-8160-19D21679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13982"/>
            <a:ext cx="10515600" cy="1325563"/>
          </a:xfrm>
        </p:spPr>
        <p:txBody>
          <a:bodyPr/>
          <a:lstStyle/>
          <a:p>
            <a:r>
              <a:rPr lang="ko-KR" altLang="en-US" dirty="0"/>
              <a:t>이벤트 만들기 </a:t>
            </a:r>
            <a:r>
              <a:rPr lang="ko-KR" altLang="en-US"/>
              <a:t>방법 </a:t>
            </a:r>
            <a:r>
              <a:rPr lang="en-US" altLang="ko-KR" dirty="0"/>
              <a:t>(3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0E9F-99A1-42C0-A068-C92432C6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53330"/>
            <a:ext cx="11435080" cy="5490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 구현 </a:t>
            </a:r>
            <a:r>
              <a:rPr lang="en-US" altLang="ko-KR" dirty="0"/>
              <a:t>(</a:t>
            </a:r>
            <a:r>
              <a:rPr lang="ko-KR" altLang="en-US" dirty="0" err="1"/>
              <a:t>클래스만들기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 err="1"/>
              <a:t>리스너로</a:t>
            </a:r>
            <a:r>
              <a:rPr lang="ko-KR" altLang="en-US" sz="1800" dirty="0"/>
              <a:t> 구현된 클래스 생성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/>
              <a:t>리스너를</a:t>
            </a:r>
            <a:r>
              <a:rPr lang="ko-KR" altLang="en-US" sz="1800" dirty="0"/>
              <a:t> 구현하는 클래스를 선언하고 추상 메서드를 구현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이벤트 감지할 수 있는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등록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액티비티 자체가 </a:t>
            </a:r>
            <a:r>
              <a:rPr lang="ko-KR" altLang="en-US" dirty="0" err="1"/>
              <a:t>리스너</a:t>
            </a:r>
            <a:r>
              <a:rPr lang="ko-KR" altLang="en-US" dirty="0"/>
              <a:t>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액티비티에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구현 및 </a:t>
            </a:r>
            <a:r>
              <a:rPr lang="ko-KR" altLang="en-US" sz="1800" dirty="0" err="1"/>
              <a:t>추상메서드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이벤트 감지할 수 있는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등록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514350" indent="-514350">
              <a:buAutoNum type="arabicPeriod" startAt="3"/>
            </a:pPr>
            <a:r>
              <a:rPr lang="ko-KR" altLang="en-US" dirty="0"/>
              <a:t>익명 내부 클래스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순간순간 바로 생성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*******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만드는 것과 익명 클래스의 차이점 </a:t>
            </a:r>
            <a:r>
              <a:rPr lang="en-US" altLang="ko-KR" sz="1800" dirty="0"/>
              <a:t>: </a:t>
            </a:r>
            <a:r>
              <a:rPr lang="ko-KR" altLang="en-US" sz="1800" dirty="0"/>
              <a:t>재사용성 </a:t>
            </a:r>
            <a:r>
              <a:rPr lang="en-US" altLang="ko-KR" sz="1800" dirty="0"/>
              <a:t>!  </a:t>
            </a:r>
            <a:r>
              <a:rPr lang="ko-KR" altLang="en-US" sz="1800" dirty="0" err="1"/>
              <a:t>리스너들은</a:t>
            </a:r>
            <a:r>
              <a:rPr lang="ko-KR" altLang="en-US" sz="1800" dirty="0"/>
              <a:t> 재사용 가능</a:t>
            </a:r>
            <a:r>
              <a:rPr lang="en-US" altLang="ko-KR" sz="1800" dirty="0"/>
              <a:t>. / </a:t>
            </a:r>
            <a:r>
              <a:rPr lang="ko-KR" altLang="en-US" sz="1800" dirty="0"/>
              <a:t>익명내부클래스는 재사용 불가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429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0824-202F-4282-AA26-51A298BD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90805"/>
            <a:ext cx="12115800" cy="1325563"/>
          </a:xfrm>
        </p:spPr>
        <p:txBody>
          <a:bodyPr/>
          <a:lstStyle/>
          <a:p>
            <a:r>
              <a:rPr lang="ko-KR" altLang="en-US" dirty="0"/>
              <a:t>이벤트 만들기 방법 </a:t>
            </a:r>
            <a:r>
              <a:rPr lang="en-US" altLang="ko-KR" dirty="0"/>
              <a:t>(1)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A713C-684B-4DBF-B03C-F26229B8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635"/>
            <a:ext cx="9016438" cy="5714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C1CF2-1B0A-469B-A017-230E87F5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24" y="956786"/>
            <a:ext cx="2130974" cy="3565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85D53C-A861-4934-981C-7F3899C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065" y="956786"/>
            <a:ext cx="2056607" cy="36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62D99-15A0-49FA-8AE9-090E81AE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8255"/>
            <a:ext cx="11922760" cy="1475265"/>
          </a:xfrm>
        </p:spPr>
        <p:txBody>
          <a:bodyPr/>
          <a:lstStyle/>
          <a:p>
            <a:r>
              <a:rPr lang="ko-KR" altLang="en-US" dirty="0"/>
              <a:t>이벤트 만들기 방법 </a:t>
            </a:r>
            <a:r>
              <a:rPr lang="en-US" altLang="ko-KR" dirty="0"/>
              <a:t>(2) </a:t>
            </a:r>
            <a:r>
              <a:rPr lang="ko-KR" altLang="en-US" dirty="0" err="1"/>
              <a:t>엑티비티가</a:t>
            </a:r>
            <a:r>
              <a:rPr lang="ko-KR" altLang="en-US" dirty="0"/>
              <a:t> </a:t>
            </a:r>
            <a:r>
              <a:rPr lang="ko-KR" altLang="en-US" dirty="0" err="1"/>
              <a:t>리스너구현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79847F9-34B6-42BC-B086-83E761C5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6" y="1268254"/>
            <a:ext cx="11550804" cy="5345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D00CFE-01D3-427A-8C83-12A2794B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294" y="1658254"/>
            <a:ext cx="2308706" cy="38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268</Words>
  <Application>Microsoft Office PowerPoint</Application>
  <PresentationFormat>와이드스크린</PresentationFormat>
  <Paragraphs>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굴림체</vt:lpstr>
      <vt:lpstr>맑은 고딕</vt:lpstr>
      <vt:lpstr>Arial</vt:lpstr>
      <vt:lpstr>Office 테마</vt:lpstr>
      <vt:lpstr>모바일 프로그래밍</vt:lpstr>
      <vt:lpstr>사용자 터치 입력의 처리</vt:lpstr>
      <vt:lpstr>이벤트 전달 과정 (1)</vt:lpstr>
      <vt:lpstr>이벤트 전달과정 (2)</vt:lpstr>
      <vt:lpstr>이벤트 전달과정 (3)</vt:lpstr>
      <vt:lpstr>리스너란? 리스너 종류</vt:lpstr>
      <vt:lpstr>이벤트 만들기 방법 (3가지) </vt:lpstr>
      <vt:lpstr>이벤트 만들기 방법 (1) 리스너 인터페이스 구현 </vt:lpstr>
      <vt:lpstr>이벤트 만들기 방법 (2) 엑티비티가 리스너구현</vt:lpstr>
      <vt:lpstr>이벤트 만들기 방법 (3) 익명 내부 클래스 </vt:lpstr>
      <vt:lpstr>Button 이벤트 처리방법</vt:lpstr>
      <vt:lpstr>Button 이벤트 만들기 예 - xml 이용</vt:lpstr>
      <vt:lpstr>CompoundButton 이벤트들 (1)</vt:lpstr>
      <vt:lpstr>CompoundButton 이벤트들 (2) - radio</vt:lpstr>
      <vt:lpstr>CompoundButton 이벤트 (3) checkbox, togglebutton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62</cp:revision>
  <dcterms:created xsi:type="dcterms:W3CDTF">2019-01-02T06:24:42Z</dcterms:created>
  <dcterms:modified xsi:type="dcterms:W3CDTF">2020-03-12T22:06:54Z</dcterms:modified>
</cp:coreProperties>
</file>