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1" r:id="rId5"/>
    <p:sldId id="272" r:id="rId6"/>
    <p:sldId id="261" r:id="rId7"/>
    <p:sldId id="262" r:id="rId8"/>
    <p:sldId id="263" r:id="rId9"/>
    <p:sldId id="268" r:id="rId10"/>
    <p:sldId id="266" r:id="rId11"/>
    <p:sldId id="267" r:id="rId12"/>
    <p:sldId id="257" r:id="rId13"/>
    <p:sldId id="269" r:id="rId14"/>
    <p:sldId id="270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민 김" initials="선김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DEE01-045A-4099-B3CD-B706CEB54CB9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9F49-B147-4E8C-B2C2-FF1A4C4C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CB4E-97F4-488A-8D42-6BDB1FBB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662E9E-BF2B-4615-B655-2677F39A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79F2C-9B0F-47D5-A5E1-FB957E4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E1FE-9425-4C2A-93DA-1215CF39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945B7-4B97-4A56-84E6-A085F10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87750-C3F9-4B0E-A927-38CA482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2BC25-0693-4AE1-8F00-F36533CC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BC99-8284-4526-A489-2845289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796D4-D6E9-49C9-AA13-932E202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86BC4-BAB8-411F-92D4-82EF68F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A968DF-BBD1-435C-8CEA-5745FD08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C9973-1AD3-4C2C-8DE6-E31EA3E0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2A60E-E3EA-46FD-A4A2-FA655195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E50F1-F61C-4AB6-8469-9A5030D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2CCF-347C-4113-81E7-53CDBA6A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326B-5BE3-4005-920A-18BAB0C1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DE849-AFF5-4E44-A1A5-63D49536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92205-CA43-4657-B686-033BDEC7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3D62B-38A2-47FC-AF96-3A98ED20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EF5A4-435A-4549-BD53-E1309E27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036C-C9DE-4823-8DB0-60DB56AD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ACBAA-BC26-467A-8FBB-5F08CB33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4E54C-999A-4F3E-847C-2376746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B7D8-346C-45DF-A326-55376BF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E5B5-EA8A-45B6-A22C-1972EC9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5025-C93F-4BF8-A866-6897B5F3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8EDF-F954-4FFE-8548-B706FB8A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8ED9F-1C08-4F5F-A253-0DE911B8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A387-7C6B-4289-AB12-3D0F1775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AF87A-8124-4C32-A124-A88F3C3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0DFD2-4518-4DD3-85F7-2CC05E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39B5-71E5-42B8-B62D-490BEE9B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A29F6-02F0-4D50-8FFF-F59F9C46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04181-045E-426E-9F3B-7BA1CA212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E7897-F412-4D6A-9DED-7355CABF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9E37A-2967-4169-9A0A-BC339A07D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77F3B8-43D9-4EED-852A-81842761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E1CD6-6E46-4790-8294-7E990A11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A85D0-919E-4C39-9AF0-C98570BD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7C96-3344-4ABF-A401-F858FFA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96C85-B074-42CA-BEC4-5BC0B16A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6DC6E-72D6-4028-8BDA-C72E76EF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9E172-E1C6-4C01-86AF-67BA859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DD218-43E4-45FD-A137-43F50ED2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ECD42B-426D-475F-9C3C-7218BBC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59F63-CA77-4246-B548-CEBE1A8D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24F8-5F62-4A72-8BBA-B70544B3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9866-7109-4F73-B327-FBAE9D0E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58842-0A5E-4985-B7C1-D404978E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04074-1263-4502-AD18-1CCDCA99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FB989-2E0E-4133-AA24-6341967F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ABF88-1B0B-49A6-9A97-7FDFBCF3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F76B-4E44-4A31-9E10-00EF629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022F3-1421-4F40-9891-FBFC007A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82937-8576-4F13-BEC8-800D9F6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13968-4238-4284-A941-653A8B2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15565-9275-4F3A-ACEC-BF83AC6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74296-701E-4ABF-816C-8D2AB67B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51667-3096-4337-A870-91F3B6C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76286-4218-4C87-9989-97FEDBED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AA719-7203-45B1-B6B1-BA146906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E564D-F963-4573-9BDF-DD70568E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D92E3-529F-4F29-81D7-B4D1022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CAB7-9F8E-4521-BE1E-9902838AA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프로그래밍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F1FC59-2326-4BB6-B347-4AE95CD28407}"/>
              </a:ext>
            </a:extLst>
          </p:cNvPr>
          <p:cNvSpPr/>
          <p:nvPr/>
        </p:nvSpPr>
        <p:spPr>
          <a:xfrm>
            <a:off x="3581529" y="3778228"/>
            <a:ext cx="502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안드로이드 생명주기</a:t>
            </a:r>
            <a:r>
              <a:rPr lang="en-US" altLang="ko-KR" dirty="0"/>
              <a:t>, 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다이얼로그</a:t>
            </a:r>
            <a:endParaRPr lang="en-US" altLang="ko-KR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C4289C6-1ACF-4501-B7BA-2B3ED1A219E6}"/>
              </a:ext>
            </a:extLst>
          </p:cNvPr>
          <p:cNvSpPr txBox="1"/>
          <p:nvPr/>
        </p:nvSpPr>
        <p:spPr>
          <a:xfrm>
            <a:off x="6842052" y="6395208"/>
            <a:ext cx="554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만든이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김선민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출처 </a:t>
            </a:r>
            <a:r>
              <a:rPr lang="ko-KR" altLang="en-US" sz="1200" dirty="0"/>
              <a:t>일부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이찬수교수님</a:t>
            </a:r>
            <a:r>
              <a:rPr lang="ko-KR" altLang="en-US" sz="1200" dirty="0"/>
              <a:t> 안드로이드 프로그래밍 교안</a:t>
            </a:r>
          </a:p>
        </p:txBody>
      </p:sp>
    </p:spTree>
    <p:extLst>
      <p:ext uri="{BB962C8B-B14F-4D97-AF65-F5344CB8AC3E}">
        <p14:creationId xmlns:p14="http://schemas.microsoft.com/office/powerpoint/2010/main" val="112198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0AFEED-D853-4BC7-B9FA-B4ABFF0C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2" y="650972"/>
            <a:ext cx="7029635" cy="588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A84A9A-F876-4B55-AF94-64D99ED3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81039"/>
            <a:ext cx="3849210" cy="6093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Manifest.xml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ADF8F8-65B9-4CD0-8C9D-75C3EB117054}"/>
              </a:ext>
            </a:extLst>
          </p:cNvPr>
          <p:cNvSpPr/>
          <p:nvPr/>
        </p:nvSpPr>
        <p:spPr>
          <a:xfrm>
            <a:off x="790112" y="5468639"/>
            <a:ext cx="4394447" cy="248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B703BD-3BE0-4DBC-91CD-375E042FD8E1}"/>
              </a:ext>
            </a:extLst>
          </p:cNvPr>
          <p:cNvSpPr/>
          <p:nvPr/>
        </p:nvSpPr>
        <p:spPr>
          <a:xfrm>
            <a:off x="674703" y="3609285"/>
            <a:ext cx="4394447" cy="248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4CDED-ADDF-4D94-A0F8-9D1CAE1B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11" y="890499"/>
            <a:ext cx="5368189" cy="2967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A75CA3-8A84-444D-8730-4C08793ACE37}"/>
              </a:ext>
            </a:extLst>
          </p:cNvPr>
          <p:cNvSpPr/>
          <p:nvPr/>
        </p:nvSpPr>
        <p:spPr>
          <a:xfrm>
            <a:off x="6578353" y="577049"/>
            <a:ext cx="5613647" cy="33823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03366A-92BE-4D70-A395-893AFCC92C79}"/>
              </a:ext>
            </a:extLst>
          </p:cNvPr>
          <p:cNvSpPr/>
          <p:nvPr/>
        </p:nvSpPr>
        <p:spPr>
          <a:xfrm>
            <a:off x="6823811" y="385720"/>
            <a:ext cx="2559886" cy="304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Manifest </a:t>
            </a:r>
            <a:r>
              <a:rPr lang="ko-KR" altLang="en-US"/>
              <a:t>에 쓰는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18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11AE5-9F7F-4053-ADB1-23B70E76F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7" y="1801755"/>
            <a:ext cx="11874485" cy="3365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086AF-3B51-4A0F-9C36-360F4A955E0B}"/>
              </a:ext>
            </a:extLst>
          </p:cNvPr>
          <p:cNvSpPr txBox="1"/>
          <p:nvPr/>
        </p:nvSpPr>
        <p:spPr>
          <a:xfrm>
            <a:off x="3480047" y="2112885"/>
            <a:ext cx="627651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93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9856-2B32-4F22-A758-EC4631F5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132414"/>
            <a:ext cx="5944340" cy="1128215"/>
          </a:xfrm>
        </p:spPr>
        <p:txBody>
          <a:bodyPr/>
          <a:lstStyle/>
          <a:p>
            <a:r>
              <a:rPr lang="ko-KR" altLang="en-US" dirty="0"/>
              <a:t>액티비티 생명주기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1F539-A505-4D0C-B809-98AE87BA210C}"/>
              </a:ext>
            </a:extLst>
          </p:cNvPr>
          <p:cNvSpPr txBox="1"/>
          <p:nvPr/>
        </p:nvSpPr>
        <p:spPr>
          <a:xfrm>
            <a:off x="470517" y="1171852"/>
            <a:ext cx="103957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연습동작</a:t>
            </a:r>
            <a:r>
              <a:rPr lang="en-US" altLang="ko-KR" dirty="0"/>
              <a:t>1.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시작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앱을 실행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 결과 </a:t>
            </a:r>
            <a:r>
              <a:rPr lang="en-US" altLang="ko-KR" dirty="0"/>
              <a:t>: </a:t>
            </a:r>
            <a:r>
              <a:rPr lang="en-US" altLang="ko-KR" dirty="0" err="1"/>
              <a:t>onCreate</a:t>
            </a:r>
            <a:r>
              <a:rPr lang="en-US" altLang="ko-KR" dirty="0"/>
              <a:t> -&gt; </a:t>
            </a:r>
            <a:r>
              <a:rPr lang="en-US" altLang="ko-KR" dirty="0" err="1"/>
              <a:t>onStart</a:t>
            </a:r>
            <a:r>
              <a:rPr lang="en-US" altLang="ko-KR" dirty="0"/>
              <a:t>-&gt;</a:t>
            </a:r>
            <a:r>
              <a:rPr lang="en-US" altLang="ko-KR" dirty="0" err="1"/>
              <a:t>onResume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연습동작</a:t>
            </a:r>
            <a:r>
              <a:rPr lang="en-US" altLang="ko-KR" dirty="0"/>
              <a:t>2.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재실행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  <a:r>
              <a:rPr lang="ko-KR" altLang="en-US" dirty="0" err="1"/>
              <a:t>탭키</a:t>
            </a:r>
            <a:r>
              <a:rPr lang="ko-KR" altLang="en-US" dirty="0"/>
              <a:t> 누르기 </a:t>
            </a:r>
            <a:r>
              <a:rPr lang="en-US" altLang="ko-KR" dirty="0"/>
              <a:t>( = </a:t>
            </a:r>
            <a:r>
              <a:rPr lang="ko-KR" altLang="en-US" dirty="0" err="1"/>
              <a:t>홈키</a:t>
            </a:r>
            <a:r>
              <a:rPr lang="ko-KR" altLang="en-US" dirty="0"/>
              <a:t> 눌렀다가 다시 들어오기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</a:t>
            </a:r>
            <a:r>
              <a:rPr lang="ko-KR" altLang="en-US" dirty="0"/>
              <a:t> 결과 </a:t>
            </a:r>
            <a:r>
              <a:rPr lang="en-US" altLang="ko-KR" dirty="0"/>
              <a:t>: </a:t>
            </a:r>
            <a:r>
              <a:rPr lang="en-US" altLang="ko-KR" dirty="0" err="1"/>
              <a:t>onPause</a:t>
            </a:r>
            <a:r>
              <a:rPr lang="en-US" altLang="ko-KR" dirty="0"/>
              <a:t> -&gt; </a:t>
            </a:r>
            <a:r>
              <a:rPr lang="en-US" altLang="ko-KR" dirty="0" err="1"/>
              <a:t>onStop</a:t>
            </a:r>
            <a:r>
              <a:rPr lang="en-US" altLang="ko-KR" dirty="0"/>
              <a:t> -&gt; </a:t>
            </a:r>
            <a:r>
              <a:rPr lang="en-US" altLang="ko-KR" dirty="0" err="1"/>
              <a:t>onRestart</a:t>
            </a:r>
            <a:r>
              <a:rPr lang="en-US" altLang="ko-KR" dirty="0"/>
              <a:t> -&gt; </a:t>
            </a:r>
            <a:r>
              <a:rPr lang="en-US" altLang="ko-KR" dirty="0" err="1"/>
              <a:t>onStart</a:t>
            </a:r>
            <a:r>
              <a:rPr lang="en-US" altLang="ko-KR" dirty="0"/>
              <a:t> -&gt; </a:t>
            </a:r>
            <a:r>
              <a:rPr lang="en-US" altLang="ko-KR" dirty="0" err="1"/>
              <a:t>onResume</a:t>
            </a:r>
            <a:r>
              <a:rPr lang="en-US" altLang="ko-KR" dirty="0"/>
              <a:t> </a:t>
            </a:r>
            <a:r>
              <a:rPr lang="ko-KR" altLang="en-US" dirty="0"/>
              <a:t>실행됨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연습동작</a:t>
            </a:r>
            <a:r>
              <a:rPr lang="en-US" altLang="ko-KR" dirty="0"/>
              <a:t>3.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화면 전환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두번째 화면으로 전환 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첫번쨰화면 </a:t>
            </a:r>
            <a:r>
              <a:rPr lang="en-US" altLang="ko-KR" dirty="0" err="1"/>
              <a:t>onPause</a:t>
            </a:r>
            <a:r>
              <a:rPr lang="en-US" altLang="ko-KR" dirty="0"/>
              <a:t> -&gt; </a:t>
            </a:r>
            <a:r>
              <a:rPr lang="ko-KR" altLang="en-US" dirty="0" err="1"/>
              <a:t>두번째화면</a:t>
            </a:r>
            <a:r>
              <a:rPr lang="ko-KR" altLang="en-US" dirty="0"/>
              <a:t> </a:t>
            </a:r>
            <a:r>
              <a:rPr lang="en-US" altLang="ko-KR" dirty="0" err="1"/>
              <a:t>onStart</a:t>
            </a:r>
            <a:r>
              <a:rPr lang="en-US" altLang="ko-KR" dirty="0"/>
              <a:t>(), </a:t>
            </a:r>
            <a:r>
              <a:rPr lang="en-US" altLang="ko-KR" dirty="0" err="1"/>
              <a:t>onResume</a:t>
            </a:r>
            <a:r>
              <a:rPr lang="en-US" altLang="ko-KR" dirty="0"/>
              <a:t>() -&gt; </a:t>
            </a:r>
            <a:r>
              <a:rPr lang="ko-KR" altLang="en-US" dirty="0" err="1"/>
              <a:t>첫번째화면</a:t>
            </a:r>
            <a:r>
              <a:rPr lang="ko-KR" altLang="en-US" dirty="0"/>
              <a:t> </a:t>
            </a:r>
            <a:r>
              <a:rPr lang="en-US" altLang="ko-KR" dirty="0" err="1"/>
              <a:t>onStop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연습동작</a:t>
            </a:r>
            <a:r>
              <a:rPr lang="en-US" altLang="ko-KR" dirty="0"/>
              <a:t>4.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종료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탭 키를 눌러서 앱 종료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en-US" altLang="ko-KR" dirty="0" err="1"/>
              <a:t>onDestroy</a:t>
            </a:r>
            <a:r>
              <a:rPr lang="en-US" altLang="ko-KR" dirty="0"/>
              <a:t>() </a:t>
            </a:r>
            <a:r>
              <a:rPr lang="ko-KR" altLang="en-US" dirty="0"/>
              <a:t>발생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3BC3D-A42E-4132-9FC7-869B0066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493" y="5119494"/>
            <a:ext cx="2495550" cy="1162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B7847E-B0A2-429C-A3C9-09EB98065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493" y="3500586"/>
            <a:ext cx="2419350" cy="1057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D372EC-2D90-4875-840D-A37188F9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02" y="3442112"/>
            <a:ext cx="7229475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2C36D8-A10D-4F37-B289-4A7FC9A66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10" y="1867069"/>
            <a:ext cx="2457450" cy="66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2FE6C1-42F8-4559-ADF5-BE64D9B565DD}"/>
              </a:ext>
            </a:extLst>
          </p:cNvPr>
          <p:cNvSpPr txBox="1"/>
          <p:nvPr/>
        </p:nvSpPr>
        <p:spPr>
          <a:xfrm>
            <a:off x="9878257" y="4544126"/>
            <a:ext cx="189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첫번째화면</a:t>
            </a:r>
            <a:r>
              <a:rPr lang="en-US" altLang="ko-KR" sz="1200" dirty="0"/>
              <a:t>-&gt;</a:t>
            </a:r>
            <a:r>
              <a:rPr lang="ko-KR" altLang="en-US" sz="1200" dirty="0" err="1"/>
              <a:t>두번째화면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B450A-6A63-4D58-A792-32937ED6C24F}"/>
              </a:ext>
            </a:extLst>
          </p:cNvPr>
          <p:cNvSpPr txBox="1"/>
          <p:nvPr/>
        </p:nvSpPr>
        <p:spPr>
          <a:xfrm>
            <a:off x="10058400" y="6347535"/>
            <a:ext cx="189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두번째화면</a:t>
            </a:r>
            <a:r>
              <a:rPr lang="en-US" altLang="ko-KR" sz="1200" dirty="0"/>
              <a:t>-&gt;</a:t>
            </a:r>
            <a:r>
              <a:rPr lang="ko-KR" altLang="en-US" sz="1200" dirty="0" err="1"/>
              <a:t>첫번째화면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910B70-CA1A-4589-8038-D667AA2A4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75" y="6206935"/>
            <a:ext cx="4887205" cy="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4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EA2C-ECA2-41E1-8360-0C75545B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13" y="87381"/>
            <a:ext cx="10515600" cy="1325563"/>
          </a:xfrm>
        </p:spPr>
        <p:txBody>
          <a:bodyPr/>
          <a:lstStyle/>
          <a:p>
            <a:r>
              <a:rPr lang="ko-KR" altLang="en-US" dirty="0"/>
              <a:t>다이얼로그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5EA9F-AB16-46F3-804B-8853A973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6" y="1135123"/>
            <a:ext cx="7881242" cy="4351338"/>
          </a:xfrm>
        </p:spPr>
        <p:txBody>
          <a:bodyPr/>
          <a:lstStyle/>
          <a:p>
            <a:r>
              <a:rPr lang="en-US" altLang="ko-KR" dirty="0" err="1"/>
              <a:t>AlertDialog</a:t>
            </a:r>
            <a:r>
              <a:rPr lang="en-US" altLang="ko-KR" dirty="0"/>
              <a:t> </a:t>
            </a:r>
            <a:r>
              <a:rPr lang="ko-KR" altLang="en-US" dirty="0"/>
              <a:t>클래스를 이용한 여러 가지 대화상자 디자인 구축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66014A-C262-4A4E-B567-8904B8FE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38" y="513748"/>
            <a:ext cx="3781749" cy="55940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FE6522-FE59-44D4-A5C7-2141A44F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9" y="2047875"/>
            <a:ext cx="6648450" cy="48101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240DD-CD20-47B1-B0BD-FE84A6350D5F}"/>
              </a:ext>
            </a:extLst>
          </p:cNvPr>
          <p:cNvSpPr/>
          <p:nvPr/>
        </p:nvSpPr>
        <p:spPr>
          <a:xfrm>
            <a:off x="1145219" y="2681056"/>
            <a:ext cx="2112886" cy="2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BBFA64-9AE9-4C89-963A-2942E7BF3B12}"/>
              </a:ext>
            </a:extLst>
          </p:cNvPr>
          <p:cNvSpPr/>
          <p:nvPr/>
        </p:nvSpPr>
        <p:spPr>
          <a:xfrm>
            <a:off x="1145219" y="2937804"/>
            <a:ext cx="4145872" cy="633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8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4247C8-1637-4E87-8280-41AB8492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52" y="87381"/>
            <a:ext cx="3790950" cy="665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B26513-BB4B-428F-A9A6-2FDD7819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54" y="87381"/>
            <a:ext cx="3622123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AF03FB6-FAC0-4503-B46D-F501957A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13" y="87381"/>
            <a:ext cx="3638424" cy="924673"/>
          </a:xfrm>
        </p:spPr>
        <p:txBody>
          <a:bodyPr/>
          <a:lstStyle/>
          <a:p>
            <a:r>
              <a:rPr lang="en-US" altLang="ko-KR" dirty="0"/>
              <a:t>dialogex.xml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54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B2B4AD-B45F-4969-9259-1EF24DD9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" y="196450"/>
            <a:ext cx="5229225" cy="2162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633642-8026-4259-9B48-2410C6A7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80" y="2174940"/>
            <a:ext cx="8766836" cy="44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8173AD-234F-4F01-A380-102313FE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1789801" cy="65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88B61E-DB92-40B7-A6EE-832610AD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4356" cy="65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A0BD2B-844F-46F8-8825-CC99ECAA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9042" cy="59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3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FE7D-71BA-4113-84F8-0AE7C1B5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CC9D55-589F-4C52-BADD-7FBACC817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package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kr.ac.hansung.example.tutoringex;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android.app.DatePickerDialog;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android.app.ProgressDialog;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android.content.DialogInterface;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android.os.Bundle;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android.support.annotation.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Nullable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android.support.v7.app.AlertDialog;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android.support.v7.app.AppCompatActivity;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android.view.View;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android.widget.Button;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android.widget.DatePicker;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android.widget.EditText;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android.widget.Toast;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java.util.Calendar;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DialogEx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AppCompatActivity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Button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protected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@Nullable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 savedInstanceState)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.onCreate(savedInstanceState);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setContentView(R.layout.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dialogex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findViewById(R.id.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btn_okno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btn2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findViewById(R.id.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btn_edittext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btn3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findViewById(R.id.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btn_progress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btn4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findViewById(R.id.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btn_radio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.setOnClickListener(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onClick(View v)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AlertDialog.Builder builder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AlertDialog.Builder(DialogEx.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builder.setTitle(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"일반 다이얼로그"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builder.setMessage(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"내용입니다"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builder.setPositiveButton(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"예"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DialogInterface.OnClickListener()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onClick(DialogInterface dialog,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which)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Toast.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makeText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(getApplicationContext(),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"예를 선택했습니다."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,Toast.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builder.setNegativeButton(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"아니오"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DialogInterface.OnClickListener()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onClick(DialogInterface dialog,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which)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Toast.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makeText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(getApplicationContext(),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"아니오를 선택했습니다."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,Toast.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.setOnClickListener(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onClick(View v)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 edittext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EditText(DialogEx.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AlertDialog.Builder builder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AlertDialog.Builder(DialogEx.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builder.setTitle(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"입력 다이얼로그"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builder.setMessage(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"내용을 입력하세요"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builder.setView(edittext);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builder.setPositiveButton(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"입력"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DialogInterface.OnClickListener()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onClick(DialogInterface dialog,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which)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Toast.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makeText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(getApplicationContext(),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.getText().toString() ,Toast.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builder.setNegativeButton(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"취소"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DialogInterface.OnClickListener()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onClick(DialogInterface dialog,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which)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Toast.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makeText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(getApplicationContext(),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"취소를 선택했습니다."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,Toast.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builder.show();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.setOnClickListener(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onClick(View v)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Calendar c = Calendar.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getInstance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cyear = c.get(Calendar.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YEAR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cmonth = c.get(Calendar.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cday = c.get(Calendar.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DAY_OF_MONTH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DatePickerDialog.OnDateSetListener mDateSetListener =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DatePickerDialog.OnDateSetListener()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onDateSet method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onDateSet(DatePicker view,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year,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monthOfYear,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dayOfMonth)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String date_selected = 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valueOf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(monthOfYear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/"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valueOf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(dayOfMonth) +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/"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valueOf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(year);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Toast.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makeText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(DialogEx.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"Selected Date is ="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date_selected, Toast.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DatePickerDialog alert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DatePickerDialog(DialogEx.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mDateSetListener, cyear, cmonth, cday);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alert.show();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.setOnClickListener(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onClick(View v)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CharSequence[] PhoneModels = {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"iPhone"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"Nokia"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"Android"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AlertDialog.Builder radio_dialog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AlertDialog.Builder(DialogEx.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radio_dialog.setIcon(R.drawable.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ic_launcher_background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radio_dialog.setTitle(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"Select a Phone Model"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radio_dialog.setSingleChoiceItems(PhoneModels,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DialogInterface.OnClickListener()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onClick(DialogInterface dialog,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Toast.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makeText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(getApplicationContext(),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"폰 모델은  = 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PhoneModels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[item], Toast.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dialog.dismiss();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AlertDialog alert = radio_dialog.create();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alert.show();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61B6-89FC-4B29-8256-DBC84AD4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</a:t>
            </a:r>
            <a:r>
              <a:rPr lang="en-US" altLang="ko-KR" dirty="0"/>
              <a:t>(Log)</a:t>
            </a:r>
            <a:r>
              <a:rPr lang="ko-KR" altLang="en-US" dirty="0"/>
              <a:t>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403C5D-14ED-4CD0-9C85-B58D04FE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6029"/>
            <a:ext cx="9930414" cy="49182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97F720-F0A6-44C2-B596-47562C737322}"/>
              </a:ext>
            </a:extLst>
          </p:cNvPr>
          <p:cNvSpPr/>
          <p:nvPr/>
        </p:nvSpPr>
        <p:spPr>
          <a:xfrm>
            <a:off x="5663953" y="558276"/>
            <a:ext cx="529109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System.out.println</a:t>
            </a:r>
            <a:r>
              <a:rPr lang="en-US" altLang="ko-KR" dirty="0"/>
              <a:t>()  -&gt; </a:t>
            </a:r>
            <a:r>
              <a:rPr lang="en-US" altLang="ko-KR" dirty="0" err="1"/>
              <a:t>Log.d</a:t>
            </a:r>
            <a:r>
              <a:rPr lang="en-US" altLang="ko-KR" dirty="0"/>
              <a:t>() </a:t>
            </a:r>
          </a:p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창 </a:t>
            </a:r>
            <a:r>
              <a:rPr lang="en-US" altLang="ko-KR" dirty="0"/>
              <a:t>-&gt; </a:t>
            </a:r>
            <a:r>
              <a:rPr lang="ko-KR" altLang="en-US" dirty="0"/>
              <a:t>로그</a:t>
            </a:r>
            <a:r>
              <a:rPr lang="en-US" altLang="ko-KR" dirty="0"/>
              <a:t>(log)</a:t>
            </a:r>
            <a:r>
              <a:rPr lang="ko-KR" altLang="en-US" dirty="0"/>
              <a:t> 창</a:t>
            </a:r>
          </a:p>
        </p:txBody>
      </p:sp>
    </p:spTree>
    <p:extLst>
      <p:ext uri="{BB962C8B-B14F-4D97-AF65-F5344CB8AC3E}">
        <p14:creationId xmlns:p14="http://schemas.microsoft.com/office/powerpoint/2010/main" val="11115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19967-7B3B-4253-BCC7-9A752573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/>
          <a:lstStyle/>
          <a:p>
            <a:r>
              <a:rPr lang="ko-KR" altLang="en-US" dirty="0"/>
              <a:t>로그 종류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D47B31-C7EC-4C9A-AD16-DCFF344A7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8677"/>
            <a:ext cx="10250010" cy="51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5E3BD-D872-45DC-BC43-3E2ABFF9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7" y="153192"/>
            <a:ext cx="10515600" cy="1325563"/>
          </a:xfrm>
        </p:spPr>
        <p:txBody>
          <a:bodyPr/>
          <a:lstStyle/>
          <a:p>
            <a:r>
              <a:rPr lang="ko-KR" altLang="en-US" dirty="0"/>
              <a:t>로그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E44CD4-51C1-4387-9E87-A1AECB856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46" y="1185791"/>
            <a:ext cx="11259561" cy="545470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37680E-6C1C-4F6F-A59F-DD056E77A90C}"/>
              </a:ext>
            </a:extLst>
          </p:cNvPr>
          <p:cNvCxnSpPr>
            <a:cxnSpLocks/>
          </p:cNvCxnSpPr>
          <p:nvPr/>
        </p:nvCxnSpPr>
        <p:spPr>
          <a:xfrm>
            <a:off x="5486400" y="2965142"/>
            <a:ext cx="0" cy="932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AA9FF1-A50A-4298-A0F9-AB58E5022590}"/>
              </a:ext>
            </a:extLst>
          </p:cNvPr>
          <p:cNvSpPr txBox="1"/>
          <p:nvPr/>
        </p:nvSpPr>
        <p:spPr>
          <a:xfrm>
            <a:off x="4666695" y="2292659"/>
            <a:ext cx="250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Verbose, Debug, Information, Warning</a:t>
            </a:r>
          </a:p>
          <a:p>
            <a:r>
              <a:rPr lang="en-US" altLang="ko-KR" dirty="0"/>
              <a:t>Error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2567AA-BB0A-42A0-A986-310400B5DC27}"/>
              </a:ext>
            </a:extLst>
          </p:cNvPr>
          <p:cNvCxnSpPr>
            <a:cxnSpLocks/>
          </p:cNvCxnSpPr>
          <p:nvPr/>
        </p:nvCxnSpPr>
        <p:spPr>
          <a:xfrm>
            <a:off x="2743200" y="3124940"/>
            <a:ext cx="0" cy="452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8F4BD9-E6BC-41DB-BF37-F4339964C425}"/>
              </a:ext>
            </a:extLst>
          </p:cNvPr>
          <p:cNvSpPr txBox="1"/>
          <p:nvPr/>
        </p:nvSpPr>
        <p:spPr>
          <a:xfrm>
            <a:off x="1821773" y="2755608"/>
            <a:ext cx="191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에뮬레이터 종류</a:t>
            </a:r>
          </a:p>
        </p:txBody>
      </p:sp>
    </p:spTree>
    <p:extLst>
      <p:ext uri="{BB962C8B-B14F-4D97-AF65-F5344CB8AC3E}">
        <p14:creationId xmlns:p14="http://schemas.microsoft.com/office/powerpoint/2010/main" val="285622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BD63EE-5BEB-485C-83FE-B998C0B8B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732" y="1101617"/>
            <a:ext cx="9401982" cy="435292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D6F2CAC-EE66-4FA5-A435-42DAF7FD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115888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dirty="0"/>
              <a:t>액티비티 생명주기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7F91D-7EAE-447F-AAA9-12E3973E3675}"/>
              </a:ext>
            </a:extLst>
          </p:cNvPr>
          <p:cNvSpPr/>
          <p:nvPr/>
        </p:nvSpPr>
        <p:spPr>
          <a:xfrm>
            <a:off x="861732" y="1150444"/>
            <a:ext cx="5858664" cy="50602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4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2F44-75C3-4720-9FA4-CB696406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" y="10287"/>
            <a:ext cx="5846685" cy="1055302"/>
          </a:xfrm>
        </p:spPr>
        <p:txBody>
          <a:bodyPr>
            <a:normAutofit/>
          </a:bodyPr>
          <a:lstStyle/>
          <a:p>
            <a:r>
              <a:rPr lang="ko-KR" altLang="en-US" dirty="0"/>
              <a:t>액티비티 생명주기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B15EF-726B-4491-80E9-67E382D2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03" y="0"/>
            <a:ext cx="5386585" cy="6858000"/>
          </a:xfrm>
          <a:prstGeom prst="rect">
            <a:avLst/>
          </a:prstGeom>
        </p:spPr>
      </p:pic>
      <p:pic>
        <p:nvPicPr>
          <p:cNvPr id="12" name="내용 개체 틀 3">
            <a:extLst>
              <a:ext uri="{FF2B5EF4-FFF2-40B4-BE49-F238E27FC236}">
                <a16:creationId xmlns:a16="http://schemas.microsoft.com/office/drawing/2014/main" id="{8160003D-3AF0-4878-A041-7E3485097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600" y="1204088"/>
            <a:ext cx="6555284" cy="550299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4F9BC3-82FC-4280-8DA7-55EE57D8F6BE}"/>
              </a:ext>
            </a:extLst>
          </p:cNvPr>
          <p:cNvSpPr/>
          <p:nvPr/>
        </p:nvSpPr>
        <p:spPr>
          <a:xfrm>
            <a:off x="1199284" y="5469246"/>
            <a:ext cx="27246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Spoqa Han Sans"/>
              </a:rPr>
              <a:t>화면에서 </a:t>
            </a:r>
            <a:r>
              <a:rPr lang="en-US" altLang="ko-KR" sz="1500" b="1" dirty="0">
                <a:solidFill>
                  <a:srgbClr val="FF0000"/>
                </a:solidFill>
                <a:latin typeface="Spoqa Han Sans"/>
              </a:rPr>
              <a:t>100% </a:t>
            </a:r>
            <a:r>
              <a:rPr lang="ko-KR" altLang="en-US" sz="1500" b="1" dirty="0">
                <a:solidFill>
                  <a:srgbClr val="FF0000"/>
                </a:solidFill>
                <a:latin typeface="Spoqa Han Sans"/>
              </a:rPr>
              <a:t>가려질 때 호출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C7195-5319-4636-8DA8-496605827C26}"/>
              </a:ext>
            </a:extLst>
          </p:cNvPr>
          <p:cNvSpPr txBox="1"/>
          <p:nvPr/>
        </p:nvSpPr>
        <p:spPr>
          <a:xfrm>
            <a:off x="129600" y="2654423"/>
            <a:ext cx="6555284" cy="1242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4AD8D-12E0-49BE-B75F-2C1B55CF78EF}"/>
              </a:ext>
            </a:extLst>
          </p:cNvPr>
          <p:cNvSpPr txBox="1"/>
          <p:nvPr/>
        </p:nvSpPr>
        <p:spPr>
          <a:xfrm>
            <a:off x="129600" y="1785552"/>
            <a:ext cx="655528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BB0AC-1088-4D8D-A914-35BA4E1731E0}"/>
              </a:ext>
            </a:extLst>
          </p:cNvPr>
          <p:cNvSpPr txBox="1"/>
          <p:nvPr/>
        </p:nvSpPr>
        <p:spPr>
          <a:xfrm>
            <a:off x="129600" y="3955584"/>
            <a:ext cx="6555284" cy="25853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87401D-6EC7-4668-A16B-0872B4093DF8}"/>
              </a:ext>
            </a:extLst>
          </p:cNvPr>
          <p:cNvSpPr/>
          <p:nvPr/>
        </p:nvSpPr>
        <p:spPr>
          <a:xfrm>
            <a:off x="165112" y="947480"/>
            <a:ext cx="905523" cy="3568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앱시작관여</a:t>
            </a:r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E741F-9467-4F6F-A479-5286A2CEA5F6}"/>
              </a:ext>
            </a:extLst>
          </p:cNvPr>
          <p:cNvSpPr/>
          <p:nvPr/>
        </p:nvSpPr>
        <p:spPr>
          <a:xfrm>
            <a:off x="1234796" y="947479"/>
            <a:ext cx="905523" cy="3568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앱종료관여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24CB5-6C03-4AC7-8999-CD2377E9EBC8}"/>
              </a:ext>
            </a:extLst>
          </p:cNvPr>
          <p:cNvSpPr txBox="1"/>
          <p:nvPr/>
        </p:nvSpPr>
        <p:spPr>
          <a:xfrm>
            <a:off x="10786369" y="4323425"/>
            <a:ext cx="12405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안보이던 액티비티가 다시 보임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AE65E3-ADF4-47F2-8C57-DFD1206D33DF}"/>
              </a:ext>
            </a:extLst>
          </p:cNvPr>
          <p:cNvSpPr/>
          <p:nvPr/>
        </p:nvSpPr>
        <p:spPr>
          <a:xfrm>
            <a:off x="6906827" y="1865451"/>
            <a:ext cx="1100831" cy="43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메모리 확보를 위한 강제 종료</a:t>
            </a:r>
          </a:p>
        </p:txBody>
      </p:sp>
    </p:spTree>
    <p:extLst>
      <p:ext uri="{BB962C8B-B14F-4D97-AF65-F5344CB8AC3E}">
        <p14:creationId xmlns:p14="http://schemas.microsoft.com/office/powerpoint/2010/main" val="23507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9E2E5FA-955A-4F33-B7B1-5BD51BE8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2" y="888955"/>
            <a:ext cx="5646320" cy="59750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9713A19-C530-4F1E-B878-D475D514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67" y="65057"/>
            <a:ext cx="10515600" cy="1062408"/>
          </a:xfrm>
        </p:spPr>
        <p:txBody>
          <a:bodyPr/>
          <a:lstStyle/>
          <a:p>
            <a:r>
              <a:rPr lang="ko-KR" altLang="en-US" dirty="0"/>
              <a:t>액티비티 생명주기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AD3F34-61C7-48D3-A4E5-0E42AF85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972" y="212108"/>
            <a:ext cx="5846369" cy="50523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71C83E-FE0F-453F-9344-7D9653895F41}"/>
              </a:ext>
            </a:extLst>
          </p:cNvPr>
          <p:cNvSpPr txBox="1"/>
          <p:nvPr/>
        </p:nvSpPr>
        <p:spPr>
          <a:xfrm>
            <a:off x="1296142" y="820274"/>
            <a:ext cx="149145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BEC478-9A6A-4B94-8278-EC6FAFC42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0" y="5330425"/>
            <a:ext cx="7007440" cy="13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7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C593F-FAA5-435D-8E73-C6D162E9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18255"/>
            <a:ext cx="6707820" cy="940533"/>
          </a:xfrm>
        </p:spPr>
        <p:txBody>
          <a:bodyPr/>
          <a:lstStyle/>
          <a:p>
            <a:r>
              <a:rPr lang="ko-KR" altLang="en-US" dirty="0"/>
              <a:t>안드로이드 생명주기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CA0961-BFC1-49FA-BB6B-F51A0AB3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20" y="18255"/>
            <a:ext cx="5831797" cy="5690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E19669-4BD1-4673-BF43-741D4B5A2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3" y="756365"/>
            <a:ext cx="6143440" cy="6059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7DB2D2-A793-4C97-9095-74F2E057C4A5}"/>
              </a:ext>
            </a:extLst>
          </p:cNvPr>
          <p:cNvSpPr txBox="1"/>
          <p:nvPr/>
        </p:nvSpPr>
        <p:spPr>
          <a:xfrm>
            <a:off x="1518082" y="718086"/>
            <a:ext cx="157134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B0259-0D3B-47D0-9E01-E4370A7A2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81" y="5708342"/>
            <a:ext cx="6446019" cy="11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6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7F213-2979-4194-91E5-F0746062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59924"/>
            <a:ext cx="10515600" cy="1325563"/>
          </a:xfrm>
        </p:spPr>
        <p:txBody>
          <a:bodyPr/>
          <a:lstStyle/>
          <a:p>
            <a:r>
              <a:rPr lang="en-US" altLang="ko-KR" dirty="0"/>
              <a:t>lifecycle.xml , lifecycle2.xml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28AC02-3EF8-48D5-89D2-2CF46A542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8590B3-2428-4C68-B1D9-90597AA9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0" y="1143571"/>
            <a:ext cx="4903776" cy="4831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9C9706-73C6-43A4-AEFE-7F6CA038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3570"/>
            <a:ext cx="5425679" cy="48311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909709-5E16-4431-A49B-436D2483E46C}"/>
              </a:ext>
            </a:extLst>
          </p:cNvPr>
          <p:cNvSpPr/>
          <p:nvPr/>
        </p:nvSpPr>
        <p:spPr>
          <a:xfrm>
            <a:off x="2002764" y="5974671"/>
            <a:ext cx="142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lifecycle.xml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63E1A2-4347-42C5-ADEF-F7E64580E69E}"/>
              </a:ext>
            </a:extLst>
          </p:cNvPr>
          <p:cNvSpPr/>
          <p:nvPr/>
        </p:nvSpPr>
        <p:spPr>
          <a:xfrm>
            <a:off x="7870904" y="5974671"/>
            <a:ext cx="1549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lifecycle2.xml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98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216</Words>
  <Application>Microsoft Office PowerPoint</Application>
  <PresentationFormat>와이드스크린</PresentationFormat>
  <Paragraphs>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Spoqa Han Sans</vt:lpstr>
      <vt:lpstr>굴림체</vt:lpstr>
      <vt:lpstr>맑은 고딕</vt:lpstr>
      <vt:lpstr>Arial</vt:lpstr>
      <vt:lpstr>Office 테마</vt:lpstr>
      <vt:lpstr>모바일 프로그래밍</vt:lpstr>
      <vt:lpstr>로그 (Log)란</vt:lpstr>
      <vt:lpstr>로그 종류</vt:lpstr>
      <vt:lpstr>로그 화면</vt:lpstr>
      <vt:lpstr>액티비티 생명주기</vt:lpstr>
      <vt:lpstr>액티비티 생명주기 (1)</vt:lpstr>
      <vt:lpstr>액티비티 생명주기 (2)</vt:lpstr>
      <vt:lpstr>안드로이드 생명주기 (3)</vt:lpstr>
      <vt:lpstr>lifecycle.xml , lifecycle2.xml</vt:lpstr>
      <vt:lpstr>Manifest.xml</vt:lpstr>
      <vt:lpstr>PowerPoint 프레젠테이션</vt:lpstr>
      <vt:lpstr>액티비티 생명주기 (4)</vt:lpstr>
      <vt:lpstr>다이얼로그</vt:lpstr>
      <vt:lpstr>dialogex.xml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</dc:title>
  <dc:creator>선민 김</dc:creator>
  <cp:lastModifiedBy>urse</cp:lastModifiedBy>
  <cp:revision>79</cp:revision>
  <dcterms:created xsi:type="dcterms:W3CDTF">2019-01-02T06:24:42Z</dcterms:created>
  <dcterms:modified xsi:type="dcterms:W3CDTF">2020-03-12T22:14:47Z</dcterms:modified>
</cp:coreProperties>
</file>