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선민 김" initials="선김" lastIdx="1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90" autoAdjust="0"/>
  </p:normalViewPr>
  <p:slideViewPr>
    <p:cSldViewPr snapToGrid="0">
      <p:cViewPr varScale="1">
        <p:scale>
          <a:sx n="71" d="100"/>
          <a:sy n="71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DEE01-045A-4099-B3CD-B706CEB54CB9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49F49-B147-4E8C-B2C2-FF1A4C4C6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1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rabiannight.tistory.com/entry/%EC%95%88%EB%93%9C%EB%A1%9C%EC%9D%B4%EB%93%9CAndroid-BroadCastReciver-%EB%9E%8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안드로이드에서는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BroadCastReceiver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방송알림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기능을 제공하고 있는데요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어떠한 특정 작업이 벌어질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그것을 받고자 하는 곳에 알려주는 기능을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http://arabiannight.tistory.com/entry/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안드로이드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Android-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BroadCastReciver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아라비안나이트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9F49-B147-4E8C-B2C2-FF1A4C4C6F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2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9F49-B147-4E8C-B2C2-FF1A4C4C6F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1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9F49-B147-4E8C-B2C2-FF1A4C4C6F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4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9F49-B147-4E8C-B2C2-FF1A4C4C6F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9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9F49-B147-4E8C-B2C2-FF1A4C4C6F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0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9F49-B147-4E8C-B2C2-FF1A4C4C6F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0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CB4E-97F4-488A-8D42-6BDB1FBB9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662E9E-BF2B-4615-B655-2677F39A6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79F2C-9B0F-47D5-A5E1-FB957E49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BE1FE-9425-4C2A-93DA-1215CF39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945B7-4B97-4A56-84E6-A085F10C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8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87750-C3F9-4B0E-A927-38CA482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2BC25-0693-4AE1-8F00-F36533CC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4BC99-8284-4526-A489-2845289D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796D4-D6E9-49C9-AA13-932E202B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86BC4-BAB8-411F-92D4-82EF68F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8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A968DF-BBD1-435C-8CEA-5745FD082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8C9973-1AD3-4C2C-8DE6-E31EA3E0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2A60E-E3EA-46FD-A4A2-FA655195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E50F1-F61C-4AB6-8469-9A5030DF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62CCF-347C-4113-81E7-53CDBA6A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326B-5BE3-4005-920A-18BAB0C1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DE849-AFF5-4E44-A1A5-63D49536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92205-CA43-4657-B686-033BDEC7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3D62B-38A2-47FC-AF96-3A98ED20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EF5A4-435A-4549-BD53-E1309E27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0036C-C9DE-4823-8DB0-60DB56AD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ACBAA-BC26-467A-8FBB-5F08CB33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4E54C-999A-4F3E-847C-23767461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1B7D8-346C-45DF-A326-55376BF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9E5B5-EA8A-45B6-A22C-1972EC95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8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A5025-C93F-4BF8-A866-6897B5F3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A8EDF-F954-4FFE-8548-B706FB8A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8ED9F-1C08-4F5F-A253-0DE911B8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A387-7C6B-4289-AB12-3D0F1775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AF87A-8124-4C32-A124-A88F3C3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0DFD2-4518-4DD3-85F7-2CC05E6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239B5-71E5-42B8-B62D-490BEE9B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A29F6-02F0-4D50-8FFF-F59F9C46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04181-045E-426E-9F3B-7BA1CA212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AE7897-F412-4D6A-9DED-7355CABFE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09E37A-2967-4169-9A0A-BC339A07D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77F3B8-43D9-4EED-852A-81842761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E1CD6-6E46-4790-8294-7E990A11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0A85D0-919E-4C39-9AF0-C98570BD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7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A7C96-3344-4ABF-A401-F858FFA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996C85-B074-42CA-BEC4-5BC0B16A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D6DC6E-72D6-4028-8BDA-C72E76EF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9E172-E1C6-4C01-86AF-67BA859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DD218-43E4-45FD-A137-43F50ED2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ECD42B-426D-475F-9C3C-7218BBC8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59F63-CA77-4246-B548-CEBE1A8D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24F8-5F62-4A72-8BBA-B70544B3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F9866-7109-4F73-B327-FBAE9D0E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58842-0A5E-4985-B7C1-D404978E4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04074-1263-4502-AD18-1CCDCA99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FB989-2E0E-4133-AA24-6341967F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ABF88-1B0B-49A6-9A97-7FDFBCF3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5F76B-4E44-4A31-9E10-00EF629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022F3-1421-4F40-9891-FBFC007A4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82937-8576-4F13-BEC8-800D9F67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13968-4238-4284-A941-653A8B2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15565-9275-4F3A-ACEC-BF83AC6B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74296-701E-4ABF-816C-8D2AB67B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651667-3096-4337-A870-91F3B6C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76286-4218-4C87-9989-97FEDBED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AA719-7203-45B1-B6B1-BA1469062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0879-B48E-443F-BF26-612D5D061A4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E564D-F963-4573-9BDF-DD70568E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D92E3-529F-4F29-81D7-B4D10229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E2F62-8617-47C7-B27A-66EB2CE7E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1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8CAB7-9F8E-4521-BE1E-9902838AA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모바일 프로그래밍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F1FC59-2326-4BB6-B347-4AE95CD28407}"/>
              </a:ext>
            </a:extLst>
          </p:cNvPr>
          <p:cNvSpPr/>
          <p:nvPr/>
        </p:nvSpPr>
        <p:spPr>
          <a:xfrm>
            <a:off x="4415732" y="3627308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일차 </a:t>
            </a:r>
            <a:r>
              <a:rPr lang="en-US" altLang="ko-KR" dirty="0"/>
              <a:t>: </a:t>
            </a:r>
            <a:r>
              <a:rPr lang="ko-KR" altLang="en-US" dirty="0" err="1"/>
              <a:t>인텐트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리스트뷰</a:t>
            </a:r>
            <a:r>
              <a:rPr lang="en-US" altLang="ko-KR" dirty="0"/>
              <a:t>(</a:t>
            </a:r>
            <a:r>
              <a:rPr lang="ko-KR" altLang="en-US" dirty="0" err="1"/>
              <a:t>어댑터뷰</a:t>
            </a:r>
            <a:r>
              <a:rPr lang="en-US" altLang="ko-KR" dirty="0"/>
              <a:t>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C4289C6-1ACF-4501-B7BA-2B3ED1A219E6}"/>
              </a:ext>
            </a:extLst>
          </p:cNvPr>
          <p:cNvSpPr txBox="1"/>
          <p:nvPr/>
        </p:nvSpPr>
        <p:spPr>
          <a:xfrm>
            <a:off x="6916480" y="6529057"/>
            <a:ext cx="5546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 smtClean="0"/>
              <a:t>만든이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김선민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출처 </a:t>
            </a:r>
            <a:r>
              <a:rPr lang="ko-KR" altLang="en-US" sz="1200" dirty="0"/>
              <a:t>일부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이찬수교수님</a:t>
            </a:r>
            <a:r>
              <a:rPr lang="ko-KR" altLang="en-US" sz="1200" dirty="0"/>
              <a:t> 안드로이드 프로그래밍 교안</a:t>
            </a:r>
          </a:p>
        </p:txBody>
      </p:sp>
    </p:spTree>
    <p:extLst>
      <p:ext uri="{BB962C8B-B14F-4D97-AF65-F5344CB8AC3E}">
        <p14:creationId xmlns:p14="http://schemas.microsoft.com/office/powerpoint/2010/main" val="112198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98ADC6A-83C0-4BFE-8432-268F708AD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52365"/>
            <a:ext cx="4227891" cy="6805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2E45D0-D0C1-4AF9-8BE7-3E27FCF1D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43" y="0"/>
            <a:ext cx="361635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3387D8-EECD-4D01-98C9-E9B6840C973A}"/>
              </a:ext>
            </a:extLst>
          </p:cNvPr>
          <p:cNvSpPr txBox="1"/>
          <p:nvPr/>
        </p:nvSpPr>
        <p:spPr>
          <a:xfrm>
            <a:off x="4449945" y="2956560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Exintent.java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D36C1-9612-4958-9978-A701BEF57EAA}"/>
              </a:ext>
            </a:extLst>
          </p:cNvPr>
          <p:cNvSpPr txBox="1"/>
          <p:nvPr/>
        </p:nvSpPr>
        <p:spPr>
          <a:xfrm>
            <a:off x="10220960" y="2956560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Exintent2.java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69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17E7F-0E90-4FC2-80AD-7FB9730C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825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어댑터뷰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리스트뷰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A2256DC-1F71-4B02-9990-AA9EC25C3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504" y="1063624"/>
            <a:ext cx="11505696" cy="5766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48E78E-0B32-4197-A369-142A4EEE7689}"/>
              </a:ext>
            </a:extLst>
          </p:cNvPr>
          <p:cNvSpPr txBox="1"/>
          <p:nvPr/>
        </p:nvSpPr>
        <p:spPr>
          <a:xfrm>
            <a:off x="8808720" y="2477134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어댑터가 </a:t>
            </a:r>
            <a:r>
              <a:rPr lang="en-US" altLang="ko-KR" dirty="0">
                <a:solidFill>
                  <a:srgbClr val="FF0000"/>
                </a:solidFill>
              </a:rPr>
              <a:t>new ~ </a:t>
            </a:r>
            <a:r>
              <a:rPr lang="ko-KR" altLang="en-US" dirty="0">
                <a:solidFill>
                  <a:srgbClr val="FF0000"/>
                </a:solidFill>
              </a:rPr>
              <a:t>하면서 </a:t>
            </a:r>
            <a:r>
              <a:rPr lang="ko-KR" altLang="en-US" dirty="0" err="1">
                <a:solidFill>
                  <a:srgbClr val="FF0000"/>
                </a:solidFill>
              </a:rPr>
              <a:t>다가져옴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필요한 것들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대상 액티비티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옵션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232706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0537-3640-4E86-B551-CDF432B5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r>
              <a:rPr lang="ko-KR" altLang="en-US"/>
              <a:t>어댑터란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521CF-2AF7-4E45-A94C-9787DE3B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21631"/>
            <a:ext cx="10053320" cy="5776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9BAF-FB39-4CC6-A41A-0DBED6AD5D85}"/>
              </a:ext>
            </a:extLst>
          </p:cNvPr>
          <p:cNvSpPr txBox="1"/>
          <p:nvPr/>
        </p:nvSpPr>
        <p:spPr>
          <a:xfrm>
            <a:off x="2286000" y="5958840"/>
            <a:ext cx="2194560" cy="899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30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7BFBC-762D-41C7-990E-81C87C4D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7005"/>
            <a:ext cx="10515600" cy="1325563"/>
          </a:xfrm>
        </p:spPr>
        <p:txBody>
          <a:bodyPr/>
          <a:lstStyle/>
          <a:p>
            <a:r>
              <a:rPr lang="ko-KR" altLang="en-US" dirty="0"/>
              <a:t>어댑터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082ACB-F959-4191-BC1E-FB21B06F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77291"/>
            <a:ext cx="10515599" cy="55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4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57A9FA-0AE5-42B0-A7C5-9235A811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176" y="0"/>
            <a:ext cx="12256352" cy="67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8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BCDB-8D9E-442B-9CD4-6294F13C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67" y="0"/>
            <a:ext cx="10515600" cy="1325563"/>
          </a:xfrm>
        </p:spPr>
        <p:txBody>
          <a:bodyPr/>
          <a:lstStyle/>
          <a:p>
            <a:r>
              <a:rPr lang="ko-KR" altLang="en-US"/>
              <a:t>리스트뷰</a:t>
            </a:r>
            <a:r>
              <a:rPr lang="ko-KR" altLang="en-US" dirty="0"/>
              <a:t> 이벤트처리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B09A016-466F-49DF-BFB9-99E2B001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5456"/>
            <a:ext cx="10744393" cy="55515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9D032F-1B49-4B9D-96ED-0DB368C3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154" y="4336732"/>
            <a:ext cx="7631846" cy="2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4E2E2-C997-41FD-8365-47033A8C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91689"/>
            <a:ext cx="10515600" cy="1325563"/>
          </a:xfrm>
        </p:spPr>
        <p:txBody>
          <a:bodyPr/>
          <a:lstStyle/>
          <a:p>
            <a:r>
              <a:rPr lang="en-US" altLang="ko-KR" dirty="0"/>
              <a:t>Intent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8D7E0-7644-4F0D-BB39-1F0E2D94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417252"/>
            <a:ext cx="11791813" cy="492140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안드로이드 어플리케이션을 구성하는 네 가지 기본 요소에는 </a:t>
            </a:r>
            <a:r>
              <a:rPr lang="en-US" altLang="ko-KR" b="1" dirty="0"/>
              <a:t>Activity</a:t>
            </a:r>
            <a:r>
              <a:rPr lang="en-US" altLang="ko-KR" dirty="0"/>
              <a:t>, </a:t>
            </a:r>
            <a:r>
              <a:rPr lang="en-US" altLang="ko-KR" b="1" dirty="0"/>
              <a:t>Service</a:t>
            </a:r>
            <a:r>
              <a:rPr lang="en-US" altLang="ko-KR" dirty="0"/>
              <a:t>, </a:t>
            </a:r>
            <a:r>
              <a:rPr lang="en-US" altLang="ko-KR" b="1" dirty="0"/>
              <a:t>Broadcast Receiver</a:t>
            </a:r>
            <a:r>
              <a:rPr lang="en-US" altLang="ko-KR" dirty="0"/>
              <a:t>, </a:t>
            </a:r>
            <a:r>
              <a:rPr lang="en-US" altLang="ko-KR" b="1" dirty="0"/>
              <a:t>Content Provider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 </a:t>
            </a:r>
            <a:endParaRPr lang="en-US" altLang="ko-KR" b="1" dirty="0"/>
          </a:p>
          <a:p>
            <a:r>
              <a:rPr lang="ko-KR" altLang="en-US" b="1" dirty="0" err="1"/>
              <a:t>인텐트</a:t>
            </a:r>
            <a:r>
              <a:rPr lang="en-US" altLang="ko-KR" b="1" dirty="0"/>
              <a:t>(Intent)</a:t>
            </a:r>
            <a:r>
              <a:rPr lang="ko-KR" altLang="en-US" dirty="0"/>
              <a:t>란 이러한 어플리케이션 구성요소</a:t>
            </a:r>
            <a:r>
              <a:rPr lang="en-US" altLang="ko-KR" dirty="0"/>
              <a:t>(</a:t>
            </a:r>
            <a:r>
              <a:rPr lang="ko-KR" altLang="en-US" u="sng" dirty="0"/>
              <a:t>컴포넌트</a:t>
            </a:r>
            <a:r>
              <a:rPr lang="en-US" altLang="ko-KR" u="sng" dirty="0"/>
              <a:t>) </a:t>
            </a:r>
            <a:r>
              <a:rPr lang="ko-KR" altLang="en-US" u="sng" dirty="0"/>
              <a:t>간에 작업 수행을 위한 정보를 전달하는 역할</a:t>
            </a:r>
            <a:r>
              <a:rPr lang="ko-KR" altLang="en-US" dirty="0"/>
              <a:t>을 한다</a:t>
            </a:r>
            <a:r>
              <a:rPr lang="en-US" altLang="ko-KR" dirty="0"/>
              <a:t>.  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인텐트는 앱 컴포넌트가 무엇을 할 것인지를 담아서 다른 컴포넌트에 데이터를 전달해주는 메시지 객체이다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Ex) </a:t>
            </a:r>
            <a:r>
              <a:rPr lang="ko-KR" altLang="en-US" b="1" dirty="0" err="1"/>
              <a:t>액티비티간의</a:t>
            </a:r>
            <a:r>
              <a:rPr lang="ko-KR" altLang="en-US" b="1" dirty="0"/>
              <a:t> 화면전환</a:t>
            </a:r>
            <a:r>
              <a:rPr lang="ko-KR" altLang="en-US" dirty="0"/>
              <a:t>을 들 수 있다</a:t>
            </a:r>
            <a:r>
              <a:rPr lang="en-US" altLang="ko-KR" dirty="0"/>
              <a:t>. Activity &lt;-&gt; Activity</a:t>
            </a:r>
          </a:p>
          <a:p>
            <a:pPr marL="0" indent="0">
              <a:buNone/>
            </a:pPr>
            <a:r>
              <a:rPr lang="en-US" altLang="ko-KR" dirty="0"/>
              <a:t>Ex2)</a:t>
            </a:r>
            <a:r>
              <a:rPr lang="ko-KR" altLang="en-US" dirty="0"/>
              <a:t> 음악정보 메인 화면으로 전달 </a:t>
            </a:r>
            <a:r>
              <a:rPr lang="en-US" altLang="ko-KR" dirty="0"/>
              <a:t>Service &lt;-&gt; Activity </a:t>
            </a:r>
          </a:p>
          <a:p>
            <a:pPr marL="0" indent="0">
              <a:buNone/>
            </a:pPr>
            <a:r>
              <a:rPr lang="en-US" altLang="ko-KR" dirty="0"/>
              <a:t>Ex3) </a:t>
            </a:r>
            <a:r>
              <a:rPr lang="ko-KR" altLang="en-US" dirty="0" err="1"/>
              <a:t>메인화면에</a:t>
            </a:r>
            <a:r>
              <a:rPr lang="ko-KR" altLang="en-US" dirty="0"/>
              <a:t> 배터리 부족 알림 전달 </a:t>
            </a:r>
            <a:r>
              <a:rPr lang="en-US" altLang="ko-KR" dirty="0"/>
              <a:t>Broadcast Receiver &lt;-&gt; Activity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96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E68CAD-B247-45B5-A3D4-15A8DC6B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55041"/>
            <a:ext cx="5810146" cy="45211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6CFD0F-A719-4CB4-B751-9D90C348C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46" y="955040"/>
            <a:ext cx="6381695" cy="4521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3A9F3-EE2B-47EF-BA8A-86DA032768A2}"/>
              </a:ext>
            </a:extLst>
          </p:cNvPr>
          <p:cNvSpPr txBox="1"/>
          <p:nvPr/>
        </p:nvSpPr>
        <p:spPr>
          <a:xfrm>
            <a:off x="294640" y="1605280"/>
            <a:ext cx="22047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1DB5F-169D-4024-86CA-16B8CF6875A3}"/>
              </a:ext>
            </a:extLst>
          </p:cNvPr>
          <p:cNvSpPr txBox="1"/>
          <p:nvPr/>
        </p:nvSpPr>
        <p:spPr>
          <a:xfrm>
            <a:off x="294640" y="3429000"/>
            <a:ext cx="18694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6EC87-24FC-4B73-846D-FC0239C7AF93}"/>
              </a:ext>
            </a:extLst>
          </p:cNvPr>
          <p:cNvSpPr txBox="1"/>
          <p:nvPr/>
        </p:nvSpPr>
        <p:spPr>
          <a:xfrm>
            <a:off x="6096000" y="3823732"/>
            <a:ext cx="37998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75EBE-2F18-422D-AB6A-37A3F782A101}"/>
              </a:ext>
            </a:extLst>
          </p:cNvPr>
          <p:cNvSpPr txBox="1"/>
          <p:nvPr/>
        </p:nvSpPr>
        <p:spPr>
          <a:xfrm>
            <a:off x="6071559" y="1584960"/>
            <a:ext cx="37998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66186-D2ED-4826-8E24-416044D67E60}"/>
              </a:ext>
            </a:extLst>
          </p:cNvPr>
          <p:cNvSpPr txBox="1"/>
          <p:nvPr/>
        </p:nvSpPr>
        <p:spPr>
          <a:xfrm>
            <a:off x="3749040" y="6116319"/>
            <a:ext cx="8128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DD586-E95E-4611-86F8-09EA1447E28A}"/>
              </a:ext>
            </a:extLst>
          </p:cNvPr>
          <p:cNvSpPr txBox="1"/>
          <p:nvPr/>
        </p:nvSpPr>
        <p:spPr>
          <a:xfrm>
            <a:off x="4561840" y="6116319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개가 서로 상호 교환</a:t>
            </a:r>
          </a:p>
        </p:txBody>
      </p:sp>
    </p:spTree>
    <p:extLst>
      <p:ext uri="{BB962C8B-B14F-4D97-AF65-F5344CB8AC3E}">
        <p14:creationId xmlns:p14="http://schemas.microsoft.com/office/powerpoint/2010/main" val="248303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E9899-AB31-4992-A241-122469C7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0"/>
            <a:ext cx="10515600" cy="1325563"/>
          </a:xfrm>
        </p:spPr>
        <p:txBody>
          <a:bodyPr/>
          <a:lstStyle/>
          <a:p>
            <a:r>
              <a:rPr lang="en-US" altLang="ko-KR" dirty="0"/>
              <a:t>Intent </a:t>
            </a:r>
            <a:r>
              <a:rPr lang="ko-KR" altLang="en-US" dirty="0"/>
              <a:t>작동 순서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3A7945-77E9-4188-916D-C3F6F91EC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60" y="1026204"/>
            <a:ext cx="10012680" cy="5255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DD4A2-0A4B-4E5D-8695-966B88F73435}"/>
              </a:ext>
            </a:extLst>
          </p:cNvPr>
          <p:cNvSpPr txBox="1"/>
          <p:nvPr/>
        </p:nvSpPr>
        <p:spPr>
          <a:xfrm>
            <a:off x="5080000" y="6281436"/>
            <a:ext cx="417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출발지 </a:t>
            </a:r>
            <a:r>
              <a:rPr lang="en-US" altLang="ko-KR" dirty="0">
                <a:solidFill>
                  <a:srgbClr val="FF0000"/>
                </a:solidFill>
              </a:rPr>
              <a:t>           	     </a:t>
            </a:r>
            <a:r>
              <a:rPr lang="ko-KR" altLang="en-US" dirty="0">
                <a:solidFill>
                  <a:srgbClr val="FF0000"/>
                </a:solidFill>
              </a:rPr>
              <a:t>전달할 대상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23EDDE1A-F1D8-4980-9D4E-761183F1B867}"/>
              </a:ext>
            </a:extLst>
          </p:cNvPr>
          <p:cNvSpPr/>
          <p:nvPr/>
        </p:nvSpPr>
        <p:spPr>
          <a:xfrm>
            <a:off x="5420360" y="5946156"/>
            <a:ext cx="167640" cy="3352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2C52B65B-EAD0-4813-9FBC-D138A306670F}"/>
              </a:ext>
            </a:extLst>
          </p:cNvPr>
          <p:cNvSpPr/>
          <p:nvPr/>
        </p:nvSpPr>
        <p:spPr>
          <a:xfrm>
            <a:off x="7851140" y="5946156"/>
            <a:ext cx="167640" cy="3352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9008D0-C0C8-4987-B736-DD8ADE2B2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563"/>
          <a:stretch/>
        </p:blipFill>
        <p:spPr>
          <a:xfrm>
            <a:off x="9490517" y="2165358"/>
            <a:ext cx="2813243" cy="294100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9E26CC6-D9D9-4D45-BD11-C07B525DB361}"/>
              </a:ext>
            </a:extLst>
          </p:cNvPr>
          <p:cNvSpPr/>
          <p:nvPr/>
        </p:nvSpPr>
        <p:spPr>
          <a:xfrm rot="887630">
            <a:off x="8581505" y="4287752"/>
            <a:ext cx="119888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8E1864-3B3A-4648-9FD5-A610DE0BE7A8}"/>
              </a:ext>
            </a:extLst>
          </p:cNvPr>
          <p:cNvSpPr/>
          <p:nvPr/>
        </p:nvSpPr>
        <p:spPr>
          <a:xfrm>
            <a:off x="9845040" y="4558355"/>
            <a:ext cx="2092960" cy="142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0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3E1EA-376B-47EA-8B85-F18C115D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9845"/>
            <a:ext cx="10515600" cy="1325563"/>
          </a:xfrm>
        </p:spPr>
        <p:txBody>
          <a:bodyPr/>
          <a:lstStyle/>
          <a:p>
            <a:r>
              <a:rPr lang="ko-KR" altLang="en-US"/>
              <a:t>실습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482BF2D-CD31-4C76-9DD9-219F2FB30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5160" y="308450"/>
            <a:ext cx="3500120" cy="6123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FA05D8-CFAF-429E-8427-74DD71506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280" y="272026"/>
            <a:ext cx="3596640" cy="61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18F3AF-449F-428E-927C-E67D3F40E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6255" y="154146"/>
            <a:ext cx="6524625" cy="2695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3D5173-9A69-49F1-88CB-626B3C39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1120" y="154146"/>
            <a:ext cx="5667375" cy="2695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DE534C-3CC1-4F8A-A072-30FFBF76D0DF}"/>
              </a:ext>
            </a:extLst>
          </p:cNvPr>
          <p:cNvSpPr txBox="1"/>
          <p:nvPr/>
        </p:nvSpPr>
        <p:spPr>
          <a:xfrm>
            <a:off x="1329055" y="2365494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Exintent.java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B7328-9396-497C-9F0A-312A54BAA9B8}"/>
              </a:ext>
            </a:extLst>
          </p:cNvPr>
          <p:cNvSpPr txBox="1"/>
          <p:nvPr/>
        </p:nvSpPr>
        <p:spPr>
          <a:xfrm>
            <a:off x="7853680" y="2365494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Exintent2.java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CD22DB-1667-4429-A263-BBF373127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02" y="2952256"/>
            <a:ext cx="3529853" cy="3564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C50252-B11D-481C-A079-C0B3985D1DD5}"/>
              </a:ext>
            </a:extLst>
          </p:cNvPr>
          <p:cNvSpPr txBox="1"/>
          <p:nvPr/>
        </p:nvSpPr>
        <p:spPr>
          <a:xfrm>
            <a:off x="5214937" y="6525898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exintent2.xml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77902-6AEF-455C-A2C1-0354A1572F24}"/>
              </a:ext>
            </a:extLst>
          </p:cNvPr>
          <p:cNvSpPr txBox="1"/>
          <p:nvPr/>
        </p:nvSpPr>
        <p:spPr>
          <a:xfrm>
            <a:off x="1349375" y="6510058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exintent.xml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46FACE-FB1A-4D8B-A6BF-A40AF7476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107" y="2952256"/>
            <a:ext cx="3674745" cy="35798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661B6E-5131-4E2C-A984-BDDB6724A488}"/>
              </a:ext>
            </a:extLst>
          </p:cNvPr>
          <p:cNvSpPr txBox="1"/>
          <p:nvPr/>
        </p:nvSpPr>
        <p:spPr>
          <a:xfrm>
            <a:off x="8827134" y="6510058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5F3DBB-F532-4F89-9DA6-A7569D56E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2218" y="3321588"/>
            <a:ext cx="4335097" cy="31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3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874FB-EE02-45A9-A0AA-33E3D44D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90805"/>
            <a:ext cx="10515600" cy="1325563"/>
          </a:xfrm>
        </p:spPr>
        <p:txBody>
          <a:bodyPr/>
          <a:lstStyle/>
          <a:p>
            <a:r>
              <a:rPr lang="en-US" altLang="ko-KR" dirty="0"/>
              <a:t>Intent</a:t>
            </a:r>
            <a:r>
              <a:rPr lang="ko-KR" altLang="en-US" dirty="0"/>
              <a:t>로 데이터 주고 받기</a:t>
            </a:r>
          </a:p>
        </p:txBody>
      </p:sp>
      <p:pic>
        <p:nvPicPr>
          <p:cNvPr id="1026" name="Picture 2" descr="ë°ì´í°ì¡ìì ">
            <a:extLst>
              <a:ext uri="{FF2B5EF4-FFF2-40B4-BE49-F238E27FC236}">
                <a16:creationId xmlns:a16="http://schemas.microsoft.com/office/drawing/2014/main" id="{A00C0386-27D4-44BE-8B2F-7AF4B3BD46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34" y="1087914"/>
            <a:ext cx="10494886" cy="22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1AC8AB-D53E-445F-B5F4-08E4EC2A6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76" b="30295"/>
          <a:stretch/>
        </p:blipFill>
        <p:spPr>
          <a:xfrm>
            <a:off x="0" y="3229323"/>
            <a:ext cx="8092440" cy="35378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947EBF-128F-4549-86D9-54F44BC24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9" t="71189" r="19271"/>
          <a:stretch/>
        </p:blipFill>
        <p:spPr>
          <a:xfrm>
            <a:off x="5664593" y="5364481"/>
            <a:ext cx="6486767" cy="1493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98C139-906E-41E1-868C-9F868272FD98}"/>
              </a:ext>
            </a:extLst>
          </p:cNvPr>
          <p:cNvSpPr txBox="1"/>
          <p:nvPr/>
        </p:nvSpPr>
        <p:spPr>
          <a:xfrm>
            <a:off x="5577840" y="4196080"/>
            <a:ext cx="1351280" cy="436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87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F15B7-8493-4D2F-9CEC-EA555393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DCC8CC2-FEBB-4D02-AD52-3EA1BE639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5376" y="1798954"/>
            <a:ext cx="5610544" cy="48600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AA9354-E224-463B-837A-0B37618CF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" y="1798954"/>
            <a:ext cx="5457190" cy="49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0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B78D483-8C15-4C0B-9004-590AF0129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3847" y="1287145"/>
            <a:ext cx="6528153" cy="4900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D691A4-FE80-41C9-9F5A-6B4B0C02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8" y="1287145"/>
            <a:ext cx="5642128" cy="4199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618D5-7CC6-42E4-8EDD-23A5A26BA368}"/>
              </a:ext>
            </a:extLst>
          </p:cNvPr>
          <p:cNvSpPr txBox="1"/>
          <p:nvPr/>
        </p:nvSpPr>
        <p:spPr>
          <a:xfrm>
            <a:off x="650240" y="4094480"/>
            <a:ext cx="5109046" cy="436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19E99-E819-44FA-AB44-BA819F037436}"/>
              </a:ext>
            </a:extLst>
          </p:cNvPr>
          <p:cNvSpPr txBox="1"/>
          <p:nvPr/>
        </p:nvSpPr>
        <p:spPr>
          <a:xfrm>
            <a:off x="6196929" y="2783840"/>
            <a:ext cx="4145951" cy="690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7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7701</TotalTime>
  <Words>109</Words>
  <Application>Microsoft Office PowerPoint</Application>
  <PresentationFormat>와이드스크린</PresentationFormat>
  <Paragraphs>39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모바일 프로그래밍</vt:lpstr>
      <vt:lpstr>Intent 란?</vt:lpstr>
      <vt:lpstr>PowerPoint 프레젠테이션</vt:lpstr>
      <vt:lpstr>Intent 작동 순서</vt:lpstr>
      <vt:lpstr>실습</vt:lpstr>
      <vt:lpstr>PowerPoint 프레젠테이션</vt:lpstr>
      <vt:lpstr>Intent로 데이터 주고 받기</vt:lpstr>
      <vt:lpstr>결과</vt:lpstr>
      <vt:lpstr>PowerPoint 프레젠테이션</vt:lpstr>
      <vt:lpstr>PowerPoint 프레젠테이션</vt:lpstr>
      <vt:lpstr>어댑터뷰 (리스트뷰)</vt:lpstr>
      <vt:lpstr>어댑터란</vt:lpstr>
      <vt:lpstr>어댑터 (2)</vt:lpstr>
      <vt:lpstr>PowerPoint 프레젠테이션</vt:lpstr>
      <vt:lpstr>리스트뷰 이벤트처리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프로그래밍</dc:title>
  <dc:creator>선민 김</dc:creator>
  <cp:lastModifiedBy>urse</cp:lastModifiedBy>
  <cp:revision>103</cp:revision>
  <dcterms:created xsi:type="dcterms:W3CDTF">2019-01-02T06:24:42Z</dcterms:created>
  <dcterms:modified xsi:type="dcterms:W3CDTF">2020-03-12T22:16:26Z</dcterms:modified>
</cp:coreProperties>
</file>