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민 김" initials="선김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90" autoAdjust="0"/>
  </p:normalViewPr>
  <p:slideViewPr>
    <p:cSldViewPr snapToGrid="0">
      <p:cViewPr varScale="1">
        <p:scale>
          <a:sx n="71" d="100"/>
          <a:sy n="71" d="100"/>
        </p:scale>
        <p:origin x="-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DEE01-045A-4099-B3CD-B706CEB54CB9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49F49-B147-4E8C-B2C2-FF1A4C4C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4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9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3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CB4E-97F4-488A-8D42-6BDB1FBB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662E9E-BF2B-4615-B655-2677F39A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79F2C-9B0F-47D5-A5E1-FB957E4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E1FE-9425-4C2A-93DA-1215CF39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945B7-4B97-4A56-84E6-A085F10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8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87750-C3F9-4B0E-A927-38CA482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2BC25-0693-4AE1-8F00-F36533CC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4BC99-8284-4526-A489-2845289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796D4-D6E9-49C9-AA13-932E202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86BC4-BAB8-411F-92D4-82EF68F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A968DF-BBD1-435C-8CEA-5745FD082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C9973-1AD3-4C2C-8DE6-E31EA3E0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2A60E-E3EA-46FD-A4A2-FA655195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E50F1-F61C-4AB6-8469-9A5030D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2CCF-347C-4113-81E7-53CDBA6A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326B-5BE3-4005-920A-18BAB0C1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DE849-AFF5-4E44-A1A5-63D49536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92205-CA43-4657-B686-033BDEC7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3D62B-38A2-47FC-AF96-3A98ED20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EF5A4-435A-4549-BD53-E1309E27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0036C-C9DE-4823-8DB0-60DB56AD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ACBAA-BC26-467A-8FBB-5F08CB33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4E54C-999A-4F3E-847C-2376746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B7D8-346C-45DF-A326-55376BF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9E5B5-EA8A-45B6-A22C-1972EC9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5025-C93F-4BF8-A866-6897B5F3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A8EDF-F954-4FFE-8548-B706FB8A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8ED9F-1C08-4F5F-A253-0DE911B8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A387-7C6B-4289-AB12-3D0F1775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AF87A-8124-4C32-A124-A88F3C3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0DFD2-4518-4DD3-85F7-2CC05E6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239B5-71E5-42B8-B62D-490BEE9B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A29F6-02F0-4D50-8FFF-F59F9C46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04181-045E-426E-9F3B-7BA1CA212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AE7897-F412-4D6A-9DED-7355CABF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09E37A-2967-4169-9A0A-BC339A07D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77F3B8-43D9-4EED-852A-81842761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E1CD6-6E46-4790-8294-7E990A11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0A85D0-919E-4C39-9AF0-C98570BD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7C96-3344-4ABF-A401-F858FFA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996C85-B074-42CA-BEC4-5BC0B16A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6DC6E-72D6-4028-8BDA-C72E76EF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9E172-E1C6-4C01-86AF-67BA859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DD218-43E4-45FD-A137-43F50ED2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ECD42B-426D-475F-9C3C-7218BBC8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59F63-CA77-4246-B548-CEBE1A8D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24F8-5F62-4A72-8BBA-B70544B3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F9866-7109-4F73-B327-FBAE9D0E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58842-0A5E-4985-B7C1-D404978E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04074-1263-4502-AD18-1CCDCA99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FB989-2E0E-4133-AA24-6341967F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ABF88-1B0B-49A6-9A97-7FDFBCF3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F76B-4E44-4A31-9E10-00EF629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022F3-1421-4F40-9891-FBFC007A4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82937-8576-4F13-BEC8-800D9F67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13968-4238-4284-A941-653A8B2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15565-9275-4F3A-ACEC-BF83AC6B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74296-701E-4ABF-816C-8D2AB67B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51667-3096-4337-A870-91F3B6C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76286-4218-4C87-9989-97FEDBED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AA719-7203-45B1-B6B1-BA146906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E564D-F963-4573-9BDF-DD70568E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D92E3-529F-4F29-81D7-B4D10229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CAB7-9F8E-4521-BE1E-9902838AA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프로그래밍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F1FC59-2326-4BB6-B347-4AE95CD28407}"/>
              </a:ext>
            </a:extLst>
          </p:cNvPr>
          <p:cNvSpPr/>
          <p:nvPr/>
        </p:nvSpPr>
        <p:spPr>
          <a:xfrm>
            <a:off x="3470852" y="3509963"/>
            <a:ext cx="6337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화면 전개하기</a:t>
            </a:r>
            <a:r>
              <a:rPr lang="en-US" altLang="ko-KR" dirty="0"/>
              <a:t> ( </a:t>
            </a:r>
            <a:r>
              <a:rPr lang="en-US" altLang="ko-KR" dirty="0" err="1"/>
              <a:t>setContentview</a:t>
            </a:r>
            <a:r>
              <a:rPr lang="en-US" altLang="ko-KR" dirty="0"/>
              <a:t> / inflate / include 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C4289C6-1ACF-4501-B7BA-2B3ED1A219E6}"/>
              </a:ext>
            </a:extLst>
          </p:cNvPr>
          <p:cNvSpPr txBox="1"/>
          <p:nvPr/>
        </p:nvSpPr>
        <p:spPr>
          <a:xfrm>
            <a:off x="6916480" y="6529057"/>
            <a:ext cx="554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 smtClean="0"/>
              <a:t>만든이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김선민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출처 </a:t>
            </a:r>
            <a:r>
              <a:rPr lang="ko-KR" altLang="en-US" sz="1200" dirty="0"/>
              <a:t>일부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이찬수교수님</a:t>
            </a:r>
            <a:r>
              <a:rPr lang="ko-KR" altLang="en-US" sz="1200" dirty="0"/>
              <a:t> 안드로이드 프로그래밍 교안</a:t>
            </a:r>
          </a:p>
        </p:txBody>
      </p:sp>
    </p:spTree>
    <p:extLst>
      <p:ext uri="{BB962C8B-B14F-4D97-AF65-F5344CB8AC3E}">
        <p14:creationId xmlns:p14="http://schemas.microsoft.com/office/powerpoint/2010/main" val="112198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C3DA6-8A5A-4495-89D5-3ADD853B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62" y="17885"/>
            <a:ext cx="9490276" cy="822587"/>
          </a:xfrm>
        </p:spPr>
        <p:txBody>
          <a:bodyPr/>
          <a:lstStyle/>
          <a:p>
            <a:r>
              <a:rPr lang="ko-KR" altLang="en-US" dirty="0"/>
              <a:t>전개 차이점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C7243C-9488-4562-8D9B-2D3186270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84003"/>
              </p:ext>
            </p:extLst>
          </p:nvPr>
        </p:nvGraphicFramePr>
        <p:xfrm>
          <a:off x="474562" y="778120"/>
          <a:ext cx="11303643" cy="595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474">
                  <a:extLst>
                    <a:ext uri="{9D8B030D-6E8A-4147-A177-3AD203B41FA5}">
                      <a16:colId xmlns:a16="http://schemas.microsoft.com/office/drawing/2014/main" val="1793821785"/>
                    </a:ext>
                  </a:extLst>
                </a:gridCol>
                <a:gridCol w="3968169">
                  <a:extLst>
                    <a:ext uri="{9D8B030D-6E8A-4147-A177-3AD203B41FA5}">
                      <a16:colId xmlns:a16="http://schemas.microsoft.com/office/drawing/2014/main" val="2579470649"/>
                    </a:ext>
                  </a:extLst>
                </a:gridCol>
                <a:gridCol w="4785000">
                  <a:extLst>
                    <a:ext uri="{9D8B030D-6E8A-4147-A177-3AD203B41FA5}">
                      <a16:colId xmlns:a16="http://schemas.microsoft.com/office/drawing/2014/main" val="3098158620"/>
                    </a:ext>
                  </a:extLst>
                </a:gridCol>
              </a:tblGrid>
              <a:tr h="7937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246076"/>
                  </a:ext>
                </a:extLst>
              </a:tr>
              <a:tr h="1957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setContentView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모든 걸 한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에 담아서 전체를 한번에 출력하는 방법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setContentView</a:t>
                      </a:r>
                      <a:r>
                        <a:rPr lang="en-US" altLang="ko-KR" dirty="0"/>
                        <a:t> (</a:t>
                      </a:r>
                      <a:r>
                        <a:rPr lang="en-US" altLang="ko-KR" dirty="0" err="1"/>
                        <a:t>R.layout.activity_main</a:t>
                      </a:r>
                      <a:r>
                        <a:rPr lang="en-US" altLang="ko-KR" dirty="0"/>
                        <a:t>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027"/>
                  </a:ext>
                </a:extLst>
              </a:tr>
              <a:tr h="1965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inflate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이 아닌 여러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에 담아서 부분적으로 출력하여 보여 주는 것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코드서 조작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dirty="0" err="1"/>
                        <a:t>LayoutInflate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inflater</a:t>
                      </a:r>
                      <a:r>
                        <a:rPr lang="en-US" altLang="ko-KR" dirty="0"/>
                        <a:t> = (</a:t>
                      </a:r>
                      <a:r>
                        <a:rPr lang="en-US" altLang="ko-KR" dirty="0" err="1"/>
                        <a:t>Layoutinflater</a:t>
                      </a:r>
                      <a:r>
                        <a:rPr lang="en-US" altLang="ko-KR" dirty="0"/>
                        <a:t>)</a:t>
                      </a:r>
                      <a:r>
                        <a:rPr lang="en-US" altLang="ko-KR" dirty="0" err="1"/>
                        <a:t>getSystemService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Context.LAYOUT_INFLATER_SERVICE</a:t>
                      </a:r>
                      <a:r>
                        <a:rPr lang="en-US" altLang="ko-KR" dirty="0"/>
                        <a:t>);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(2) </a:t>
                      </a:r>
                      <a:r>
                        <a:rPr lang="en-US" altLang="ko-KR" dirty="0" err="1"/>
                        <a:t>Layoutinflate</a:t>
                      </a:r>
                      <a:r>
                        <a:rPr lang="en-US" altLang="ko-KR" dirty="0"/>
                        <a:t> inflater2 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</a:t>
                      </a:r>
                      <a:r>
                        <a:rPr lang="en-US" altLang="ko-KR" dirty="0" err="1"/>
                        <a:t>getLayoutInflater</a:t>
                      </a:r>
                      <a:r>
                        <a:rPr lang="en-US" altLang="ko-KR" dirty="0"/>
                        <a:t>();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50660"/>
                  </a:ext>
                </a:extLst>
              </a:tr>
              <a:tr h="116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&lt;include&gt;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이 아닌 여러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에 담아서 부분적으로 출력해서 보여 주는 것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Xml </a:t>
                      </a:r>
                      <a:r>
                        <a:rPr lang="ko-KR" altLang="en-US" dirty="0"/>
                        <a:t>자체서 조작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wrap_content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layout="@layout/exinclude2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dirty="0"/>
                        <a:t>/&gt;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65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2F30-B0E9-4C76-BC89-28047E7B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0965"/>
            <a:ext cx="10515600" cy="1325563"/>
          </a:xfrm>
        </p:spPr>
        <p:txBody>
          <a:bodyPr/>
          <a:lstStyle/>
          <a:p>
            <a:r>
              <a:rPr lang="ko-KR" altLang="en-US" dirty="0"/>
              <a:t>전개</a:t>
            </a:r>
            <a:r>
              <a:rPr lang="en-US" altLang="ko-KR" dirty="0"/>
              <a:t>1 (</a:t>
            </a:r>
            <a:r>
              <a:rPr lang="en-US" altLang="ko-KR" dirty="0" err="1"/>
              <a:t>setContentView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D8BE92C-0217-4213-97B8-382D474AF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747"/>
          <a:stretch/>
        </p:blipFill>
        <p:spPr>
          <a:xfrm>
            <a:off x="187960" y="1055688"/>
            <a:ext cx="10916920" cy="5926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1B2EC-B886-41AB-8CDA-087B4ED5FA58}"/>
              </a:ext>
            </a:extLst>
          </p:cNvPr>
          <p:cNvSpPr txBox="1"/>
          <p:nvPr/>
        </p:nvSpPr>
        <p:spPr>
          <a:xfrm>
            <a:off x="2062480" y="6106160"/>
            <a:ext cx="39725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1C2BBB-6AFD-422D-BCCD-CF21EEF86B39}"/>
              </a:ext>
            </a:extLst>
          </p:cNvPr>
          <p:cNvSpPr/>
          <p:nvPr/>
        </p:nvSpPr>
        <p:spPr>
          <a:xfrm>
            <a:off x="6883473" y="6106160"/>
            <a:ext cx="5048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ppleGothic"/>
              </a:rPr>
              <a:t>내부구현이 </a:t>
            </a:r>
            <a:r>
              <a:rPr lang="en-US" altLang="ko-KR" dirty="0" err="1">
                <a:solidFill>
                  <a:srgbClr val="FF0000"/>
                </a:solidFill>
                <a:latin typeface="AppleGothic"/>
              </a:rPr>
              <a:t>inflater</a:t>
            </a:r>
            <a:r>
              <a:rPr lang="ko-KR" altLang="en-US" dirty="0">
                <a:solidFill>
                  <a:srgbClr val="FF0000"/>
                </a:solidFill>
                <a:latin typeface="AppleGothic"/>
              </a:rPr>
              <a:t>를 사용하도록 되어 있는 경우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1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C333-5E8B-4FE5-A7DD-EBFCF333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79" y="90805"/>
            <a:ext cx="11877039" cy="1325563"/>
          </a:xfrm>
        </p:spPr>
        <p:txBody>
          <a:bodyPr/>
          <a:lstStyle/>
          <a:p>
            <a:r>
              <a:rPr lang="ko-KR" altLang="en-US" dirty="0"/>
              <a:t>전개</a:t>
            </a:r>
            <a:r>
              <a:rPr lang="en-US" altLang="ko-KR" dirty="0"/>
              <a:t>2 ( inflate</a:t>
            </a:r>
            <a:r>
              <a:rPr lang="ko-KR" altLang="en-US" dirty="0"/>
              <a:t>이용</a:t>
            </a:r>
            <a:r>
              <a:rPr lang="en-US" altLang="ko-KR" dirty="0"/>
              <a:t>) 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FC484-5F9A-46D1-A402-8B213358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1154293"/>
            <a:ext cx="11877040" cy="5431702"/>
          </a:xfrm>
        </p:spPr>
        <p:txBody>
          <a:bodyPr>
            <a:norm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로 된 </a:t>
            </a:r>
            <a:r>
              <a:rPr lang="en-US" altLang="ko-KR" dirty="0"/>
              <a:t>layout </a:t>
            </a:r>
            <a:r>
              <a:rPr lang="ko-KR" altLang="en-US" dirty="0"/>
              <a:t>파일을 어떤 식이든지</a:t>
            </a:r>
            <a:r>
              <a:rPr lang="en-US" altLang="ko-KR" dirty="0"/>
              <a:t> View </a:t>
            </a:r>
            <a:r>
              <a:rPr lang="ko-KR" altLang="en-US" dirty="0"/>
              <a:t>형태의 객체로 얻고 싶은 경우 사용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resource</a:t>
            </a:r>
            <a:r>
              <a:rPr lang="ko-KR" altLang="en-US" dirty="0"/>
              <a:t> 파일 </a:t>
            </a:r>
            <a:r>
              <a:rPr lang="en-US" altLang="ko-KR" dirty="0"/>
              <a:t>2</a:t>
            </a:r>
            <a:r>
              <a:rPr lang="ko-KR" altLang="en-US" dirty="0"/>
              <a:t>개를 각각 전체 </a:t>
            </a:r>
            <a:r>
              <a:rPr lang="en-US" altLang="ko-KR" dirty="0"/>
              <a:t>View, </a:t>
            </a:r>
            <a:r>
              <a:rPr lang="ko-KR" altLang="en-US" dirty="0"/>
              <a:t>서브 </a:t>
            </a:r>
            <a:r>
              <a:rPr lang="en-US" altLang="ko-KR" dirty="0"/>
              <a:t>View</a:t>
            </a:r>
            <a:r>
              <a:rPr lang="ko-KR" altLang="en-US" dirty="0"/>
              <a:t>에 넣는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</a:t>
            </a:r>
            <a:r>
              <a:rPr lang="en-US" altLang="ko-KR" dirty="0" err="1"/>
              <a:t>LayoutInflate</a:t>
            </a:r>
            <a:r>
              <a:rPr lang="ko-KR" altLang="en-US" dirty="0"/>
              <a:t> </a:t>
            </a:r>
            <a:r>
              <a:rPr lang="en-US" altLang="ko-KR" dirty="0" err="1"/>
              <a:t>inflater</a:t>
            </a:r>
            <a:r>
              <a:rPr lang="en-US" altLang="ko-KR" dirty="0"/>
              <a:t> = (</a:t>
            </a:r>
            <a:r>
              <a:rPr lang="en-US" altLang="ko-KR" dirty="0" err="1"/>
              <a:t>Layoutinflater</a:t>
            </a:r>
            <a:r>
              <a:rPr lang="en-US" altLang="ko-KR" dirty="0"/>
              <a:t>)</a:t>
            </a:r>
            <a:r>
              <a:rPr lang="en-US" altLang="ko-KR" dirty="0" err="1"/>
              <a:t>getSystemService</a:t>
            </a:r>
            <a:r>
              <a:rPr lang="en-US" altLang="ko-KR" dirty="0"/>
              <a:t>(</a:t>
            </a:r>
            <a:r>
              <a:rPr lang="en-US" altLang="ko-KR" dirty="0" err="1"/>
              <a:t>Context.LAYOUT_INFLATER_SERVICE</a:t>
            </a:r>
            <a:r>
              <a:rPr lang="en-US" altLang="ko-KR" dirty="0"/>
              <a:t>);</a:t>
            </a:r>
          </a:p>
          <a:p>
            <a:pPr>
              <a:buFontTx/>
              <a:buChar char="-"/>
            </a:pPr>
            <a:r>
              <a:rPr lang="ko-KR" altLang="en-US" dirty="0"/>
              <a:t>시스템에서 얻어오는 방법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en-US" altLang="ko-KR" dirty="0" err="1"/>
              <a:t>Layoutinflate</a:t>
            </a:r>
            <a:r>
              <a:rPr lang="en-US" altLang="ko-KR" dirty="0"/>
              <a:t> inflater2 = </a:t>
            </a:r>
            <a:r>
              <a:rPr lang="en-US" altLang="ko-KR" dirty="0" err="1"/>
              <a:t>getLayoutInflater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- Activity</a:t>
            </a:r>
            <a:r>
              <a:rPr lang="ko-KR" altLang="en-US" dirty="0"/>
              <a:t>에서 제공하는 메소드를 이용해 얻어오는 방법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7A263-BF56-4175-9290-6A3DD3DF947A}"/>
              </a:ext>
            </a:extLst>
          </p:cNvPr>
          <p:cNvSpPr txBox="1"/>
          <p:nvPr/>
        </p:nvSpPr>
        <p:spPr>
          <a:xfrm>
            <a:off x="2673752" y="3959071"/>
            <a:ext cx="2789499" cy="566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42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44D7-977A-408E-BBA9-BA916498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6" y="74775"/>
            <a:ext cx="10515600" cy="1325563"/>
          </a:xfrm>
        </p:spPr>
        <p:txBody>
          <a:bodyPr/>
          <a:lstStyle/>
          <a:p>
            <a:r>
              <a:rPr lang="ko-KR" altLang="en-US" dirty="0"/>
              <a:t>전개</a:t>
            </a:r>
            <a:r>
              <a:rPr lang="en-US" altLang="ko-KR" dirty="0"/>
              <a:t>2 ( inflate</a:t>
            </a:r>
            <a:r>
              <a:rPr lang="ko-KR" altLang="en-US" dirty="0"/>
              <a:t>이용</a:t>
            </a:r>
            <a:r>
              <a:rPr lang="en-US" altLang="ko-KR" dirty="0"/>
              <a:t>)  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3026238-15B8-4CB7-BE9C-B443034C3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28" y="1087822"/>
            <a:ext cx="11269548" cy="5457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26F349-D20E-4111-AECC-06D79B7C4F6E}"/>
              </a:ext>
            </a:extLst>
          </p:cNvPr>
          <p:cNvSpPr txBox="1"/>
          <p:nvPr/>
        </p:nvSpPr>
        <p:spPr>
          <a:xfrm>
            <a:off x="4284226" y="3649745"/>
            <a:ext cx="735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전개 </a:t>
            </a:r>
            <a:r>
              <a:rPr lang="en-US" altLang="ko-KR" dirty="0"/>
              <a:t>1</a:t>
            </a:r>
            <a:r>
              <a:rPr lang="ko-KR" altLang="en-US" dirty="0"/>
              <a:t>번 처럼 </a:t>
            </a:r>
            <a:r>
              <a:rPr lang="en-US" altLang="ko-KR" dirty="0" err="1"/>
              <a:t>setContentView</a:t>
            </a:r>
            <a:r>
              <a:rPr lang="ko-KR" altLang="en-US" dirty="0"/>
              <a:t>를 </a:t>
            </a:r>
            <a:r>
              <a:rPr lang="ko-KR" altLang="en-US" dirty="0" err="1"/>
              <a:t>하게되면</a:t>
            </a:r>
            <a:r>
              <a:rPr lang="ko-KR" altLang="en-US" dirty="0"/>
              <a:t> 굳이 </a:t>
            </a:r>
            <a:r>
              <a:rPr lang="en-US" altLang="ko-KR" dirty="0"/>
              <a:t>inflate </a:t>
            </a:r>
            <a:r>
              <a:rPr lang="ko-KR" altLang="en-US" dirty="0"/>
              <a:t>사용할 필요 없다는 뜻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DA7AF6A-CE72-4353-A6E0-AA2305263046}"/>
              </a:ext>
            </a:extLst>
          </p:cNvPr>
          <p:cNvSpPr/>
          <p:nvPr/>
        </p:nvSpPr>
        <p:spPr>
          <a:xfrm>
            <a:off x="3356658" y="3749999"/>
            <a:ext cx="810228" cy="22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4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F11A3F6-9B92-45C6-B811-767C54EDE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4517" y="0"/>
            <a:ext cx="10053625" cy="6795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C40A3A-7065-43C1-B79E-903A9636D19F}"/>
              </a:ext>
            </a:extLst>
          </p:cNvPr>
          <p:cNvSpPr txBox="1"/>
          <p:nvPr/>
        </p:nvSpPr>
        <p:spPr>
          <a:xfrm>
            <a:off x="567160" y="2928395"/>
            <a:ext cx="20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Exinflate.java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8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49C397-B8F9-4CCC-82F5-9E3D4D881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24" y="126597"/>
            <a:ext cx="3686175" cy="1679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50CD1-B8C7-42D3-813A-D53719709B70}"/>
              </a:ext>
            </a:extLst>
          </p:cNvPr>
          <p:cNvSpPr txBox="1"/>
          <p:nvPr/>
        </p:nvSpPr>
        <p:spPr>
          <a:xfrm>
            <a:off x="1095735" y="1669648"/>
            <a:ext cx="17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exinflate.xml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87D4C7-B5C1-4013-A953-BEB0B352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840" y="150410"/>
            <a:ext cx="3609975" cy="149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1072DB-15B4-49F8-AAF7-D90E0C5D4242}"/>
              </a:ext>
            </a:extLst>
          </p:cNvPr>
          <p:cNvSpPr txBox="1"/>
          <p:nvPr/>
        </p:nvSpPr>
        <p:spPr>
          <a:xfrm>
            <a:off x="5112151" y="1669648"/>
            <a:ext cx="17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exinflate2.xml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23E7C9-611C-4FEF-A72C-C5D710E2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437" y="821802"/>
            <a:ext cx="3756694" cy="5834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DD7270-AED6-4833-B55B-8CEAECB91BCD}"/>
              </a:ext>
            </a:extLst>
          </p:cNvPr>
          <p:cNvSpPr txBox="1"/>
          <p:nvPr/>
        </p:nvSpPr>
        <p:spPr>
          <a:xfrm>
            <a:off x="8704160" y="131672"/>
            <a:ext cx="309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레이아웃 추가 버튼을 누르면 레이아웃이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15BEA9-D491-4C6B-889F-4058B2DB6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840" y="2134531"/>
            <a:ext cx="3542403" cy="43548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A80B5B-28D5-47B4-88E9-B5A34579F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4" y="2134531"/>
            <a:ext cx="3784559" cy="45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31A5A-F827-4902-947C-3D47DF0C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전개</a:t>
            </a:r>
            <a:r>
              <a:rPr lang="en-US" altLang="ko-KR" dirty="0"/>
              <a:t>3 &lt;include&gt;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AE4629-779C-4080-9F35-ECA80717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559407"/>
            <a:ext cx="11234195" cy="435133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xml </a:t>
            </a:r>
            <a:r>
              <a:rPr lang="ko-KR" altLang="en-US" sz="3000" dirty="0"/>
              <a:t>레이아웃을 작성할 때 </a:t>
            </a:r>
            <a:r>
              <a:rPr lang="en-US" altLang="ko-KR" sz="3000" dirty="0"/>
              <a:t>Title </a:t>
            </a:r>
            <a:r>
              <a:rPr lang="ko-KR" altLang="en-US" sz="3000" dirty="0"/>
              <a:t>이나 </a:t>
            </a:r>
            <a:r>
              <a:rPr lang="en-US" altLang="ko-KR" sz="3000" dirty="0"/>
              <a:t>Bottom</a:t>
            </a:r>
            <a:r>
              <a:rPr lang="ko-KR" altLang="en-US" sz="3000" dirty="0"/>
              <a:t>에 똑같은 기능을 가지는 </a:t>
            </a:r>
            <a:r>
              <a:rPr lang="en-US" altLang="ko-KR" sz="3000" dirty="0"/>
              <a:t>Layout</a:t>
            </a:r>
            <a:r>
              <a:rPr lang="ko-KR" altLang="en-US" sz="3000" dirty="0"/>
              <a:t>을 여러 </a:t>
            </a:r>
            <a:r>
              <a:rPr lang="en-US" altLang="ko-KR" sz="3000" dirty="0"/>
              <a:t>Activity</a:t>
            </a:r>
            <a:r>
              <a:rPr lang="ko-KR" altLang="en-US" sz="3000" dirty="0"/>
              <a:t>에서 사용하는 경우 사용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  <a:p>
            <a:r>
              <a:rPr lang="ko-KR" altLang="en-US" sz="3000" dirty="0"/>
              <a:t>그럴 경우 </a:t>
            </a:r>
            <a:r>
              <a:rPr lang="en-US" altLang="ko-KR" sz="3000" dirty="0"/>
              <a:t>Activity </a:t>
            </a:r>
            <a:r>
              <a:rPr lang="ko-KR" altLang="en-US" sz="3000" dirty="0"/>
              <a:t>마다 같은 형식의 </a:t>
            </a:r>
            <a:r>
              <a:rPr lang="en-US" altLang="ko-KR" sz="3000" dirty="0"/>
              <a:t>Layout</a:t>
            </a:r>
            <a:r>
              <a:rPr lang="ko-KR" altLang="en-US" sz="3000" dirty="0"/>
              <a:t>을 만들어 주는 것보다 </a:t>
            </a:r>
            <a:r>
              <a:rPr lang="en-US" altLang="ko-KR" sz="3000" b="1" dirty="0"/>
              <a:t>'include' </a:t>
            </a:r>
            <a:r>
              <a:rPr lang="ko-KR" altLang="en-US" sz="3000" dirty="0"/>
              <a:t>라는 속성을 이용하여 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하나의 </a:t>
            </a:r>
            <a:r>
              <a:rPr lang="en-US" altLang="ko-KR" sz="3000" dirty="0" err="1"/>
              <a:t>Title_layout</a:t>
            </a:r>
            <a:r>
              <a:rPr lang="en-US" altLang="ko-KR" sz="3000" dirty="0"/>
              <a:t> </a:t>
            </a:r>
            <a:r>
              <a:rPr lang="ko-KR" altLang="en-US" sz="3000" dirty="0"/>
              <a:t>혹은 </a:t>
            </a:r>
            <a:r>
              <a:rPr lang="en-US" altLang="ko-KR" sz="3000" dirty="0" err="1"/>
              <a:t>Bottom_layout</a:t>
            </a:r>
            <a:r>
              <a:rPr lang="ko-KR" altLang="en-US" sz="3000" dirty="0"/>
              <a:t>을 작성한후 그것을 모든 </a:t>
            </a:r>
            <a:r>
              <a:rPr lang="en-US" altLang="ko-KR" sz="3000" b="1" dirty="0"/>
              <a:t>‘include’ </a:t>
            </a:r>
            <a:r>
              <a:rPr lang="ko-KR" altLang="en-US" sz="3000" dirty="0"/>
              <a:t>속성으로 </a:t>
            </a:r>
            <a:r>
              <a:rPr lang="en-US" altLang="ko-KR" sz="3000" dirty="0"/>
              <a:t>Activity</a:t>
            </a:r>
            <a:r>
              <a:rPr lang="ko-KR" altLang="en-US" sz="3000" dirty="0"/>
              <a:t>에 적용 시킬 수 있습니다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6229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8A32906-0872-43DE-8A33-874F1B61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441"/>
            <a:ext cx="7557622" cy="3020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DAF2F-7180-4896-867D-8F3F53EC9A7C}"/>
              </a:ext>
            </a:extLst>
          </p:cNvPr>
          <p:cNvSpPr txBox="1"/>
          <p:nvPr/>
        </p:nvSpPr>
        <p:spPr>
          <a:xfrm>
            <a:off x="-20951" y="62846"/>
            <a:ext cx="178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Exinclude1.java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B7BE80-9495-4C22-9759-32E7B74F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" y="3837117"/>
            <a:ext cx="7557621" cy="30208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742E56-A0FB-46BD-B8E4-1782AFA1606C}"/>
              </a:ext>
            </a:extLst>
          </p:cNvPr>
          <p:cNvSpPr txBox="1"/>
          <p:nvPr/>
        </p:nvSpPr>
        <p:spPr>
          <a:xfrm>
            <a:off x="12837" y="3467785"/>
            <a:ext cx="178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Exinclude2.java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10F0D1-B11F-452D-B8BA-399C458AF4D0}"/>
              </a:ext>
            </a:extLst>
          </p:cNvPr>
          <p:cNvSpPr txBox="1"/>
          <p:nvPr/>
        </p:nvSpPr>
        <p:spPr>
          <a:xfrm>
            <a:off x="8150455" y="93109"/>
            <a:ext cx="28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exinclude1.xml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2DEB5-FC3F-4070-839F-75FD765210B3}"/>
              </a:ext>
            </a:extLst>
          </p:cNvPr>
          <p:cNvSpPr txBox="1"/>
          <p:nvPr/>
        </p:nvSpPr>
        <p:spPr>
          <a:xfrm>
            <a:off x="8140930" y="4242925"/>
            <a:ext cx="28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exinclude3.xml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23C5D-6C0E-41CE-BD3B-3F2CE0AF4092}"/>
              </a:ext>
            </a:extLst>
          </p:cNvPr>
          <p:cNvSpPr txBox="1"/>
          <p:nvPr/>
        </p:nvSpPr>
        <p:spPr>
          <a:xfrm>
            <a:off x="8150455" y="2224749"/>
            <a:ext cx="28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exinclude2.xml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9B487D-2417-4D50-BCAB-E4714C730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55" y="462441"/>
            <a:ext cx="3905250" cy="13144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315592-C88C-4223-9B1E-8CF13AFF7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930" y="2560576"/>
            <a:ext cx="3914775" cy="1219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769C55C-10BA-462B-9E2D-845FC472B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929" y="4726828"/>
            <a:ext cx="3952761" cy="16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5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E9E44D5-1AB1-49F9-BF0B-B2738E49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0" y="369332"/>
            <a:ext cx="4210050" cy="600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D6CA36-676D-46C9-A592-044DE854E16E}"/>
              </a:ext>
            </a:extLst>
          </p:cNvPr>
          <p:cNvSpPr txBox="1"/>
          <p:nvPr/>
        </p:nvSpPr>
        <p:spPr>
          <a:xfrm>
            <a:off x="260186" y="0"/>
            <a:ext cx="28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exinclude1.xml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92A40-6F9A-440E-91E6-3DD19A000637}"/>
              </a:ext>
            </a:extLst>
          </p:cNvPr>
          <p:cNvSpPr txBox="1"/>
          <p:nvPr/>
        </p:nvSpPr>
        <p:spPr>
          <a:xfrm>
            <a:off x="8952773" y="-66472"/>
            <a:ext cx="28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exinclude3.xml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00205-689F-4AAA-90A8-DD587A9625CF}"/>
              </a:ext>
            </a:extLst>
          </p:cNvPr>
          <p:cNvSpPr txBox="1"/>
          <p:nvPr/>
        </p:nvSpPr>
        <p:spPr>
          <a:xfrm>
            <a:off x="5188952" y="0"/>
            <a:ext cx="28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exinclude2.xml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07E897-1A25-4F2C-A02F-102527697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500" y="369332"/>
            <a:ext cx="3838575" cy="4376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1FED3A-13DF-460D-936B-DFB1237E5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332"/>
            <a:ext cx="3790950" cy="43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8016</TotalTime>
  <Words>265</Words>
  <Application>Microsoft Office PowerPoint</Application>
  <PresentationFormat>와이드스크린</PresentationFormat>
  <Paragraphs>55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AppleGothic</vt:lpstr>
      <vt:lpstr>맑은 고딕</vt:lpstr>
      <vt:lpstr>Arial</vt:lpstr>
      <vt:lpstr>Office 테마</vt:lpstr>
      <vt:lpstr>모바일 프로그래밍</vt:lpstr>
      <vt:lpstr>전개1 (setContentView)</vt:lpstr>
      <vt:lpstr>전개2 ( inflate이용)  (1)</vt:lpstr>
      <vt:lpstr>전개2 ( inflate이용)  (2)</vt:lpstr>
      <vt:lpstr>PowerPoint 프레젠테이션</vt:lpstr>
      <vt:lpstr>PowerPoint 프레젠테이션</vt:lpstr>
      <vt:lpstr>전개3 &lt;include&gt;</vt:lpstr>
      <vt:lpstr>PowerPoint 프레젠테이션</vt:lpstr>
      <vt:lpstr>PowerPoint 프레젠테이션</vt:lpstr>
      <vt:lpstr>전개 차이점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</dc:title>
  <dc:creator>선민 김</dc:creator>
  <cp:lastModifiedBy>urse</cp:lastModifiedBy>
  <cp:revision>115</cp:revision>
  <dcterms:created xsi:type="dcterms:W3CDTF">2019-01-02T06:24:42Z</dcterms:created>
  <dcterms:modified xsi:type="dcterms:W3CDTF">2020-03-12T22:18:50Z</dcterms:modified>
</cp:coreProperties>
</file>