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58" r:id="rId13"/>
    <p:sldId id="259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90" autoAdjust="0"/>
  </p:normalViewPr>
  <p:slideViewPr>
    <p:cSldViewPr snapToGrid="0">
      <p:cViewPr varScale="1">
        <p:scale>
          <a:sx n="71" d="100"/>
          <a:sy n="71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E01-045A-4099-B3CD-B706CEB54CB9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9F49-B147-4E8C-B2C2-FF1A4C4C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Latitude </a:t>
            </a:r>
            <a:r>
              <a:rPr lang="ko-KR" altLang="en-US" dirty="0"/>
              <a:t>위도 </a:t>
            </a:r>
            <a:r>
              <a:rPr lang="en-US" altLang="ko-KR" dirty="0"/>
              <a:t>Longitude : </a:t>
            </a:r>
            <a:r>
              <a:rPr lang="ko-KR" altLang="en-US" dirty="0"/>
              <a:t>경도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4315804" y="3509963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 err="1"/>
              <a:t>구글맵으로</a:t>
            </a:r>
            <a:r>
              <a:rPr lang="ko-KR" altLang="en-US" dirty="0"/>
              <a:t> 나의 </a:t>
            </a:r>
            <a:r>
              <a:rPr lang="ko-KR" altLang="en-US" dirty="0" err="1"/>
              <a:t>위치찾기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916480" y="6529057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B46F2-49DF-47D9-8C2C-3CB48A7D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마커 클릭 이벤트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2C596D-DB5D-4E21-993A-89016618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97580"/>
            <a:ext cx="11708085" cy="4160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764B9-E9E2-4A5D-B472-07B8C264EB11}"/>
              </a:ext>
            </a:extLst>
          </p:cNvPr>
          <p:cNvSpPr txBox="1"/>
          <p:nvPr/>
        </p:nvSpPr>
        <p:spPr>
          <a:xfrm>
            <a:off x="449179" y="1074820"/>
            <a:ext cx="864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- </a:t>
            </a:r>
            <a:r>
              <a:rPr lang="ko-KR" altLang="en-US" sz="3000" dirty="0"/>
              <a:t>마커 </a:t>
            </a:r>
            <a:r>
              <a:rPr lang="ko-KR" altLang="en-US" sz="3000" dirty="0" err="1"/>
              <a:t>클릭시</a:t>
            </a:r>
            <a:r>
              <a:rPr lang="ko-KR" altLang="en-US" sz="3000" dirty="0"/>
              <a:t> 다이얼 화면 실행</a:t>
            </a:r>
            <a:endParaRPr lang="en-US" altLang="ko-KR" sz="3000" dirty="0"/>
          </a:p>
          <a:p>
            <a:r>
              <a:rPr lang="en-US" altLang="ko-KR" sz="3000" dirty="0"/>
              <a:t> - </a:t>
            </a:r>
            <a:r>
              <a:rPr lang="ko-KR" altLang="en-US" sz="3000" dirty="0"/>
              <a:t>마커 </a:t>
            </a:r>
            <a:r>
              <a:rPr lang="ko-KR" altLang="en-US" sz="3000" dirty="0" err="1"/>
              <a:t>클릭시</a:t>
            </a:r>
            <a:r>
              <a:rPr lang="ko-KR" altLang="en-US" sz="3000" dirty="0"/>
              <a:t> 한성대 홈페이지 띄우기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9465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6B77-5E42-4271-A419-1B5EBBC5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ko-KR" altLang="en-US" dirty="0"/>
              <a:t>권한 승인의 변화 </a:t>
            </a:r>
            <a:r>
              <a:rPr lang="en-US" altLang="ko-KR" dirty="0"/>
              <a:t>(</a:t>
            </a:r>
            <a:r>
              <a:rPr lang="ko-KR" altLang="en-US" dirty="0"/>
              <a:t>역사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DC711E-041E-4692-8AE5-724478E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9" y="1305678"/>
            <a:ext cx="10931481" cy="55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867D4-A506-49D4-8230-BD980A16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152913"/>
            <a:ext cx="10515600" cy="1325563"/>
          </a:xfrm>
        </p:spPr>
        <p:txBody>
          <a:bodyPr/>
          <a:lstStyle/>
          <a:p>
            <a:r>
              <a:rPr lang="ko-KR" altLang="en-US" dirty="0"/>
              <a:t>권한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0FCFDD-09C4-4054-B21F-14A1CE48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93" y="1174208"/>
            <a:ext cx="10663989" cy="5567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F9FAF-F882-4408-919A-F37050BFBAC2}"/>
              </a:ext>
            </a:extLst>
          </p:cNvPr>
          <p:cNvSpPr txBox="1"/>
          <p:nvPr/>
        </p:nvSpPr>
        <p:spPr>
          <a:xfrm>
            <a:off x="5442284" y="5534526"/>
            <a:ext cx="1744580" cy="629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64341-5353-4F49-A277-C39E1643CD0D}"/>
              </a:ext>
            </a:extLst>
          </p:cNvPr>
          <p:cNvSpPr txBox="1"/>
          <p:nvPr/>
        </p:nvSpPr>
        <p:spPr>
          <a:xfrm>
            <a:off x="7752345" y="3186627"/>
            <a:ext cx="4098762" cy="11079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결론 </a:t>
            </a:r>
            <a:r>
              <a:rPr lang="en-US" altLang="ko-KR" sz="2200" b="1" dirty="0"/>
              <a:t>: </a:t>
            </a:r>
            <a:r>
              <a:rPr lang="ko-KR" altLang="en-US" sz="2200" b="1" dirty="0"/>
              <a:t>위치를 사용하려면 권한 승인을 얻는 코드가 추가 작성되어야 함</a:t>
            </a:r>
            <a:r>
              <a:rPr lang="en-US" altLang="ko-KR" sz="2200" b="1" dirty="0"/>
              <a:t> !!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578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1B1DF-253C-4EA9-B79E-24EE5BEA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47" y="236788"/>
            <a:ext cx="10515600" cy="1325563"/>
          </a:xfrm>
        </p:spPr>
        <p:txBody>
          <a:bodyPr/>
          <a:lstStyle/>
          <a:p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권한 설정 체크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FB7D82-987D-4C2F-BA08-A3966FBF8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47" y="1690688"/>
            <a:ext cx="10833715" cy="5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F448-E731-40EA-B63A-17C0842F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00818"/>
            <a:ext cx="10515600" cy="1325563"/>
          </a:xfrm>
        </p:spPr>
        <p:txBody>
          <a:bodyPr/>
          <a:lstStyle/>
          <a:p>
            <a:r>
              <a:rPr lang="ko-KR" altLang="en-US" dirty="0"/>
              <a:t>위험 권한 확인 및 승인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43682-1B17-40ED-8B65-804BBEEC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974" y="1889932"/>
            <a:ext cx="2536342" cy="4758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EF66B6-F7A5-4092-8F94-4DD6830F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4" y="1889932"/>
            <a:ext cx="8315325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6C4737-98CD-4E4D-A795-538B247C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142" y="4537882"/>
            <a:ext cx="5467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3BE8-8C1A-4D14-8BBC-F8B8601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8" y="156577"/>
            <a:ext cx="10515600" cy="1325563"/>
          </a:xfrm>
        </p:spPr>
        <p:txBody>
          <a:bodyPr/>
          <a:lstStyle/>
          <a:p>
            <a:r>
              <a:rPr lang="ko-KR" altLang="en-US" dirty="0"/>
              <a:t>권한 요청에 대한 응답처리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43587-1CD0-40F4-940B-E20F8B73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7" y="1270334"/>
            <a:ext cx="11151770" cy="1845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4FBBB-48FF-475B-B6A9-A9D26A4A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158" y="2887561"/>
            <a:ext cx="8416842" cy="39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AADA3-5A1D-4312-A551-D989F3D2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26" y="0"/>
            <a:ext cx="10515600" cy="1325563"/>
          </a:xfrm>
        </p:spPr>
        <p:txBody>
          <a:bodyPr/>
          <a:lstStyle/>
          <a:p>
            <a:r>
              <a:rPr lang="ko-KR" altLang="en-US" dirty="0"/>
              <a:t>위치 관련 권한 </a:t>
            </a:r>
            <a:r>
              <a:rPr lang="en-US" altLang="ko-KR" dirty="0"/>
              <a:t>manifest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AC7A03-139A-47FC-A4D9-D0332FAEA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05" y="998946"/>
            <a:ext cx="8017042" cy="58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72125-D409-4C4A-B5E5-E53A2675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9" y="365126"/>
            <a:ext cx="10515600" cy="1046580"/>
          </a:xfrm>
        </p:spPr>
        <p:txBody>
          <a:bodyPr/>
          <a:lstStyle/>
          <a:p>
            <a:r>
              <a:rPr lang="ko-KR" altLang="en-US" dirty="0"/>
              <a:t>현재 위치 정보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D82F42-D8D4-4787-AEFF-7356FDFF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8" y="2158290"/>
            <a:ext cx="9587151" cy="19929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9FD1DA-ABB7-4B7C-80CD-C946313EFBF8}"/>
              </a:ext>
            </a:extLst>
          </p:cNvPr>
          <p:cNvSpPr/>
          <p:nvPr/>
        </p:nvSpPr>
        <p:spPr>
          <a:xfrm>
            <a:off x="723899" y="1271154"/>
            <a:ext cx="9364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- Google Play Service location API </a:t>
            </a:r>
            <a:r>
              <a:rPr lang="ko-KR" altLang="en-US" sz="3600" dirty="0"/>
              <a:t>사용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23F13-8DCF-4CB6-8FFF-2EC2D6478C96}"/>
              </a:ext>
            </a:extLst>
          </p:cNvPr>
          <p:cNvSpPr txBox="1"/>
          <p:nvPr/>
        </p:nvSpPr>
        <p:spPr>
          <a:xfrm>
            <a:off x="1151021" y="1349898"/>
            <a:ext cx="6870031" cy="629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63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B3C94-4B79-45BD-9730-628738B2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354"/>
            <a:ext cx="10515600" cy="1325563"/>
          </a:xfrm>
        </p:spPr>
        <p:txBody>
          <a:bodyPr/>
          <a:lstStyle/>
          <a:p>
            <a:r>
              <a:rPr lang="en-US" altLang="ko-KR" dirty="0"/>
              <a:t>Google Play Service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6BF505-C509-4688-B512-8C7FD2CC3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27" y="1392487"/>
            <a:ext cx="10698825" cy="53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36C8-3E7F-4F0A-BD25-1137523C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Google Play Service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81E51A-7FC1-4DCA-AC58-A64D8468E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1981"/>
            <a:ext cx="9985008" cy="55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81D4-A51B-41A8-9E41-50E8EAB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0"/>
            <a:ext cx="10515600" cy="1325563"/>
          </a:xfrm>
        </p:spPr>
        <p:txBody>
          <a:bodyPr/>
          <a:lstStyle/>
          <a:p>
            <a:r>
              <a:rPr lang="ko-KR" altLang="en-US" dirty="0"/>
              <a:t>구글 맵 프로젝트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ED713F-766D-4B26-BB33-111EC5B69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346" y="1027906"/>
            <a:ext cx="9100991" cy="55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2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006BF-7F2B-455E-A40C-F1A9AD3E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Google Play Services</a:t>
            </a:r>
            <a:r>
              <a:rPr lang="ko-KR" altLang="en-US" dirty="0"/>
              <a:t>와 연결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634DE9-0D46-41CE-B8D4-DE5136675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51" y="1255067"/>
            <a:ext cx="9494443" cy="54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D492-AF60-4863-8615-C5A59CE0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44283"/>
            <a:ext cx="10515600" cy="1325563"/>
          </a:xfrm>
        </p:spPr>
        <p:txBody>
          <a:bodyPr/>
          <a:lstStyle/>
          <a:p>
            <a:r>
              <a:rPr lang="en-US" altLang="ko-KR" dirty="0"/>
              <a:t>Google Play Services</a:t>
            </a:r>
            <a:r>
              <a:rPr lang="ko-KR" altLang="en-US" dirty="0"/>
              <a:t>와 연결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B4C52B-DA66-44D2-9956-89E33CF85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956" y="1074431"/>
            <a:ext cx="9412043" cy="57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C564E-97FB-460C-B9C0-E233E2D9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4283"/>
            <a:ext cx="10515600" cy="1325563"/>
          </a:xfrm>
        </p:spPr>
        <p:txBody>
          <a:bodyPr/>
          <a:lstStyle/>
          <a:p>
            <a:r>
              <a:rPr lang="en-US" altLang="ko-KR" dirty="0"/>
              <a:t>Google Play Services</a:t>
            </a:r>
            <a:r>
              <a:rPr lang="ko-KR" altLang="en-US" dirty="0"/>
              <a:t>와 연결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8FC682-F855-4F6C-9E04-6F046508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86" y="928130"/>
            <a:ext cx="10515600" cy="59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B849-6EF3-4948-AB09-72162D98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676" y="177717"/>
            <a:ext cx="5325979" cy="1113173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위치 얻기</a:t>
            </a:r>
            <a:r>
              <a:rPr lang="en-US" altLang="ko-KR" dirty="0"/>
              <a:t>(xml)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5539E8D-B492-4C8B-8EB9-B3157FEEB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839326" cy="6905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8738E5-D925-4040-B4D9-9F0AC853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51" y="1451311"/>
            <a:ext cx="3197830" cy="53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8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198A-680B-487D-87A5-94E2A913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4" y="12199"/>
            <a:ext cx="10515600" cy="1325563"/>
          </a:xfrm>
        </p:spPr>
        <p:txBody>
          <a:bodyPr/>
          <a:lstStyle/>
          <a:p>
            <a:r>
              <a:rPr lang="ko-KR" altLang="en-US" dirty="0"/>
              <a:t>현재 위치 얻기</a:t>
            </a:r>
            <a:r>
              <a:rPr lang="en-US" altLang="ko-KR" dirty="0"/>
              <a:t>( .java) 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B7C019-4E97-413E-9F9B-693CD54C3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88" y="1171742"/>
            <a:ext cx="10115553" cy="5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03126-EA89-4330-B9A2-5F7E5D72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현재 위치 얻기</a:t>
            </a:r>
            <a:r>
              <a:rPr lang="en-US" altLang="ko-KR" dirty="0"/>
              <a:t>( .java) 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4CE9FF-346F-47A7-BD7F-C80E0BE2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7" y="1253330"/>
            <a:ext cx="10077654" cy="5528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61BD6C-4C0A-4425-972A-0F715C5E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54" y="4684295"/>
            <a:ext cx="6810375" cy="7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5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9AA7-7755-4CE4-8CC2-72150D71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81" y="0"/>
            <a:ext cx="10515600" cy="1325563"/>
          </a:xfrm>
        </p:spPr>
        <p:txBody>
          <a:bodyPr/>
          <a:lstStyle/>
          <a:p>
            <a:r>
              <a:rPr lang="ko-KR" altLang="en-US" dirty="0"/>
              <a:t>추가 권한 체크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E0A83B-52BF-4D24-99B9-8095BF146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37" y="958029"/>
            <a:ext cx="10053763" cy="58999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DA389E9-E560-457B-B5C1-C24CE13D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59A6B-B2ED-4955-B7D2-F9212299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currentLocation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DF6AF-C991-4F69-9202-B15876F430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ActivityCompat.</a:t>
            </a:r>
            <a:r>
              <a:rPr lang="ko-KR" altLang="ko-KR" sz="1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checkSelfPermission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Manifest.permission.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ACCESS_FINE_LOCATION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!=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PackageManager.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PERMISSION_GRANTED</a:t>
            </a:r>
            <a:r>
              <a:rPr lang="ko-KR" altLang="ko-KR" sz="10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위치 정보 권한 설정되어 있는지 확인1</a:t>
            </a:r>
            <a:b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ActivityCompat.</a:t>
            </a:r>
            <a:r>
              <a:rPr lang="ko-KR" altLang="ko-KR" sz="1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checkSelfPermission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Manifest.permission.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ACCESS_COARSE_LOCATION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!=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PackageManager.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PERMISSION_GRANTED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 </a:t>
            </a: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위치 정보 권한 설정되어 있는지 확인2</a:t>
            </a:r>
            <a:b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ActivityCompat.</a:t>
            </a:r>
            <a:r>
              <a:rPr lang="ko-KR" altLang="ko-KR" sz="1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requestPermissions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요청 대화상자</a:t>
            </a:r>
            <a:b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[]{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Manifest.permission.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ACCESS_FINE_LOCATION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Manifest.permission.</a:t>
            </a:r>
            <a:r>
              <a:rPr lang="ko-KR" altLang="ko-KR" sz="1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ACCESS_COARSE_LOCATION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mFusedLocationClient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.getLastLocation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addOnSuccessListener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OnSuccessListener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&gt;()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r>
              <a:rPr lang="ko-KR" altLang="ko-KR" sz="1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onSuccess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LatLng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LatLng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location.getLatitude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location.getLongitude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mMap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.addMarker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MarkerOptions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.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.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"현재 위치"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mMap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.moveCamera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CameraUpdateFactory.</a:t>
            </a:r>
            <a:r>
              <a:rPr lang="ko-KR" altLang="ko-KR" sz="1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newLatLng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myLocation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mMap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.animateCamera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CameraUpdateFactory.</a:t>
            </a:r>
            <a:r>
              <a:rPr lang="ko-KR" altLang="ko-KR" sz="1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zoomTo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17.0f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}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});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1C01821-D292-4423-9A9D-93BAE0C8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38" y="946483"/>
            <a:ext cx="6380105" cy="55463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CA0FCD-DE12-4226-8CEF-9553E73E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38" y="44283"/>
            <a:ext cx="4452664" cy="1325563"/>
          </a:xfrm>
        </p:spPr>
        <p:txBody>
          <a:bodyPr/>
          <a:lstStyle/>
          <a:p>
            <a:r>
              <a:rPr lang="ko-KR" altLang="en-US"/>
              <a:t>보기 모드 변경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630A1-2582-4A48-895E-2641B44F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11" y="0"/>
            <a:ext cx="574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C877-94EF-44A4-BCB2-F8BEAC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063" y="198771"/>
            <a:ext cx="5135228" cy="1325563"/>
          </a:xfrm>
        </p:spPr>
        <p:txBody>
          <a:bodyPr/>
          <a:lstStyle/>
          <a:p>
            <a:r>
              <a:rPr lang="ko-KR" altLang="en-US" dirty="0"/>
              <a:t>보기 모드 변경 코드 </a:t>
            </a:r>
            <a:r>
              <a:rPr lang="en-US" altLang="ko-KR" dirty="0"/>
              <a:t>(.java)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DABBBC-8F94-4F96-BCA8-BEDFD449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6" y="2823411"/>
            <a:ext cx="9206199" cy="4034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3B2620-0538-4761-8946-2FC673EA9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6" y="198771"/>
            <a:ext cx="6543675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9594B-D33B-43E7-9D37-2600D542049C}"/>
              </a:ext>
            </a:extLst>
          </p:cNvPr>
          <p:cNvSpPr txBox="1"/>
          <p:nvPr/>
        </p:nvSpPr>
        <p:spPr>
          <a:xfrm>
            <a:off x="401053" y="1724344"/>
            <a:ext cx="277528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59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A184-0489-4746-9E26-5AEF567F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56577"/>
            <a:ext cx="10515600" cy="1325563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APIì ëí ì´ë¯¸ì§ ê²ìê²°ê³¼">
            <a:extLst>
              <a:ext uri="{FF2B5EF4-FFF2-40B4-BE49-F238E27FC236}">
                <a16:creationId xmlns:a16="http://schemas.microsoft.com/office/drawing/2014/main" id="{03B01C5E-1FA0-4308-8ACD-F85E7667D1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6" y="2374329"/>
            <a:ext cx="7696200" cy="432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0B2937-2762-4E35-ADFC-9225CBA28C91}"/>
              </a:ext>
            </a:extLst>
          </p:cNvPr>
          <p:cNvSpPr/>
          <p:nvPr/>
        </p:nvSpPr>
        <p:spPr>
          <a:xfrm>
            <a:off x="260684" y="1298956"/>
            <a:ext cx="11670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22222"/>
                </a:solidFill>
                <a:latin typeface="Apple SD Gothic Neo"/>
              </a:rPr>
              <a:t>API</a:t>
            </a:r>
            <a:r>
              <a:rPr lang="ko-KR" altLang="en-US" sz="2800" dirty="0">
                <a:solidFill>
                  <a:srgbClr val="222222"/>
                </a:solidFill>
                <a:latin typeface="Apple SD Gothic Neo"/>
              </a:rPr>
              <a:t>는 응용 프로그램에서 사용할 수 있도록</a:t>
            </a:r>
            <a:r>
              <a:rPr lang="en-US" altLang="ko-KR" sz="2800" dirty="0">
                <a:solidFill>
                  <a:srgbClr val="222222"/>
                </a:solidFill>
                <a:latin typeface="Apple SD Gothic Neo"/>
              </a:rPr>
              <a:t>, </a:t>
            </a:r>
            <a:r>
              <a:rPr lang="ko-KR" altLang="en-US" sz="2800" dirty="0">
                <a:solidFill>
                  <a:srgbClr val="222222"/>
                </a:solidFill>
                <a:latin typeface="Apple SD Gothic Neo"/>
              </a:rPr>
              <a:t>운영 체제나 프로그래밍 언어가 제공하는 기능을 제어할 수 있게 만든 인터페이스를 뜻한다</a:t>
            </a:r>
            <a:r>
              <a:rPr lang="en-US" altLang="ko-KR" sz="2800" dirty="0">
                <a:solidFill>
                  <a:srgbClr val="222222"/>
                </a:solidFill>
                <a:latin typeface="Apple SD Gothic Neo"/>
              </a:rPr>
              <a:t>.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CDBBCD-FCB8-4724-96E3-6BB2CA81E5BA}"/>
              </a:ext>
            </a:extLst>
          </p:cNvPr>
          <p:cNvSpPr/>
          <p:nvPr/>
        </p:nvSpPr>
        <p:spPr>
          <a:xfrm>
            <a:off x="228600" y="2384417"/>
            <a:ext cx="3881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네이버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https://developers.naver.com/main/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22ED1-E319-42D6-B1E7-29F01AA6305F}"/>
              </a:ext>
            </a:extLst>
          </p:cNvPr>
          <p:cNvSpPr/>
          <p:nvPr/>
        </p:nvSpPr>
        <p:spPr>
          <a:xfrm>
            <a:off x="260684" y="3203689"/>
            <a:ext cx="487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https://developers.kakao.com/features/kakao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A58B8-B8E6-47AD-A702-EEC871AB88D2}"/>
              </a:ext>
            </a:extLst>
          </p:cNvPr>
          <p:cNvSpPr/>
          <p:nvPr/>
        </p:nvSpPr>
        <p:spPr>
          <a:xfrm>
            <a:off x="228600" y="4830319"/>
            <a:ext cx="414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공공 데이터 포털 </a:t>
            </a:r>
            <a:r>
              <a:rPr lang="en-US" altLang="ko-KR" dirty="0"/>
              <a:t>(</a:t>
            </a:r>
            <a:r>
              <a:rPr lang="ko-KR" altLang="en-US" dirty="0"/>
              <a:t>국가가 제공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https://www.data.go.kr/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A31EA-4E0D-42E7-8ABD-84FE1A5FFCB2}"/>
              </a:ext>
            </a:extLst>
          </p:cNvPr>
          <p:cNvSpPr/>
          <p:nvPr/>
        </p:nvSpPr>
        <p:spPr>
          <a:xfrm>
            <a:off x="228600" y="5649591"/>
            <a:ext cx="3810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Store ( API </a:t>
            </a:r>
            <a:r>
              <a:rPr lang="ko-KR" altLang="en-US" dirty="0"/>
              <a:t>종류별로 나열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https://www.apistore.co.kr/main.do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0257B2-D369-496F-A073-A3BD60BEACB3}"/>
              </a:ext>
            </a:extLst>
          </p:cNvPr>
          <p:cNvSpPr/>
          <p:nvPr/>
        </p:nvSpPr>
        <p:spPr>
          <a:xfrm>
            <a:off x="260684" y="3981374"/>
            <a:ext cx="4169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https://developers.google.com/?hl=ko</a:t>
            </a:r>
          </a:p>
        </p:txBody>
      </p:sp>
    </p:spTree>
    <p:extLst>
      <p:ext uri="{BB962C8B-B14F-4D97-AF65-F5344CB8AC3E}">
        <p14:creationId xmlns:p14="http://schemas.microsoft.com/office/powerpoint/2010/main" val="228361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9E0E4-D7C0-4761-83E9-5CC7A13F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US" altLang="ko-KR" dirty="0"/>
              <a:t>AVD</a:t>
            </a:r>
            <a:r>
              <a:rPr lang="ko-KR" altLang="en-US" dirty="0"/>
              <a:t> 테스트시 주의사항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512884-EBB0-470B-B82B-1D849705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350"/>
            <a:ext cx="10236200" cy="5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A7932-CE99-4ABF-B5E6-4CF86A36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30263" cy="1325563"/>
          </a:xfrm>
        </p:spPr>
        <p:txBody>
          <a:bodyPr/>
          <a:lstStyle/>
          <a:p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키 얻기</a:t>
            </a:r>
            <a:r>
              <a:rPr lang="en-US" altLang="ko-KR" dirty="0"/>
              <a:t>(1) (res/values/google_maps_api.xml)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E045F3-A19B-4038-9CB5-CAE9E3C9E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7" y="1360337"/>
            <a:ext cx="10515600" cy="54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330C-AC2C-4191-9027-DBE8C2BF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25827"/>
            <a:ext cx="10515600" cy="1325563"/>
          </a:xfrm>
        </p:spPr>
        <p:txBody>
          <a:bodyPr/>
          <a:lstStyle/>
          <a:p>
            <a:r>
              <a:rPr lang="ko-KR" altLang="en-US" dirty="0"/>
              <a:t>구글 맵 </a:t>
            </a:r>
            <a:r>
              <a:rPr lang="en-US" altLang="ko-KR" dirty="0"/>
              <a:t>API </a:t>
            </a:r>
            <a:r>
              <a:rPr lang="ko-KR" altLang="en-US" dirty="0"/>
              <a:t>얻기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D32893-135B-44DC-B248-7696CAA0C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09" y="1221245"/>
            <a:ext cx="10797995" cy="54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7B9C-02AD-4C0D-A9B5-D2456F9A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0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구글맵</a:t>
            </a:r>
            <a:r>
              <a:rPr lang="ko-KR" altLang="en-US" dirty="0"/>
              <a:t> 기본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E6AEC7-2397-4C0B-9321-6D6D4DD1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9163"/>
            <a:ext cx="11068997" cy="5523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7187B-6736-4E8D-B902-CDB155FB287B}"/>
              </a:ext>
            </a:extLst>
          </p:cNvPr>
          <p:cNvSpPr txBox="1"/>
          <p:nvPr/>
        </p:nvSpPr>
        <p:spPr>
          <a:xfrm>
            <a:off x="660400" y="4744720"/>
            <a:ext cx="642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ko-KR" altLang="en-US" dirty="0" err="1"/>
              <a:t>액티비티안에</a:t>
            </a:r>
            <a:r>
              <a:rPr lang="ko-KR" altLang="en-US" dirty="0"/>
              <a:t> 작은 액티비티 정도로 생각 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대신 생명 주기를 가져서 죽었다가</a:t>
            </a:r>
            <a:r>
              <a:rPr lang="en-US" altLang="ko-KR" dirty="0"/>
              <a:t>(</a:t>
            </a:r>
            <a:r>
              <a:rPr lang="en-US" altLang="ko-KR" dirty="0" err="1"/>
              <a:t>onStop</a:t>
            </a:r>
            <a:r>
              <a:rPr lang="en-US" altLang="ko-KR" dirty="0"/>
              <a:t>)</a:t>
            </a:r>
            <a:r>
              <a:rPr lang="ko-KR" altLang="en-US" dirty="0"/>
              <a:t> 살았다가</a:t>
            </a:r>
            <a:r>
              <a:rPr lang="en-US" altLang="ko-KR" dirty="0"/>
              <a:t>(</a:t>
            </a:r>
            <a:r>
              <a:rPr lang="en-US" altLang="ko-KR" dirty="0" err="1"/>
              <a:t>onCreate</a:t>
            </a:r>
            <a:r>
              <a:rPr lang="en-US" altLang="ko-KR" dirty="0"/>
              <a:t>)</a:t>
            </a:r>
            <a:r>
              <a:rPr lang="ko-KR" altLang="en-US" dirty="0"/>
              <a:t>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001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5580-3DEF-43E8-8213-D6D76697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2" y="221091"/>
            <a:ext cx="10515600" cy="1325563"/>
          </a:xfrm>
        </p:spPr>
        <p:txBody>
          <a:bodyPr/>
          <a:lstStyle/>
          <a:p>
            <a:r>
              <a:rPr lang="ko-KR" altLang="en-US" dirty="0" err="1"/>
              <a:t>구글맵</a:t>
            </a:r>
            <a:r>
              <a:rPr lang="ko-KR" altLang="en-US" dirty="0"/>
              <a:t> 기본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F30D-6F4C-404E-A124-1324A8B1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2" y="1173163"/>
            <a:ext cx="10515600" cy="5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8E48A-C7D7-47AD-9E5D-96731DD2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141605"/>
            <a:ext cx="10515600" cy="1325563"/>
          </a:xfrm>
        </p:spPr>
        <p:txBody>
          <a:bodyPr/>
          <a:lstStyle/>
          <a:p>
            <a:r>
              <a:rPr lang="ko-KR" altLang="en-US" dirty="0" err="1"/>
              <a:t>구글맵</a:t>
            </a:r>
            <a:r>
              <a:rPr lang="ko-KR" altLang="en-US" dirty="0"/>
              <a:t> 한성대학교 찾기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B31729-E8E0-4EFD-9272-D1E36035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21" y="913706"/>
            <a:ext cx="3035031" cy="5802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4EBBC-DE2A-4EF2-9545-23984D20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3306"/>
            <a:ext cx="8883772" cy="47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7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0661C-1EF5-4A28-BC01-5E4C5934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구글맵</a:t>
            </a:r>
            <a:r>
              <a:rPr lang="ko-KR" altLang="en-US" dirty="0"/>
              <a:t> 다양한 이벤트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077C90-58E2-48A2-AD5A-A793784EF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03"/>
          <a:stretch/>
        </p:blipFill>
        <p:spPr>
          <a:xfrm>
            <a:off x="665361" y="1343818"/>
            <a:ext cx="11526639" cy="4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</TotalTime>
  <Words>297</Words>
  <Application>Microsoft Office PowerPoint</Application>
  <PresentationFormat>와이드스크린</PresentationFormat>
  <Paragraphs>53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Apple SD Gothic Neo</vt:lpstr>
      <vt:lpstr>굴림체</vt:lpstr>
      <vt:lpstr>맑은 고딕</vt:lpstr>
      <vt:lpstr>Arial</vt:lpstr>
      <vt:lpstr>Office 테마</vt:lpstr>
      <vt:lpstr>모바일 프로그래밍</vt:lpstr>
      <vt:lpstr>구글 맵 프로젝트 생성</vt:lpstr>
      <vt:lpstr>API 란?</vt:lpstr>
      <vt:lpstr>구글맵 API 키 얻기(1) (res/values/google_maps_api.xml)</vt:lpstr>
      <vt:lpstr>구글 맵 API 얻기 (2)</vt:lpstr>
      <vt:lpstr>구글맵 기본 XML</vt:lpstr>
      <vt:lpstr>구글맵 기본 코드 </vt:lpstr>
      <vt:lpstr>구글맵 한성대학교 찾기</vt:lpstr>
      <vt:lpstr>구글맵 다양한 이벤트</vt:lpstr>
      <vt:lpstr>마커 클릭 이벤트</vt:lpstr>
      <vt:lpstr>권한 승인의 변화 (역사)</vt:lpstr>
      <vt:lpstr>권한 종류</vt:lpstr>
      <vt:lpstr>Build.gradle 권한 설정 체크.</vt:lpstr>
      <vt:lpstr>위험 권한 확인 및 승인 요청</vt:lpstr>
      <vt:lpstr>권한 요청에 대한 응답처리</vt:lpstr>
      <vt:lpstr>위치 관련 권한 manifest 설정</vt:lpstr>
      <vt:lpstr>현재 위치 정보 얻기</vt:lpstr>
      <vt:lpstr>Google Play Service 설치</vt:lpstr>
      <vt:lpstr>Google Play Service 설정</vt:lpstr>
      <vt:lpstr>Google Play Services와 연결 (1)</vt:lpstr>
      <vt:lpstr>Google Play Services와 연결 (2)</vt:lpstr>
      <vt:lpstr>Google Play Services와 연결(3)</vt:lpstr>
      <vt:lpstr>현재 위치 얻기(xml)</vt:lpstr>
      <vt:lpstr>현재 위치 얻기( .java) (1)</vt:lpstr>
      <vt:lpstr>현재 위치 얻기( .java) (2)</vt:lpstr>
      <vt:lpstr>추가 권한 체크</vt:lpstr>
      <vt:lpstr>currentLocation 코드 </vt:lpstr>
      <vt:lpstr>보기 모드 변경</vt:lpstr>
      <vt:lpstr>보기 모드 변경 코드 (.java)</vt:lpstr>
      <vt:lpstr>AVD 테스트시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135</cp:revision>
  <dcterms:created xsi:type="dcterms:W3CDTF">2019-01-02T06:24:42Z</dcterms:created>
  <dcterms:modified xsi:type="dcterms:W3CDTF">2020-03-12T22:18:56Z</dcterms:modified>
</cp:coreProperties>
</file>