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75" d="100"/>
          <a:sy n="75" d="100"/>
        </p:scale>
        <p:origin x="3588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A0B91-9840-4A30-AD6E-F16ABA269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471EA-5580-4F81-904E-564389B4F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EA243-AC26-4C00-8BBD-4EF9A9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D0628-D7B5-4AE1-B0B8-BE0D3ABA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6B22D-584C-4FD2-9DB0-ADA871CD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3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BB46F-7D8A-47EB-BA4D-B6AF22AF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E68737-66DB-47A6-9ED9-58141AE42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545D4-4F21-4435-B66A-36DDE529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7C2B3-EFE9-4DC8-910E-1838FFD8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B6355-0611-450E-BAD3-81D3EE96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4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EE059-3181-4179-AD66-1D5B1D167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884D7-CD7E-45CF-B9BF-30D4F0F50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F7728-4BF3-4A93-BBB9-CC526D7B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E8F9E-695B-4E17-967B-C4DEF984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51CAE-62EB-46F1-933B-21DBA3DE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7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AF911-E7FD-43EA-BB52-9208D815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67E8B-491E-4FDC-AEE4-291B9836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70E2B-D93B-4F57-A885-A0E86446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791F8-DF84-49F0-9AEA-5BC282DD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D462-BF52-4F01-82E1-A0416196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0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0281-1F0F-4A1C-907F-51A80DB6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C85A9-F2A2-4FA8-9205-A8BDB429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861B3-AAC0-42CD-96E2-6F33F54A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80734-FA91-4F92-B2F5-BA4AC256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549CE-0E99-4A0B-872E-F117DA07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7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5D673-1CA2-4F29-BD36-D369FB4E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D5F0B-C127-4667-A8A4-FD1AAA1B7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9804A-4523-4236-989D-2F1499EA0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E08C1-EA14-4FA7-AF34-0AD25B20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149C3-3423-4470-A48E-E314E181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07B79-C55F-4E06-B736-A0B75593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1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87DC-E953-400E-BBA6-6535DCDA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6F85E-AD5A-4E68-98ED-1BFE0AD17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2AECB-6982-40F6-8BAB-515A8C91B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746C32-AEBC-49AB-8702-9041937F6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61EAC5-E4CB-447C-B82D-9384DE399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551A54-E7C3-4B86-B276-B74A45B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E19BF-C31B-45CC-8E73-B96354BB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303ED8-CD5C-43CC-99EF-E6E3E44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BBCB7-52F0-473F-8910-02D363AF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C88EDA-CE20-4336-A8DE-625DCC38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6FDF23-BAAA-4395-AB19-F65356A1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7EFB7-DCE5-4F6E-9328-7EDEEF4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2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9EE548-1CFA-43FB-87B0-45EAAD67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5E7BF4-BB2D-45B9-8809-B5DFF0A7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46044-A53F-4C52-B816-B76513CF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73988-B5EC-4F3F-BEE5-21F878E3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F7711-8A37-4EBF-940C-DFE0DBF1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28461-D744-4AC5-8B6E-D6D519AEF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5081C-B7E6-4464-BC33-BA91B593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53B4E-F9F0-4720-B9A3-973E5E89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EA8CD-932A-4B94-AEC0-6E17E893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3B068-ADEA-4AC6-ACBA-F2537A82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CBBCB3-E7FC-4A66-8467-23A07483A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E97891-2240-4A1E-B5B2-3D5001193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A50CA-D700-433A-94F4-297DE2B1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6DD88-CB98-4855-A741-E4426450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DD190-2265-4D01-92F5-79910578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6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22155-A4A4-4F78-AAA6-85C5CED3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5A8C9-747F-47B5-A14B-F2611447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496E6-92B2-4FDD-AB0E-7EB59C7DF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2252-510A-4A00-935D-420F5D5B168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B72E8-C92E-4F85-A374-12FF31FE7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EE145-B419-47E7-B4D5-E843629EE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ikidocs.net/3547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2396AB-89AB-4B38-9EED-8725B3F23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727" y="777783"/>
            <a:ext cx="10158490" cy="1658530"/>
          </a:xfrm>
          <a:solidFill>
            <a:srgbClr val="CCECFF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AI </a:t>
            </a:r>
            <a:r>
              <a:rPr lang="ko-KR" altLang="en-US" sz="3600" b="1"/>
              <a:t>관련 기술 개발</a:t>
            </a:r>
            <a:endParaRPr lang="ko-KR" altLang="en-US" sz="3600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77855D9-7295-472F-820D-5E9D6942C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5698"/>
            <a:ext cx="9144000" cy="1312101"/>
          </a:xfrm>
        </p:spPr>
        <p:txBody>
          <a:bodyPr>
            <a:normAutofit lnSpcReduction="10000"/>
          </a:bodyPr>
          <a:lstStyle/>
          <a:p>
            <a:r>
              <a:rPr lang="en-US" altLang="ko-KR" sz="3200" b="1" dirty="0"/>
              <a:t>2021.01.08</a:t>
            </a:r>
            <a:endParaRPr lang="en-US" altLang="ko-KR" sz="2800" b="1" dirty="0"/>
          </a:p>
          <a:p>
            <a:endParaRPr lang="en-US" altLang="ko-KR" sz="800" dirty="0"/>
          </a:p>
          <a:p>
            <a:r>
              <a:rPr lang="ko-KR" altLang="en-US" sz="3200" b="1" dirty="0"/>
              <a:t>김선민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7E8AA8-7F61-4035-9801-A20A4F2BAB5D}"/>
              </a:ext>
            </a:extLst>
          </p:cNvPr>
          <p:cNvSpPr/>
          <p:nvPr/>
        </p:nvSpPr>
        <p:spPr>
          <a:xfrm>
            <a:off x="210855" y="92262"/>
            <a:ext cx="5068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2021.01.08</a:t>
            </a:r>
            <a:r>
              <a:rPr lang="ko-KR" altLang="en-US" sz="2400" b="1" dirty="0"/>
              <a:t> 연수생 업무 진행사항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C55B24-43AF-4B2B-B4DA-E29BEDF51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3"/>
          <a:stretch/>
        </p:blipFill>
        <p:spPr>
          <a:xfrm>
            <a:off x="4974822" y="5488435"/>
            <a:ext cx="2242356" cy="5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B05B6B-0C1A-4BB4-9892-FD88BBE0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35" y="1317356"/>
            <a:ext cx="6956462" cy="4734732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D5B5042-0682-487F-8198-B333E7B5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28" y="108489"/>
            <a:ext cx="11384544" cy="875654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3200" b="1" dirty="0"/>
              <a:t>1. Ai Framework for Smart Factory </a:t>
            </a:r>
            <a:endParaRPr lang="ko-KR" altLang="en-US" sz="32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A414FC-F58B-4992-80EE-4835472EF028}"/>
              </a:ext>
            </a:extLst>
          </p:cNvPr>
          <p:cNvSpPr txBox="1">
            <a:spLocks/>
          </p:cNvSpPr>
          <p:nvPr/>
        </p:nvSpPr>
        <p:spPr>
          <a:xfrm>
            <a:off x="332871" y="984143"/>
            <a:ext cx="4595589" cy="576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6575" lvl="1" indent="-536575" fontAlgn="base">
              <a:lnSpc>
                <a:spcPct val="120000"/>
              </a:lnSpc>
            </a:pPr>
            <a:endParaRPr lang="en-US" altLang="ko-KR" b="1" dirty="0">
              <a:solidFill>
                <a:srgbClr val="0000FF"/>
              </a:solidFill>
            </a:endParaRPr>
          </a:p>
          <a:p>
            <a:pPr marL="896575" lvl="1" indent="-536575" fontAlgn="base">
              <a:lnSpc>
                <a:spcPct val="120000"/>
              </a:lnSpc>
            </a:pPr>
            <a:r>
              <a:rPr lang="ko-KR" altLang="en-US" b="1" dirty="0">
                <a:solidFill>
                  <a:srgbClr val="0000FF"/>
                </a:solidFill>
              </a:rPr>
              <a:t>주간 진행사항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en-US" altLang="ko-KR" b="1" dirty="0">
                <a:solidFill>
                  <a:srgbClr val="0000FF"/>
                </a:solidFill>
              </a:rPr>
              <a:t>GitLab </a:t>
            </a:r>
            <a:r>
              <a:rPr lang="ko-KR" altLang="en-US" b="1" dirty="0">
                <a:solidFill>
                  <a:srgbClr val="0000FF"/>
                </a:solidFill>
              </a:rPr>
              <a:t>연동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ko-KR" altLang="en-US" b="1" dirty="0">
                <a:solidFill>
                  <a:srgbClr val="0000FF"/>
                </a:solidFill>
              </a:rPr>
              <a:t>가상환경에 </a:t>
            </a:r>
            <a:r>
              <a:rPr lang="en-US" altLang="ko-KR" b="1" dirty="0">
                <a:solidFill>
                  <a:srgbClr val="0000FF"/>
                </a:solidFill>
              </a:rPr>
              <a:t>AI Framework </a:t>
            </a:r>
            <a:r>
              <a:rPr lang="ko-KR" altLang="en-US" b="1" dirty="0">
                <a:solidFill>
                  <a:srgbClr val="0000FF"/>
                </a:solidFill>
              </a:rPr>
              <a:t>환경 셋팅 및 구동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360000" lvl="1" indent="0" fontAlgn="base">
              <a:lnSpc>
                <a:spcPct val="120000"/>
              </a:lnSpc>
              <a:buNone/>
            </a:pPr>
            <a:endParaRPr lang="en-US" altLang="ko-KR" b="1" dirty="0">
              <a:solidFill>
                <a:srgbClr val="0000FF"/>
              </a:solidFill>
            </a:endParaRPr>
          </a:p>
          <a:p>
            <a:pPr marL="896575" lvl="1" indent="-536575" fontAlgn="base">
              <a:lnSpc>
                <a:spcPct val="120000"/>
              </a:lnSpc>
            </a:pPr>
            <a:r>
              <a:rPr lang="ko-KR" altLang="en-US" b="1" dirty="0">
                <a:solidFill>
                  <a:srgbClr val="0000FF"/>
                </a:solidFill>
              </a:rPr>
              <a:t>향후 진행사항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ko-KR" altLang="en-US" b="1" dirty="0">
                <a:solidFill>
                  <a:srgbClr val="0000FF"/>
                </a:solidFill>
              </a:rPr>
              <a:t>소스코드 분석 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ko-KR" altLang="en-US" b="1" dirty="0">
                <a:solidFill>
                  <a:srgbClr val="0000FF"/>
                </a:solidFill>
              </a:rPr>
              <a:t>개발 부분 세부 문제 정의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endParaRPr lang="en-US" altLang="ko-KR" b="1" dirty="0">
              <a:solidFill>
                <a:srgbClr val="0000FF"/>
              </a:solidFill>
            </a:endParaRPr>
          </a:p>
          <a:p>
            <a:pPr marL="360000" lvl="1" indent="0" fontAlgn="base">
              <a:lnSpc>
                <a:spcPct val="120000"/>
              </a:lnSpc>
              <a:buNone/>
            </a:pPr>
            <a:endParaRPr lang="en-US" altLang="ko-KR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7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D5B5042-0682-487F-8198-B333E7B5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28" y="108489"/>
            <a:ext cx="11384544" cy="875654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3200" b="1" dirty="0"/>
              <a:t>2. </a:t>
            </a:r>
            <a:r>
              <a:rPr lang="en-US" altLang="ko-KR" sz="3200" b="1" dirty="0" err="1"/>
              <a:t>Tensorflow</a:t>
            </a:r>
            <a:r>
              <a:rPr lang="en-US" altLang="ko-KR" sz="3200" b="1" dirty="0"/>
              <a:t> GPU </a:t>
            </a:r>
            <a:r>
              <a:rPr lang="ko-KR" altLang="en-US" sz="3200" b="1" dirty="0"/>
              <a:t>셋팅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A414FC-F58B-4992-80EE-4835472EF028}"/>
              </a:ext>
            </a:extLst>
          </p:cNvPr>
          <p:cNvSpPr txBox="1">
            <a:spLocks/>
          </p:cNvSpPr>
          <p:nvPr/>
        </p:nvSpPr>
        <p:spPr>
          <a:xfrm>
            <a:off x="92990" y="984143"/>
            <a:ext cx="6003009" cy="57655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6575" lvl="1" indent="-536575" fontAlgn="base">
              <a:lnSpc>
                <a:spcPct val="120000"/>
              </a:lnSpc>
            </a:pPr>
            <a:endParaRPr lang="en-US" altLang="ko-KR" b="1" dirty="0">
              <a:solidFill>
                <a:srgbClr val="0000FF"/>
              </a:solidFill>
            </a:endParaRPr>
          </a:p>
          <a:p>
            <a:pPr marL="896575" lvl="1" indent="-536575" fontAlgn="base">
              <a:lnSpc>
                <a:spcPct val="120000"/>
              </a:lnSpc>
            </a:pPr>
            <a:r>
              <a:rPr lang="ko-KR" altLang="en-US" b="1" dirty="0">
                <a:solidFill>
                  <a:srgbClr val="0000FF"/>
                </a:solidFill>
              </a:rPr>
              <a:t>주간 진행사항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en-US" altLang="ko-KR" b="1" dirty="0" err="1">
                <a:solidFill>
                  <a:srgbClr val="0000FF"/>
                </a:solidFill>
              </a:rPr>
              <a:t>Tensorflow</a:t>
            </a:r>
            <a:r>
              <a:rPr lang="ko-KR" altLang="en-US" b="1" dirty="0">
                <a:solidFill>
                  <a:srgbClr val="0000FF"/>
                </a:solidFill>
              </a:rPr>
              <a:t>설치</a:t>
            </a:r>
            <a:r>
              <a:rPr lang="en-US" altLang="ko-KR" b="1" dirty="0">
                <a:solidFill>
                  <a:srgbClr val="0000FF"/>
                </a:solidFill>
              </a:rPr>
              <a:t>(GPU)</a:t>
            </a:r>
          </a:p>
          <a:p>
            <a:pPr marL="1160100" lvl="2" indent="-342900" fontAlgn="base">
              <a:lnSpc>
                <a:spcPct val="120000"/>
              </a:lnSpc>
              <a:buFontTx/>
              <a:buChar char="-"/>
            </a:pPr>
            <a:r>
              <a:rPr lang="en-US" altLang="ko-KR" b="1" dirty="0" err="1">
                <a:solidFill>
                  <a:srgbClr val="0000FF"/>
                </a:solidFill>
              </a:rPr>
              <a:t>Tensorflow</a:t>
            </a:r>
            <a:r>
              <a:rPr lang="en-US" altLang="ko-KR" b="1" dirty="0">
                <a:solidFill>
                  <a:srgbClr val="0000FF"/>
                </a:solidFill>
              </a:rPr>
              <a:t>==2.2.0</a:t>
            </a:r>
          </a:p>
          <a:p>
            <a:pPr marL="1160100" lvl="2" indent="-342900" fontAlgn="base">
              <a:lnSpc>
                <a:spcPct val="120000"/>
              </a:lnSpc>
              <a:buFontTx/>
              <a:buChar char="-"/>
            </a:pPr>
            <a:r>
              <a:rPr lang="en-US" altLang="ko-KR" b="1" dirty="0" err="1">
                <a:solidFill>
                  <a:srgbClr val="0000FF"/>
                </a:solidFill>
              </a:rPr>
              <a:t>Tensorflow-gpu</a:t>
            </a:r>
            <a:r>
              <a:rPr lang="en-US" altLang="ko-KR" b="1" dirty="0">
                <a:solidFill>
                  <a:srgbClr val="0000FF"/>
                </a:solidFill>
              </a:rPr>
              <a:t>==2.3.0</a:t>
            </a: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ko-KR" altLang="en-US" b="1" dirty="0">
                <a:solidFill>
                  <a:srgbClr val="0000FF"/>
                </a:solidFill>
              </a:rPr>
              <a:t>연산간 서버</a:t>
            </a:r>
            <a:r>
              <a:rPr lang="en-US" altLang="ko-KR" b="1" dirty="0">
                <a:solidFill>
                  <a:srgbClr val="0000FF"/>
                </a:solidFill>
              </a:rPr>
              <a:t>GPU </a:t>
            </a:r>
            <a:r>
              <a:rPr lang="ko-KR" altLang="en-US" b="1" dirty="0">
                <a:solidFill>
                  <a:srgbClr val="0000FF"/>
                </a:solidFill>
              </a:rPr>
              <a:t>사용 확인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1160100" lvl="2" indent="-342900" fontAlgn="base">
              <a:lnSpc>
                <a:spcPct val="120000"/>
              </a:lnSpc>
              <a:buFontTx/>
              <a:buChar char="-"/>
            </a:pPr>
            <a:r>
              <a:rPr lang="en-US" altLang="ko-KR" b="1" dirty="0" err="1">
                <a:solidFill>
                  <a:srgbClr val="0000FF"/>
                </a:solidFill>
              </a:rPr>
              <a:t>nvidia-smi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endParaRPr lang="en-US" altLang="ko-KR" b="1" dirty="0">
              <a:solidFill>
                <a:srgbClr val="0000FF"/>
              </a:solidFill>
            </a:endParaRPr>
          </a:p>
          <a:p>
            <a:pPr marL="896575" lvl="1" indent="-536575" fontAlgn="base">
              <a:lnSpc>
                <a:spcPct val="120000"/>
              </a:lnSpc>
            </a:pPr>
            <a:r>
              <a:rPr lang="ko-KR" altLang="en-US" b="1" dirty="0">
                <a:solidFill>
                  <a:srgbClr val="0000FF"/>
                </a:solidFill>
              </a:rPr>
              <a:t>향후 진행사항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en-US" altLang="ko-KR" b="1" dirty="0">
                <a:solidFill>
                  <a:srgbClr val="0000FF"/>
                </a:solidFill>
              </a:rPr>
              <a:t>cd /Data </a:t>
            </a:r>
            <a:r>
              <a:rPr lang="ko-KR" altLang="en-US" b="1" dirty="0">
                <a:solidFill>
                  <a:srgbClr val="0000FF"/>
                </a:solidFill>
              </a:rPr>
              <a:t>데이터 활용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en-US" altLang="ko-KR" b="1" dirty="0">
                <a:solidFill>
                  <a:srgbClr val="0000FF"/>
                </a:solidFill>
              </a:rPr>
              <a:t>Image Classification </a:t>
            </a:r>
            <a:r>
              <a:rPr lang="ko-KR" altLang="en-US" b="1" dirty="0">
                <a:solidFill>
                  <a:srgbClr val="0000FF"/>
                </a:solidFill>
              </a:rPr>
              <a:t>연습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en-US" altLang="ko-KR" b="1" dirty="0">
                <a:solidFill>
                  <a:srgbClr val="0000FF"/>
                </a:solidFill>
              </a:rPr>
              <a:t>Transfer learning / Multi-</a:t>
            </a:r>
            <a:r>
              <a:rPr lang="en-US" altLang="ko-KR" b="1" dirty="0" err="1">
                <a:solidFill>
                  <a:srgbClr val="0000FF"/>
                </a:solidFill>
              </a:rPr>
              <a:t>gpu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학습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360000" lvl="1" indent="0" fontAlgn="base">
              <a:lnSpc>
                <a:spcPct val="120000"/>
              </a:lnSpc>
              <a:buNone/>
            </a:pPr>
            <a:endParaRPr lang="en-US" altLang="ko-KR" b="1" dirty="0">
              <a:solidFill>
                <a:srgbClr val="0000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AC36CB-C4CD-4856-A7CA-66AE1552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97" y="241582"/>
            <a:ext cx="5264227" cy="637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D5B5042-0682-487F-8198-B333E7B5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28" y="108489"/>
            <a:ext cx="11384544" cy="875654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3200" b="1" dirty="0"/>
              <a:t>3. GUI - PyQt5</a:t>
            </a:r>
            <a:endParaRPr lang="ko-KR" altLang="en-US" sz="32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A414FC-F58B-4992-80EE-4835472EF028}"/>
              </a:ext>
            </a:extLst>
          </p:cNvPr>
          <p:cNvSpPr txBox="1">
            <a:spLocks/>
          </p:cNvSpPr>
          <p:nvPr/>
        </p:nvSpPr>
        <p:spPr>
          <a:xfrm>
            <a:off x="332871" y="984143"/>
            <a:ext cx="4595589" cy="576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6575" lvl="1" indent="-536575" fontAlgn="base">
              <a:lnSpc>
                <a:spcPct val="120000"/>
              </a:lnSpc>
            </a:pPr>
            <a:endParaRPr lang="en-US" altLang="ko-KR" b="1" dirty="0">
              <a:solidFill>
                <a:srgbClr val="0000FF"/>
              </a:solidFill>
            </a:endParaRPr>
          </a:p>
          <a:p>
            <a:pPr marL="896575" lvl="1" indent="-536575" fontAlgn="base">
              <a:lnSpc>
                <a:spcPct val="120000"/>
              </a:lnSpc>
            </a:pPr>
            <a:r>
              <a:rPr lang="ko-KR" altLang="en-US" b="1" dirty="0">
                <a:solidFill>
                  <a:srgbClr val="0000FF"/>
                </a:solidFill>
              </a:rPr>
              <a:t>주간 진행사항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en-US" altLang="ko-KR" b="1" dirty="0">
                <a:solidFill>
                  <a:srgbClr val="0000FF"/>
                </a:solidFill>
              </a:rPr>
              <a:t>AI Smart Factory </a:t>
            </a:r>
            <a:r>
              <a:rPr lang="ko-KR" altLang="en-US" b="1" dirty="0">
                <a:solidFill>
                  <a:srgbClr val="0000FF"/>
                </a:solidFill>
              </a:rPr>
              <a:t>관련 </a:t>
            </a:r>
            <a:r>
              <a:rPr lang="en-US" altLang="ko-KR" b="1" dirty="0">
                <a:solidFill>
                  <a:srgbClr val="0000FF"/>
                </a:solidFill>
              </a:rPr>
              <a:t>GUI Tool PyQt5 </a:t>
            </a:r>
            <a:r>
              <a:rPr lang="ko-KR" altLang="en-US" b="1" dirty="0">
                <a:solidFill>
                  <a:srgbClr val="0000FF"/>
                </a:solidFill>
              </a:rPr>
              <a:t>예제 코드 실습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en-US" altLang="ko-KR" b="1" dirty="0">
                <a:solidFill>
                  <a:srgbClr val="0000FF"/>
                </a:solidFill>
                <a:hlinkClick r:id="rId2"/>
              </a:rPr>
              <a:t>https://wikidocs.net/35478</a:t>
            </a:r>
            <a:r>
              <a:rPr lang="en-US" altLang="ko-KR" b="1" dirty="0">
                <a:solidFill>
                  <a:srgbClr val="0000FF"/>
                </a:solidFill>
              </a:rPr>
              <a:t> (</a:t>
            </a:r>
            <a:r>
              <a:rPr lang="ko-KR" altLang="en-US" b="1" dirty="0">
                <a:solidFill>
                  <a:srgbClr val="0000FF"/>
                </a:solidFill>
              </a:rPr>
              <a:t>참고사이트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endParaRPr lang="en-US" altLang="ko-KR" b="1" dirty="0">
              <a:solidFill>
                <a:srgbClr val="0000FF"/>
              </a:solidFill>
            </a:endParaRPr>
          </a:p>
          <a:p>
            <a:pPr marL="896575" lvl="1" indent="-536575" fontAlgn="base">
              <a:lnSpc>
                <a:spcPct val="120000"/>
              </a:lnSpc>
            </a:pPr>
            <a:r>
              <a:rPr lang="ko-KR" altLang="en-US" b="1" dirty="0">
                <a:solidFill>
                  <a:srgbClr val="0000FF"/>
                </a:solidFill>
              </a:rPr>
              <a:t>향후 진행사항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r>
              <a:rPr lang="ko-KR" altLang="en-US" b="1" dirty="0">
                <a:solidFill>
                  <a:srgbClr val="0000FF"/>
                </a:solidFill>
              </a:rPr>
              <a:t>지속적인 </a:t>
            </a:r>
            <a:r>
              <a:rPr lang="en-US" altLang="ko-KR" b="1" dirty="0">
                <a:solidFill>
                  <a:srgbClr val="0000FF"/>
                </a:solidFill>
              </a:rPr>
              <a:t>PyQt5</a:t>
            </a:r>
            <a:r>
              <a:rPr lang="ko-KR" altLang="en-US" b="1" dirty="0">
                <a:solidFill>
                  <a:srgbClr val="0000FF"/>
                </a:solidFill>
              </a:rPr>
              <a:t> 개념 및 소스코드 문법 파악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702900" lvl="1" indent="-342900" fontAlgn="base">
              <a:lnSpc>
                <a:spcPct val="120000"/>
              </a:lnSpc>
              <a:buFontTx/>
              <a:buChar char="-"/>
            </a:pPr>
            <a:endParaRPr lang="en-US" altLang="ko-KR" b="1" dirty="0">
              <a:solidFill>
                <a:srgbClr val="0000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A9201E-B295-427F-BC04-3501BB666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9330"/>
            <a:ext cx="5478799" cy="54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1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112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AI 관련 기술 개발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관련 기술 개발</dc:title>
  <dc:creator>SMKim</dc:creator>
  <cp:lastModifiedBy>SMKim</cp:lastModifiedBy>
  <cp:revision>4</cp:revision>
  <dcterms:created xsi:type="dcterms:W3CDTF">2021-01-07T09:35:27Z</dcterms:created>
  <dcterms:modified xsi:type="dcterms:W3CDTF">2021-01-08T00:02:06Z</dcterms:modified>
</cp:coreProperties>
</file>